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5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7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8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9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10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11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8" r:id="rId2"/>
    <p:sldMasterId id="2147483756" r:id="rId3"/>
    <p:sldMasterId id="2147483788" r:id="rId4"/>
    <p:sldMasterId id="2147483809" r:id="rId5"/>
    <p:sldMasterId id="2147483821" r:id="rId6"/>
    <p:sldMasterId id="2147483833" r:id="rId7"/>
    <p:sldMasterId id="2147483861" r:id="rId8"/>
    <p:sldMasterId id="2147483897" r:id="rId9"/>
    <p:sldMasterId id="2147483920" r:id="rId10"/>
    <p:sldMasterId id="2147483932" r:id="rId11"/>
    <p:sldMasterId id="2147483950" r:id="rId12"/>
  </p:sldMasterIdLst>
  <p:notesMasterIdLst>
    <p:notesMasterId r:id="rId31"/>
  </p:notesMasterIdLst>
  <p:sldIdLst>
    <p:sldId id="440" r:id="rId13"/>
    <p:sldId id="465" r:id="rId14"/>
    <p:sldId id="487" r:id="rId15"/>
    <p:sldId id="3603" r:id="rId16"/>
    <p:sldId id="3604" r:id="rId17"/>
    <p:sldId id="456" r:id="rId18"/>
    <p:sldId id="466" r:id="rId19"/>
    <p:sldId id="457" r:id="rId20"/>
    <p:sldId id="262" r:id="rId21"/>
    <p:sldId id="470" r:id="rId22"/>
    <p:sldId id="264" r:id="rId23"/>
    <p:sldId id="279" r:id="rId24"/>
    <p:sldId id="471" r:id="rId25"/>
    <p:sldId id="472" r:id="rId26"/>
    <p:sldId id="460" r:id="rId27"/>
    <p:sldId id="488" r:id="rId28"/>
    <p:sldId id="417" r:id="rId29"/>
    <p:sldId id="257" r:id="rId30"/>
  </p:sldIdLst>
  <p:sldSz cx="12192000" cy="6858000"/>
  <p:notesSz cx="6858000" cy="9144000"/>
  <p:defaultTextStyle>
    <a:defPPr>
      <a:defRPr lang="es-C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imon Isaac Suazo Durán" initials="SISD" lastIdx="1" clrIdx="0">
    <p:extLst>
      <p:ext uri="{19B8F6BF-5375-455C-9EA6-DF929625EA0E}">
        <p15:presenceInfo xmlns:p15="http://schemas.microsoft.com/office/powerpoint/2012/main" userId="S::sisuazo@ucsc.cl::c17c8fd3-7606-4fc8-851d-11ef733fde3c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9" d="100"/>
          <a:sy n="59" d="100"/>
        </p:scale>
        <p:origin x="94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21" Type="http://schemas.openxmlformats.org/officeDocument/2006/relationships/slide" Target="slides/slide9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commentAuthors" Target="commentAuthors.xml"/><Relationship Id="rId37" Type="http://schemas.microsoft.com/office/2016/11/relationships/changesInfo" Target="changesInfos/changesInfo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IMON SUAZO DURAN" userId="37c848ae-bad5-4277-82f0-ff1ec4aebe92" providerId="ADAL" clId="{08490B4C-88F4-4EF7-9DBD-AB41D3337A5F}"/>
    <pc:docChg chg="custSel addSld delSld modSld sldOrd delMainMaster">
      <pc:chgData name="SIMON SUAZO DURAN" userId="37c848ae-bad5-4277-82f0-ff1ec4aebe92" providerId="ADAL" clId="{08490B4C-88F4-4EF7-9DBD-AB41D3337A5F}" dt="2026-03-09T00:55:14.207" v="756" actId="1076"/>
      <pc:docMkLst>
        <pc:docMk/>
      </pc:docMkLst>
      <pc:sldChg chg="delSp modSp add mod">
        <pc:chgData name="SIMON SUAZO DURAN" userId="37c848ae-bad5-4277-82f0-ff1ec4aebe92" providerId="ADAL" clId="{08490B4C-88F4-4EF7-9DBD-AB41D3337A5F}" dt="2026-03-09T00:55:14.207" v="756" actId="1076"/>
        <pc:sldMkLst>
          <pc:docMk/>
          <pc:sldMk cId="3981884457" sldId="257"/>
        </pc:sldMkLst>
        <pc:spChg chg="mod">
          <ac:chgData name="SIMON SUAZO DURAN" userId="37c848ae-bad5-4277-82f0-ff1ec4aebe92" providerId="ADAL" clId="{08490B4C-88F4-4EF7-9DBD-AB41D3337A5F}" dt="2026-03-09T00:55:14.207" v="756" actId="1076"/>
          <ac:spMkLst>
            <pc:docMk/>
            <pc:sldMk cId="3981884457" sldId="257"/>
            <ac:spMk id="2" creationId="{2BD01736-B5C0-453A-9FD0-CF277B09374A}"/>
          </ac:spMkLst>
        </pc:spChg>
      </pc:sldChg>
      <pc:sldChg chg="modSp add mod">
        <pc:chgData name="SIMON SUAZO DURAN" userId="37c848ae-bad5-4277-82f0-ff1ec4aebe92" providerId="ADAL" clId="{08490B4C-88F4-4EF7-9DBD-AB41D3337A5F}" dt="2026-03-08T18:32:49.552" v="735" actId="13822"/>
        <pc:sldMkLst>
          <pc:docMk/>
          <pc:sldMk cId="0" sldId="264"/>
        </pc:sldMkLst>
        <pc:spChg chg="mod">
          <ac:chgData name="SIMON SUAZO DURAN" userId="37c848ae-bad5-4277-82f0-ff1ec4aebe92" providerId="ADAL" clId="{08490B4C-88F4-4EF7-9DBD-AB41D3337A5F}" dt="2026-03-08T18:29:57.253" v="335" actId="13822"/>
          <ac:spMkLst>
            <pc:docMk/>
            <pc:sldMk cId="0" sldId="264"/>
            <ac:spMk id="1098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8T18:32:23.766" v="729" actId="13822"/>
          <ac:spMkLst>
            <pc:docMk/>
            <pc:sldMk cId="0" sldId="264"/>
            <ac:spMk id="1099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8T18:31:33.217" v="575" actId="1076"/>
          <ac:spMkLst>
            <pc:docMk/>
            <pc:sldMk cId="0" sldId="264"/>
            <ac:spMk id="1100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8T18:32:42.250" v="733" actId="13822"/>
          <ac:spMkLst>
            <pc:docMk/>
            <pc:sldMk cId="0" sldId="264"/>
            <ac:spMk id="1101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8T18:32:49.552" v="735" actId="13822"/>
          <ac:spMkLst>
            <pc:docMk/>
            <pc:sldMk cId="0" sldId="264"/>
            <ac:spMk id="1102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8T18:32:25.785" v="730" actId="1076"/>
          <ac:spMkLst>
            <pc:docMk/>
            <pc:sldMk cId="0" sldId="264"/>
            <ac:spMk id="1104" creationId="{00000000-0000-0000-0000-000000000000}"/>
          </ac:spMkLst>
        </pc:spChg>
        <pc:picChg chg="mod">
          <ac:chgData name="SIMON SUAZO DURAN" userId="37c848ae-bad5-4277-82f0-ff1ec4aebe92" providerId="ADAL" clId="{08490B4C-88F4-4EF7-9DBD-AB41D3337A5F}" dt="2026-03-08T18:32:27.778" v="731" actId="1076"/>
          <ac:picMkLst>
            <pc:docMk/>
            <pc:sldMk cId="0" sldId="264"/>
            <ac:picMk id="1103" creationId="{00000000-0000-0000-0000-000000000000}"/>
          </ac:picMkLst>
        </pc:picChg>
      </pc:sldChg>
      <pc:sldChg chg="add">
        <pc:chgData name="SIMON SUAZO DURAN" userId="37c848ae-bad5-4277-82f0-ff1ec4aebe92" providerId="ADAL" clId="{08490B4C-88F4-4EF7-9DBD-AB41D3337A5F}" dt="2026-03-08T18:40:31.588" v="743"/>
        <pc:sldMkLst>
          <pc:docMk/>
          <pc:sldMk cId="0" sldId="279"/>
        </pc:sldMkLst>
      </pc:sldChg>
      <pc:sldChg chg="add">
        <pc:chgData name="SIMON SUAZO DURAN" userId="37c848ae-bad5-4277-82f0-ff1ec4aebe92" providerId="ADAL" clId="{08490B4C-88F4-4EF7-9DBD-AB41D3337A5F}" dt="2026-03-08T18:41:40.409" v="744"/>
        <pc:sldMkLst>
          <pc:docMk/>
          <pc:sldMk cId="2611136688" sldId="417"/>
        </pc:sldMkLst>
      </pc:sldChg>
      <pc:sldChg chg="add">
        <pc:chgData name="SIMON SUAZO DURAN" userId="37c848ae-bad5-4277-82f0-ff1ec4aebe92" providerId="ADAL" clId="{08490B4C-88F4-4EF7-9DBD-AB41D3337A5F}" dt="2026-03-08T18:44:15.498" v="746"/>
        <pc:sldMkLst>
          <pc:docMk/>
          <pc:sldMk cId="0" sldId="440"/>
        </pc:sldMkLst>
      </pc:sldChg>
      <pc:sldChg chg="add">
        <pc:chgData name="SIMON SUAZO DURAN" userId="37c848ae-bad5-4277-82f0-ff1ec4aebe92" providerId="ADAL" clId="{08490B4C-88F4-4EF7-9DBD-AB41D3337A5F}" dt="2026-03-08T18:44:15.498" v="746"/>
        <pc:sldMkLst>
          <pc:docMk/>
          <pc:sldMk cId="470106402" sldId="456"/>
        </pc:sldMkLst>
      </pc:sldChg>
      <pc:sldChg chg="modSp mod">
        <pc:chgData name="SIMON SUAZO DURAN" userId="37c848ae-bad5-4277-82f0-ff1ec4aebe92" providerId="ADAL" clId="{08490B4C-88F4-4EF7-9DBD-AB41D3337A5F}" dt="2026-03-08T18:26:45.371" v="209" actId="20577"/>
        <pc:sldMkLst>
          <pc:docMk/>
          <pc:sldMk cId="1684620755" sldId="457"/>
        </pc:sldMkLst>
        <pc:spChg chg="mod">
          <ac:chgData name="SIMON SUAZO DURAN" userId="37c848ae-bad5-4277-82f0-ff1ec4aebe92" providerId="ADAL" clId="{08490B4C-88F4-4EF7-9DBD-AB41D3337A5F}" dt="2026-03-08T18:26:34.409" v="186" actId="20577"/>
          <ac:spMkLst>
            <pc:docMk/>
            <pc:sldMk cId="1684620755" sldId="457"/>
            <ac:spMk id="2" creationId="{46EF8A93-F8CB-4E83-995C-87BEFAA4921F}"/>
          </ac:spMkLst>
        </pc:spChg>
        <pc:spChg chg="mod">
          <ac:chgData name="SIMON SUAZO DURAN" userId="37c848ae-bad5-4277-82f0-ff1ec4aebe92" providerId="ADAL" clId="{08490B4C-88F4-4EF7-9DBD-AB41D3337A5F}" dt="2026-03-08T18:26:45.371" v="209" actId="20577"/>
          <ac:spMkLst>
            <pc:docMk/>
            <pc:sldMk cId="1684620755" sldId="457"/>
            <ac:spMk id="8" creationId="{FFF8B051-79E7-40CA-95DD-73237C035ADE}"/>
          </ac:spMkLst>
        </pc:spChg>
      </pc:sldChg>
      <pc:sldChg chg="ord">
        <pc:chgData name="SIMON SUAZO DURAN" userId="37c848ae-bad5-4277-82f0-ff1ec4aebe92" providerId="ADAL" clId="{08490B4C-88F4-4EF7-9DBD-AB41D3337A5F}" dt="2026-03-08T18:33:45.168" v="742"/>
        <pc:sldMkLst>
          <pc:docMk/>
          <pc:sldMk cId="0" sldId="460"/>
        </pc:sldMkLst>
      </pc:sldChg>
      <pc:sldChg chg="ord">
        <pc:chgData name="SIMON SUAZO DURAN" userId="37c848ae-bad5-4277-82f0-ff1ec4aebe92" providerId="ADAL" clId="{08490B4C-88F4-4EF7-9DBD-AB41D3337A5F}" dt="2026-03-08T18:45:27.221" v="753"/>
        <pc:sldMkLst>
          <pc:docMk/>
          <pc:sldMk cId="4192836908" sldId="465"/>
        </pc:sldMkLst>
      </pc:sldChg>
      <pc:sldChg chg="modSp add mod">
        <pc:chgData name="SIMON SUAZO DURAN" userId="37c848ae-bad5-4277-82f0-ff1ec4aebe92" providerId="ADAL" clId="{08490B4C-88F4-4EF7-9DBD-AB41D3337A5F}" dt="2026-03-08T18:45:12.512" v="751" actId="13822"/>
        <pc:sldMkLst>
          <pc:docMk/>
          <pc:sldMk cId="2878828740" sldId="466"/>
        </pc:sldMkLst>
        <pc:spChg chg="mod">
          <ac:chgData name="SIMON SUAZO DURAN" userId="37c848ae-bad5-4277-82f0-ff1ec4aebe92" providerId="ADAL" clId="{08490B4C-88F4-4EF7-9DBD-AB41D3337A5F}" dt="2026-03-08T18:45:12.512" v="751" actId="13822"/>
          <ac:spMkLst>
            <pc:docMk/>
            <pc:sldMk cId="2878828740" sldId="466"/>
            <ac:spMk id="428" creationId="{00000000-0000-0000-0000-000000000000}"/>
          </ac:spMkLst>
        </pc:spChg>
      </pc:sldChg>
      <pc:sldChg chg="ord">
        <pc:chgData name="SIMON SUAZO DURAN" userId="37c848ae-bad5-4277-82f0-ff1ec4aebe92" providerId="ADAL" clId="{08490B4C-88F4-4EF7-9DBD-AB41D3337A5F}" dt="2026-03-08T18:28:04.410" v="247"/>
        <pc:sldMkLst>
          <pc:docMk/>
          <pc:sldMk cId="203087196" sldId="470"/>
        </pc:sldMkLst>
      </pc:sldChg>
      <pc:sldChg chg="ord">
        <pc:chgData name="SIMON SUAZO DURAN" userId="37c848ae-bad5-4277-82f0-ff1ec4aebe92" providerId="ADAL" clId="{08490B4C-88F4-4EF7-9DBD-AB41D3337A5F}" dt="2026-03-08T18:32:57.531" v="737"/>
        <pc:sldMkLst>
          <pc:docMk/>
          <pc:sldMk cId="0" sldId="471"/>
        </pc:sldMkLst>
      </pc:sldChg>
      <pc:sldChg chg="ord">
        <pc:chgData name="SIMON SUAZO DURAN" userId="37c848ae-bad5-4277-82f0-ff1ec4aebe92" providerId="ADAL" clId="{08490B4C-88F4-4EF7-9DBD-AB41D3337A5F}" dt="2026-03-08T18:33:09.535" v="739"/>
        <pc:sldMkLst>
          <pc:docMk/>
          <pc:sldMk cId="3506684594" sldId="472"/>
        </pc:sldMkLst>
      </pc:sldChg>
      <pc:sldChg chg="add">
        <pc:chgData name="SIMON SUAZO DURAN" userId="37c848ae-bad5-4277-82f0-ff1ec4aebe92" providerId="ADAL" clId="{08490B4C-88F4-4EF7-9DBD-AB41D3337A5F}" dt="2026-03-08T18:44:15.498" v="746"/>
        <pc:sldMkLst>
          <pc:docMk/>
          <pc:sldMk cId="3456100496" sldId="487"/>
        </pc:sldMkLst>
      </pc:sldChg>
      <pc:sldChg chg="modSp add mod">
        <pc:chgData name="SIMON SUAZO DURAN" userId="37c848ae-bad5-4277-82f0-ff1ec4aebe92" providerId="ADAL" clId="{08490B4C-88F4-4EF7-9DBD-AB41D3337A5F}" dt="2026-03-08T02:00:10.114" v="84" actId="20577"/>
        <pc:sldMkLst>
          <pc:docMk/>
          <pc:sldMk cId="617362832" sldId="488"/>
        </pc:sldMkLst>
        <pc:spChg chg="mod">
          <ac:chgData name="SIMON SUAZO DURAN" userId="37c848ae-bad5-4277-82f0-ff1ec4aebe92" providerId="ADAL" clId="{08490B4C-88F4-4EF7-9DBD-AB41D3337A5F}" dt="2026-03-08T02:00:10.114" v="84" actId="20577"/>
          <ac:spMkLst>
            <pc:docMk/>
            <pc:sldMk cId="617362832" sldId="488"/>
            <ac:spMk id="2" creationId="{547D7E62-4492-D425-BEC3-F1979019508E}"/>
          </ac:spMkLst>
        </pc:spChg>
        <pc:spChg chg="mod">
          <ac:chgData name="SIMON SUAZO DURAN" userId="37c848ae-bad5-4277-82f0-ff1ec4aebe92" providerId="ADAL" clId="{08490B4C-88F4-4EF7-9DBD-AB41D3337A5F}" dt="2026-03-08T01:59:34.103" v="56" actId="20577"/>
          <ac:spMkLst>
            <pc:docMk/>
            <pc:sldMk cId="617362832" sldId="488"/>
            <ac:spMk id="5" creationId="{E1808DBB-C58A-A626-4C46-4D271A8A1E39}"/>
          </ac:spMkLst>
        </pc:spChg>
        <pc:spChg chg="mod">
          <ac:chgData name="SIMON SUAZO DURAN" userId="37c848ae-bad5-4277-82f0-ff1ec4aebe92" providerId="ADAL" clId="{08490B4C-88F4-4EF7-9DBD-AB41D3337A5F}" dt="2026-03-08T01:58:57.570" v="28" actId="20577"/>
          <ac:spMkLst>
            <pc:docMk/>
            <pc:sldMk cId="617362832" sldId="488"/>
            <ac:spMk id="6" creationId="{D9A498AF-4AC7-2A97-5627-CA2EBEFDC52B}"/>
          </ac:spMkLst>
        </pc:spChg>
      </pc:sldChg>
      <pc:sldChg chg="add">
        <pc:chgData name="SIMON SUAZO DURAN" userId="37c848ae-bad5-4277-82f0-ff1ec4aebe92" providerId="ADAL" clId="{08490B4C-88F4-4EF7-9DBD-AB41D3337A5F}" dt="2026-03-08T18:44:15.498" v="746"/>
        <pc:sldMkLst>
          <pc:docMk/>
          <pc:sldMk cId="0" sldId="3603"/>
        </pc:sldMkLst>
      </pc:sldChg>
      <pc:sldChg chg="add">
        <pc:chgData name="SIMON SUAZO DURAN" userId="37c848ae-bad5-4277-82f0-ff1ec4aebe92" providerId="ADAL" clId="{08490B4C-88F4-4EF7-9DBD-AB41D3337A5F}" dt="2026-03-08T18:44:15.498" v="746"/>
        <pc:sldMkLst>
          <pc:docMk/>
          <pc:sldMk cId="569392648" sldId="3604"/>
        </pc:sldMkLst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7B6F490-C316-4DAE-95E1-6FB4B4E98C08}" type="doc">
      <dgm:prSet loTypeId="urn:microsoft.com/office/officeart/2005/8/layout/cycle5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L"/>
        </a:p>
      </dgm:t>
    </dgm:pt>
    <dgm:pt modelId="{D9193F3F-73C5-46FF-AE40-CF96D2132E23}">
      <dgm:prSet phldrT="[Texto]"/>
      <dgm:spPr/>
      <dgm:t>
        <a:bodyPr/>
        <a:lstStyle/>
        <a:p>
          <a:r>
            <a:rPr lang="es-CL" dirty="0"/>
            <a:t>Contrato social</a:t>
          </a:r>
        </a:p>
      </dgm:t>
    </dgm:pt>
    <dgm:pt modelId="{2CDCBBE2-5B35-4165-ACD0-CE1A62C64545}" type="parTrans" cxnId="{3EBFF15D-06C1-4860-A02E-A390EE59D0EA}">
      <dgm:prSet/>
      <dgm:spPr/>
      <dgm:t>
        <a:bodyPr/>
        <a:lstStyle/>
        <a:p>
          <a:endParaRPr lang="es-CL"/>
        </a:p>
      </dgm:t>
    </dgm:pt>
    <dgm:pt modelId="{BBFB4529-B5BB-4BE5-B3CD-7B5A0CA20873}" type="sibTrans" cxnId="{3EBFF15D-06C1-4860-A02E-A390EE59D0EA}">
      <dgm:prSet/>
      <dgm:spPr/>
      <dgm:t>
        <a:bodyPr/>
        <a:lstStyle/>
        <a:p>
          <a:endParaRPr lang="es-CL"/>
        </a:p>
      </dgm:t>
    </dgm:pt>
    <dgm:pt modelId="{3E47E83F-CA8F-4ECA-94C2-2F38A03A902A}">
      <dgm:prSet phldrT="[Texto]"/>
      <dgm:spPr/>
      <dgm:t>
        <a:bodyPr/>
        <a:lstStyle/>
        <a:p>
          <a:r>
            <a:rPr lang="es-CL" dirty="0"/>
            <a:t>Garantiza el nacimiento de la sociedad y civilidad</a:t>
          </a:r>
        </a:p>
      </dgm:t>
    </dgm:pt>
    <dgm:pt modelId="{D2D23D7F-9931-48C2-AC8D-1E6E8CC744F4}" type="parTrans" cxnId="{8B440DE3-148F-422C-8285-6F5219377054}">
      <dgm:prSet/>
      <dgm:spPr/>
      <dgm:t>
        <a:bodyPr/>
        <a:lstStyle/>
        <a:p>
          <a:endParaRPr lang="es-CL"/>
        </a:p>
      </dgm:t>
    </dgm:pt>
    <dgm:pt modelId="{D65FC1FA-DB47-4A11-A968-E058BE187B59}" type="sibTrans" cxnId="{8B440DE3-148F-422C-8285-6F5219377054}">
      <dgm:prSet/>
      <dgm:spPr/>
      <dgm:t>
        <a:bodyPr/>
        <a:lstStyle/>
        <a:p>
          <a:endParaRPr lang="es-CL"/>
        </a:p>
      </dgm:t>
    </dgm:pt>
    <dgm:pt modelId="{1D3DABEC-BFC9-498B-B6A4-341785A0ED76}">
      <dgm:prSet phldrT="[Texto]"/>
      <dgm:spPr/>
      <dgm:t>
        <a:bodyPr/>
        <a:lstStyle/>
        <a:p>
          <a:r>
            <a:rPr lang="es-CL" dirty="0"/>
            <a:t>Pacto de sujeción</a:t>
          </a:r>
        </a:p>
      </dgm:t>
    </dgm:pt>
    <dgm:pt modelId="{24B8D9CD-5662-478C-91B9-19BFE7C3EA99}" type="parTrans" cxnId="{250322EF-CC28-46A2-A634-4E8A60448941}">
      <dgm:prSet/>
      <dgm:spPr/>
      <dgm:t>
        <a:bodyPr/>
        <a:lstStyle/>
        <a:p>
          <a:endParaRPr lang="es-CL"/>
        </a:p>
      </dgm:t>
    </dgm:pt>
    <dgm:pt modelId="{0C151CC3-A250-4347-A280-CA5EA2A7E3FB}" type="sibTrans" cxnId="{250322EF-CC28-46A2-A634-4E8A60448941}">
      <dgm:prSet/>
      <dgm:spPr/>
      <dgm:t>
        <a:bodyPr/>
        <a:lstStyle/>
        <a:p>
          <a:endParaRPr lang="es-CL"/>
        </a:p>
      </dgm:t>
    </dgm:pt>
    <dgm:pt modelId="{56139A0C-A67F-4CFE-B95D-E7078D383726}">
      <dgm:prSet phldrT="[Texto]" custT="1"/>
      <dgm:spPr/>
      <dgm:t>
        <a:bodyPr/>
        <a:lstStyle/>
        <a:p>
          <a:r>
            <a:rPr lang="es-CL" sz="1200" dirty="0"/>
            <a:t>Los individuos renuncian  su derecho por el soberano</a:t>
          </a:r>
        </a:p>
      </dgm:t>
    </dgm:pt>
    <dgm:pt modelId="{90198356-F704-45F4-9AE4-61DD7FF24338}" type="parTrans" cxnId="{687170C6-9203-4704-A547-CEDC63067FCF}">
      <dgm:prSet/>
      <dgm:spPr/>
      <dgm:t>
        <a:bodyPr/>
        <a:lstStyle/>
        <a:p>
          <a:endParaRPr lang="es-CL"/>
        </a:p>
      </dgm:t>
    </dgm:pt>
    <dgm:pt modelId="{AC8F3B33-CAD3-4788-B5F1-1E9D20817BCA}" type="sibTrans" cxnId="{687170C6-9203-4704-A547-CEDC63067FCF}">
      <dgm:prSet/>
      <dgm:spPr/>
      <dgm:t>
        <a:bodyPr/>
        <a:lstStyle/>
        <a:p>
          <a:endParaRPr lang="es-CL"/>
        </a:p>
      </dgm:t>
    </dgm:pt>
    <dgm:pt modelId="{1F33EE88-1590-441A-8579-A861E7C8A0A5}" type="pres">
      <dgm:prSet presAssocID="{C7B6F490-C316-4DAE-95E1-6FB4B4E98C08}" presName="cycle" presStyleCnt="0">
        <dgm:presLayoutVars>
          <dgm:dir/>
          <dgm:resizeHandles val="exact"/>
        </dgm:presLayoutVars>
      </dgm:prSet>
      <dgm:spPr/>
    </dgm:pt>
    <dgm:pt modelId="{7924AB0D-FE3B-4FA1-9F0D-60F5610FE8DC}" type="pres">
      <dgm:prSet presAssocID="{D9193F3F-73C5-46FF-AE40-CF96D2132E23}" presName="node" presStyleLbl="node1" presStyleIdx="0" presStyleCnt="4" custScaleX="161384">
        <dgm:presLayoutVars>
          <dgm:bulletEnabled val="1"/>
        </dgm:presLayoutVars>
      </dgm:prSet>
      <dgm:spPr/>
    </dgm:pt>
    <dgm:pt modelId="{BD157FA5-43EB-486D-9321-4C1A01C9777F}" type="pres">
      <dgm:prSet presAssocID="{D9193F3F-73C5-46FF-AE40-CF96D2132E23}" presName="spNode" presStyleCnt="0"/>
      <dgm:spPr/>
    </dgm:pt>
    <dgm:pt modelId="{0FBAF309-D14B-41C3-A9FA-F9E20BD85A7D}" type="pres">
      <dgm:prSet presAssocID="{BBFB4529-B5BB-4BE5-B3CD-7B5A0CA20873}" presName="sibTrans" presStyleLbl="sibTrans1D1" presStyleIdx="0" presStyleCnt="4"/>
      <dgm:spPr/>
    </dgm:pt>
    <dgm:pt modelId="{1F056BC1-A4DB-4D37-AD0D-C3E8E1FEF073}" type="pres">
      <dgm:prSet presAssocID="{3E47E83F-CA8F-4ECA-94C2-2F38A03A902A}" presName="node" presStyleLbl="node1" presStyleIdx="1" presStyleCnt="4" custScaleX="187056">
        <dgm:presLayoutVars>
          <dgm:bulletEnabled val="1"/>
        </dgm:presLayoutVars>
      </dgm:prSet>
      <dgm:spPr/>
    </dgm:pt>
    <dgm:pt modelId="{D26BC43D-12B9-4316-B055-FF529E9FDBC5}" type="pres">
      <dgm:prSet presAssocID="{3E47E83F-CA8F-4ECA-94C2-2F38A03A902A}" presName="spNode" presStyleCnt="0"/>
      <dgm:spPr/>
    </dgm:pt>
    <dgm:pt modelId="{0365EFF7-C9D6-4F35-A816-D34BFC9E03E8}" type="pres">
      <dgm:prSet presAssocID="{D65FC1FA-DB47-4A11-A968-E058BE187B59}" presName="sibTrans" presStyleLbl="sibTrans1D1" presStyleIdx="1" presStyleCnt="4"/>
      <dgm:spPr/>
    </dgm:pt>
    <dgm:pt modelId="{69DDD3B8-9501-4408-BC0A-4020765225E1}" type="pres">
      <dgm:prSet presAssocID="{1D3DABEC-BFC9-498B-B6A4-341785A0ED76}" presName="node" presStyleLbl="node1" presStyleIdx="2" presStyleCnt="4" custScaleX="141192">
        <dgm:presLayoutVars>
          <dgm:bulletEnabled val="1"/>
        </dgm:presLayoutVars>
      </dgm:prSet>
      <dgm:spPr/>
    </dgm:pt>
    <dgm:pt modelId="{6358D4D4-04F5-4845-8E0F-8D5ED5FE9FD5}" type="pres">
      <dgm:prSet presAssocID="{1D3DABEC-BFC9-498B-B6A4-341785A0ED76}" presName="spNode" presStyleCnt="0"/>
      <dgm:spPr/>
    </dgm:pt>
    <dgm:pt modelId="{C96384A4-D15C-4440-AD92-31D2FCE0973F}" type="pres">
      <dgm:prSet presAssocID="{0C151CC3-A250-4347-A280-CA5EA2A7E3FB}" presName="sibTrans" presStyleLbl="sibTrans1D1" presStyleIdx="2" presStyleCnt="4"/>
      <dgm:spPr/>
    </dgm:pt>
    <dgm:pt modelId="{DC318C42-34BC-4246-9D03-29592EB0A15F}" type="pres">
      <dgm:prSet presAssocID="{56139A0C-A67F-4CFE-B95D-E7078D383726}" presName="node" presStyleLbl="node1" presStyleIdx="3" presStyleCnt="4" custScaleX="205660" custScaleY="138865">
        <dgm:presLayoutVars>
          <dgm:bulletEnabled val="1"/>
        </dgm:presLayoutVars>
      </dgm:prSet>
      <dgm:spPr/>
    </dgm:pt>
    <dgm:pt modelId="{77EABA3E-EC49-419B-96E4-2783423E7D8B}" type="pres">
      <dgm:prSet presAssocID="{56139A0C-A67F-4CFE-B95D-E7078D383726}" presName="spNode" presStyleCnt="0"/>
      <dgm:spPr/>
    </dgm:pt>
    <dgm:pt modelId="{1406AC48-4D50-45B2-A3FD-58005F0549DF}" type="pres">
      <dgm:prSet presAssocID="{AC8F3B33-CAD3-4788-B5F1-1E9D20817BCA}" presName="sibTrans" presStyleLbl="sibTrans1D1" presStyleIdx="3" presStyleCnt="4"/>
      <dgm:spPr/>
    </dgm:pt>
  </dgm:ptLst>
  <dgm:cxnLst>
    <dgm:cxn modelId="{3EBFF15D-06C1-4860-A02E-A390EE59D0EA}" srcId="{C7B6F490-C316-4DAE-95E1-6FB4B4E98C08}" destId="{D9193F3F-73C5-46FF-AE40-CF96D2132E23}" srcOrd="0" destOrd="0" parTransId="{2CDCBBE2-5B35-4165-ACD0-CE1A62C64545}" sibTransId="{BBFB4529-B5BB-4BE5-B3CD-7B5A0CA20873}"/>
    <dgm:cxn modelId="{68784C52-ABA6-4726-9771-BC566C3C364B}" type="presOf" srcId="{56139A0C-A67F-4CFE-B95D-E7078D383726}" destId="{DC318C42-34BC-4246-9D03-29592EB0A15F}" srcOrd="0" destOrd="0" presId="urn:microsoft.com/office/officeart/2005/8/layout/cycle5"/>
    <dgm:cxn modelId="{8D003D93-D537-4E17-AB67-FE7D9E1D4881}" type="presOf" srcId="{AC8F3B33-CAD3-4788-B5F1-1E9D20817BCA}" destId="{1406AC48-4D50-45B2-A3FD-58005F0549DF}" srcOrd="0" destOrd="0" presId="urn:microsoft.com/office/officeart/2005/8/layout/cycle5"/>
    <dgm:cxn modelId="{687170C6-9203-4704-A547-CEDC63067FCF}" srcId="{C7B6F490-C316-4DAE-95E1-6FB4B4E98C08}" destId="{56139A0C-A67F-4CFE-B95D-E7078D383726}" srcOrd="3" destOrd="0" parTransId="{90198356-F704-45F4-9AE4-61DD7FF24338}" sibTransId="{AC8F3B33-CAD3-4788-B5F1-1E9D20817BCA}"/>
    <dgm:cxn modelId="{6FB6E8CC-8723-4DCB-8ECE-F6EB29573166}" type="presOf" srcId="{3E47E83F-CA8F-4ECA-94C2-2F38A03A902A}" destId="{1F056BC1-A4DB-4D37-AD0D-C3E8E1FEF073}" srcOrd="0" destOrd="0" presId="urn:microsoft.com/office/officeart/2005/8/layout/cycle5"/>
    <dgm:cxn modelId="{0B172BD0-A5CB-40AA-B7EC-7A0E0EEF3537}" type="presOf" srcId="{C7B6F490-C316-4DAE-95E1-6FB4B4E98C08}" destId="{1F33EE88-1590-441A-8579-A861E7C8A0A5}" srcOrd="0" destOrd="0" presId="urn:microsoft.com/office/officeart/2005/8/layout/cycle5"/>
    <dgm:cxn modelId="{D55AA9D8-9347-4BC1-A940-79FE725C31CC}" type="presOf" srcId="{BBFB4529-B5BB-4BE5-B3CD-7B5A0CA20873}" destId="{0FBAF309-D14B-41C3-A9FA-F9E20BD85A7D}" srcOrd="0" destOrd="0" presId="urn:microsoft.com/office/officeart/2005/8/layout/cycle5"/>
    <dgm:cxn modelId="{F40357E0-9B80-4DF9-A8DA-AE5C7DEB5139}" type="presOf" srcId="{1D3DABEC-BFC9-498B-B6A4-341785A0ED76}" destId="{69DDD3B8-9501-4408-BC0A-4020765225E1}" srcOrd="0" destOrd="0" presId="urn:microsoft.com/office/officeart/2005/8/layout/cycle5"/>
    <dgm:cxn modelId="{8B440DE3-148F-422C-8285-6F5219377054}" srcId="{C7B6F490-C316-4DAE-95E1-6FB4B4E98C08}" destId="{3E47E83F-CA8F-4ECA-94C2-2F38A03A902A}" srcOrd="1" destOrd="0" parTransId="{D2D23D7F-9931-48C2-AC8D-1E6E8CC744F4}" sibTransId="{D65FC1FA-DB47-4A11-A968-E058BE187B59}"/>
    <dgm:cxn modelId="{2C2AF0E9-C819-4150-99A3-D9A073A917BB}" type="presOf" srcId="{0C151CC3-A250-4347-A280-CA5EA2A7E3FB}" destId="{C96384A4-D15C-4440-AD92-31D2FCE0973F}" srcOrd="0" destOrd="0" presId="urn:microsoft.com/office/officeart/2005/8/layout/cycle5"/>
    <dgm:cxn modelId="{250322EF-CC28-46A2-A634-4E8A60448941}" srcId="{C7B6F490-C316-4DAE-95E1-6FB4B4E98C08}" destId="{1D3DABEC-BFC9-498B-B6A4-341785A0ED76}" srcOrd="2" destOrd="0" parTransId="{24B8D9CD-5662-478C-91B9-19BFE7C3EA99}" sibTransId="{0C151CC3-A250-4347-A280-CA5EA2A7E3FB}"/>
    <dgm:cxn modelId="{BF8D91F9-A479-4D1B-AACE-3D1A5A7741AA}" type="presOf" srcId="{D9193F3F-73C5-46FF-AE40-CF96D2132E23}" destId="{7924AB0D-FE3B-4FA1-9F0D-60F5610FE8DC}" srcOrd="0" destOrd="0" presId="urn:microsoft.com/office/officeart/2005/8/layout/cycle5"/>
    <dgm:cxn modelId="{4AEDC2FC-6F89-4C03-8A13-ED4C034D219F}" type="presOf" srcId="{D65FC1FA-DB47-4A11-A968-E058BE187B59}" destId="{0365EFF7-C9D6-4F35-A816-D34BFC9E03E8}" srcOrd="0" destOrd="0" presId="urn:microsoft.com/office/officeart/2005/8/layout/cycle5"/>
    <dgm:cxn modelId="{C13785F9-C0A1-415F-9E90-29471AA5B016}" type="presParOf" srcId="{1F33EE88-1590-441A-8579-A861E7C8A0A5}" destId="{7924AB0D-FE3B-4FA1-9F0D-60F5610FE8DC}" srcOrd="0" destOrd="0" presId="urn:microsoft.com/office/officeart/2005/8/layout/cycle5"/>
    <dgm:cxn modelId="{3A513AAD-C9BF-44C9-8D45-AB8D5DEE9653}" type="presParOf" srcId="{1F33EE88-1590-441A-8579-A861E7C8A0A5}" destId="{BD157FA5-43EB-486D-9321-4C1A01C9777F}" srcOrd="1" destOrd="0" presId="urn:microsoft.com/office/officeart/2005/8/layout/cycle5"/>
    <dgm:cxn modelId="{0046EDA3-94C4-4C74-B820-6437A7FCE8A7}" type="presParOf" srcId="{1F33EE88-1590-441A-8579-A861E7C8A0A5}" destId="{0FBAF309-D14B-41C3-A9FA-F9E20BD85A7D}" srcOrd="2" destOrd="0" presId="urn:microsoft.com/office/officeart/2005/8/layout/cycle5"/>
    <dgm:cxn modelId="{AC60066C-F46B-41DD-A1DF-3BD7F4F23F76}" type="presParOf" srcId="{1F33EE88-1590-441A-8579-A861E7C8A0A5}" destId="{1F056BC1-A4DB-4D37-AD0D-C3E8E1FEF073}" srcOrd="3" destOrd="0" presId="urn:microsoft.com/office/officeart/2005/8/layout/cycle5"/>
    <dgm:cxn modelId="{481046AD-C6A5-48A0-A1E0-FA67F648478D}" type="presParOf" srcId="{1F33EE88-1590-441A-8579-A861E7C8A0A5}" destId="{D26BC43D-12B9-4316-B055-FF529E9FDBC5}" srcOrd="4" destOrd="0" presId="urn:microsoft.com/office/officeart/2005/8/layout/cycle5"/>
    <dgm:cxn modelId="{028AC02A-A6E2-4DD1-99D5-BC358A56C001}" type="presParOf" srcId="{1F33EE88-1590-441A-8579-A861E7C8A0A5}" destId="{0365EFF7-C9D6-4F35-A816-D34BFC9E03E8}" srcOrd="5" destOrd="0" presId="urn:microsoft.com/office/officeart/2005/8/layout/cycle5"/>
    <dgm:cxn modelId="{9D2086F5-1841-470E-B8ED-180EA66BD060}" type="presParOf" srcId="{1F33EE88-1590-441A-8579-A861E7C8A0A5}" destId="{69DDD3B8-9501-4408-BC0A-4020765225E1}" srcOrd="6" destOrd="0" presId="urn:microsoft.com/office/officeart/2005/8/layout/cycle5"/>
    <dgm:cxn modelId="{CE5C63D4-3291-4542-9712-C779FE7B4AAD}" type="presParOf" srcId="{1F33EE88-1590-441A-8579-A861E7C8A0A5}" destId="{6358D4D4-04F5-4845-8E0F-8D5ED5FE9FD5}" srcOrd="7" destOrd="0" presId="urn:microsoft.com/office/officeart/2005/8/layout/cycle5"/>
    <dgm:cxn modelId="{62B490AA-BE07-49BD-89B4-66980DC653B4}" type="presParOf" srcId="{1F33EE88-1590-441A-8579-A861E7C8A0A5}" destId="{C96384A4-D15C-4440-AD92-31D2FCE0973F}" srcOrd="8" destOrd="0" presId="urn:microsoft.com/office/officeart/2005/8/layout/cycle5"/>
    <dgm:cxn modelId="{00931C5F-1F40-4ADA-A7B5-866C24E7D473}" type="presParOf" srcId="{1F33EE88-1590-441A-8579-A861E7C8A0A5}" destId="{DC318C42-34BC-4246-9D03-29592EB0A15F}" srcOrd="9" destOrd="0" presId="urn:microsoft.com/office/officeart/2005/8/layout/cycle5"/>
    <dgm:cxn modelId="{93F9C860-D6A5-43D3-BD70-7B0AEED58DE1}" type="presParOf" srcId="{1F33EE88-1590-441A-8579-A861E7C8A0A5}" destId="{77EABA3E-EC49-419B-96E4-2783423E7D8B}" srcOrd="10" destOrd="0" presId="urn:microsoft.com/office/officeart/2005/8/layout/cycle5"/>
    <dgm:cxn modelId="{27DDEE33-F6CC-4612-9A4F-038D8304208A}" type="presParOf" srcId="{1F33EE88-1590-441A-8579-A861E7C8A0A5}" destId="{1406AC48-4D50-45B2-A3FD-58005F0549DF}" srcOrd="11" destOrd="0" presId="urn:microsoft.com/office/officeart/2005/8/layout/cycle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7CF1658-80D3-44BB-B8B1-93C0DBD0977B}" type="doc">
      <dgm:prSet loTypeId="urn:microsoft.com/office/officeart/2005/8/layout/cycle6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L"/>
        </a:p>
      </dgm:t>
    </dgm:pt>
    <dgm:pt modelId="{A40BDD4E-186B-444B-A51E-C11A3085C822}">
      <dgm:prSet phldrT="[Texto]"/>
      <dgm:spPr/>
      <dgm:t>
        <a:bodyPr/>
        <a:lstStyle/>
        <a:p>
          <a:r>
            <a:rPr lang="es-CL" dirty="0"/>
            <a:t>ORGANIZACIONES</a:t>
          </a:r>
        </a:p>
      </dgm:t>
    </dgm:pt>
    <dgm:pt modelId="{ACF4DC25-B50C-41EA-BC21-257C27D7DE98}" type="parTrans" cxnId="{27542536-A64F-4FD3-B345-FE29E44C58ED}">
      <dgm:prSet/>
      <dgm:spPr/>
      <dgm:t>
        <a:bodyPr/>
        <a:lstStyle/>
        <a:p>
          <a:endParaRPr lang="es-CL"/>
        </a:p>
      </dgm:t>
    </dgm:pt>
    <dgm:pt modelId="{DC320A56-8BB9-4DE1-8D9F-3C0B3C706450}" type="sibTrans" cxnId="{27542536-A64F-4FD3-B345-FE29E44C58ED}">
      <dgm:prSet/>
      <dgm:spPr/>
      <dgm:t>
        <a:bodyPr/>
        <a:lstStyle/>
        <a:p>
          <a:endParaRPr lang="es-CL"/>
        </a:p>
      </dgm:t>
    </dgm:pt>
    <dgm:pt modelId="{A3EEB3A0-893C-4877-B470-74D9B2441C8B}">
      <dgm:prSet phldrT="[Texto]"/>
      <dgm:spPr/>
      <dgm:t>
        <a:bodyPr/>
        <a:lstStyle/>
        <a:p>
          <a:r>
            <a:rPr lang="es-CL" dirty="0"/>
            <a:t>NACIONES</a:t>
          </a:r>
        </a:p>
      </dgm:t>
    </dgm:pt>
    <dgm:pt modelId="{57EA74EF-08FB-4514-AFC6-725D1402348E}" type="parTrans" cxnId="{C035F3A2-0BFF-4C25-8A56-699866591C9C}">
      <dgm:prSet/>
      <dgm:spPr/>
      <dgm:t>
        <a:bodyPr/>
        <a:lstStyle/>
        <a:p>
          <a:endParaRPr lang="es-CL"/>
        </a:p>
      </dgm:t>
    </dgm:pt>
    <dgm:pt modelId="{730872C6-3258-4271-8DF2-EF5545475A57}" type="sibTrans" cxnId="{C035F3A2-0BFF-4C25-8A56-699866591C9C}">
      <dgm:prSet/>
      <dgm:spPr/>
      <dgm:t>
        <a:bodyPr/>
        <a:lstStyle/>
        <a:p>
          <a:endParaRPr lang="es-CL"/>
        </a:p>
      </dgm:t>
    </dgm:pt>
    <dgm:pt modelId="{4C7CDD60-AB2B-4001-84BA-A573C1800D48}">
      <dgm:prSet phldrT="[Texto]"/>
      <dgm:spPr/>
      <dgm:t>
        <a:bodyPr/>
        <a:lstStyle/>
        <a:p>
          <a:r>
            <a:rPr lang="es-CL" dirty="0"/>
            <a:t>PERSONAS</a:t>
          </a:r>
        </a:p>
      </dgm:t>
    </dgm:pt>
    <dgm:pt modelId="{3A657187-982C-4545-AD3A-36409616E444}" type="parTrans" cxnId="{EF04BB02-C922-4F4E-8B4C-2815F18650EB}">
      <dgm:prSet/>
      <dgm:spPr/>
      <dgm:t>
        <a:bodyPr/>
        <a:lstStyle/>
        <a:p>
          <a:endParaRPr lang="es-CL"/>
        </a:p>
      </dgm:t>
    </dgm:pt>
    <dgm:pt modelId="{0B5C8058-9C08-4079-B862-718191B76899}" type="sibTrans" cxnId="{EF04BB02-C922-4F4E-8B4C-2815F18650EB}">
      <dgm:prSet/>
      <dgm:spPr/>
      <dgm:t>
        <a:bodyPr/>
        <a:lstStyle/>
        <a:p>
          <a:endParaRPr lang="es-CL"/>
        </a:p>
      </dgm:t>
    </dgm:pt>
    <dgm:pt modelId="{C1431593-CCD3-4B57-9CDE-074DF9F7AA39}">
      <dgm:prSet/>
      <dgm:spPr/>
      <dgm:t>
        <a:bodyPr/>
        <a:lstStyle/>
        <a:p>
          <a:r>
            <a:rPr lang="es-CL" dirty="0"/>
            <a:t>ECONOMÍA</a:t>
          </a:r>
        </a:p>
      </dgm:t>
    </dgm:pt>
    <dgm:pt modelId="{8B12B233-5C6F-4487-987E-1DFA73F55167}" type="parTrans" cxnId="{0EB7ED74-ED1D-40EE-8174-BC773E6B1F6F}">
      <dgm:prSet/>
      <dgm:spPr/>
      <dgm:t>
        <a:bodyPr/>
        <a:lstStyle/>
        <a:p>
          <a:endParaRPr lang="es-CL"/>
        </a:p>
      </dgm:t>
    </dgm:pt>
    <dgm:pt modelId="{88476BBD-A677-49F0-8095-37EDBF2F9C01}" type="sibTrans" cxnId="{0EB7ED74-ED1D-40EE-8174-BC773E6B1F6F}">
      <dgm:prSet/>
      <dgm:spPr/>
      <dgm:t>
        <a:bodyPr/>
        <a:lstStyle/>
        <a:p>
          <a:endParaRPr lang="es-CL"/>
        </a:p>
      </dgm:t>
    </dgm:pt>
    <dgm:pt modelId="{711F5DB2-B389-4641-9C03-802C2E59BC0F}" type="pres">
      <dgm:prSet presAssocID="{87CF1658-80D3-44BB-B8B1-93C0DBD0977B}" presName="cycle" presStyleCnt="0">
        <dgm:presLayoutVars>
          <dgm:dir/>
          <dgm:resizeHandles val="exact"/>
        </dgm:presLayoutVars>
      </dgm:prSet>
      <dgm:spPr/>
    </dgm:pt>
    <dgm:pt modelId="{37649A08-874C-4F7F-8CC3-065B74FD16F1}" type="pres">
      <dgm:prSet presAssocID="{A40BDD4E-186B-444B-A51E-C11A3085C822}" presName="node" presStyleLbl="node1" presStyleIdx="0" presStyleCnt="4">
        <dgm:presLayoutVars>
          <dgm:bulletEnabled val="1"/>
        </dgm:presLayoutVars>
      </dgm:prSet>
      <dgm:spPr/>
    </dgm:pt>
    <dgm:pt modelId="{95A9C44F-0487-4A78-AB33-9DF094145DD3}" type="pres">
      <dgm:prSet presAssocID="{A40BDD4E-186B-444B-A51E-C11A3085C822}" presName="spNode" presStyleCnt="0"/>
      <dgm:spPr/>
    </dgm:pt>
    <dgm:pt modelId="{0A71DF93-6AC1-4A82-8A5B-F907AF39EDA7}" type="pres">
      <dgm:prSet presAssocID="{DC320A56-8BB9-4DE1-8D9F-3C0B3C706450}" presName="sibTrans" presStyleLbl="sibTrans1D1" presStyleIdx="0" presStyleCnt="4"/>
      <dgm:spPr/>
    </dgm:pt>
    <dgm:pt modelId="{09660CBE-78B5-42D4-A757-8D9834DA225A}" type="pres">
      <dgm:prSet presAssocID="{A3EEB3A0-893C-4877-B470-74D9B2441C8B}" presName="node" presStyleLbl="node1" presStyleIdx="1" presStyleCnt="4">
        <dgm:presLayoutVars>
          <dgm:bulletEnabled val="1"/>
        </dgm:presLayoutVars>
      </dgm:prSet>
      <dgm:spPr/>
    </dgm:pt>
    <dgm:pt modelId="{60BDB10B-C20D-41EC-9265-4A5BA55E6458}" type="pres">
      <dgm:prSet presAssocID="{A3EEB3A0-893C-4877-B470-74D9B2441C8B}" presName="spNode" presStyleCnt="0"/>
      <dgm:spPr/>
    </dgm:pt>
    <dgm:pt modelId="{DD220321-1992-44A5-8ED8-AB951E25FD2A}" type="pres">
      <dgm:prSet presAssocID="{730872C6-3258-4271-8DF2-EF5545475A57}" presName="sibTrans" presStyleLbl="sibTrans1D1" presStyleIdx="1" presStyleCnt="4"/>
      <dgm:spPr/>
    </dgm:pt>
    <dgm:pt modelId="{AE02C567-FF48-4705-91FF-35381C0A5E69}" type="pres">
      <dgm:prSet presAssocID="{C1431593-CCD3-4B57-9CDE-074DF9F7AA39}" presName="node" presStyleLbl="node1" presStyleIdx="2" presStyleCnt="4">
        <dgm:presLayoutVars>
          <dgm:bulletEnabled val="1"/>
        </dgm:presLayoutVars>
      </dgm:prSet>
      <dgm:spPr/>
    </dgm:pt>
    <dgm:pt modelId="{1CA27FF7-C260-4F00-ACAD-98418FEEB7AA}" type="pres">
      <dgm:prSet presAssocID="{C1431593-CCD3-4B57-9CDE-074DF9F7AA39}" presName="spNode" presStyleCnt="0"/>
      <dgm:spPr/>
    </dgm:pt>
    <dgm:pt modelId="{23C38B18-D5CB-4AB0-9684-C2FFF2F32C1B}" type="pres">
      <dgm:prSet presAssocID="{88476BBD-A677-49F0-8095-37EDBF2F9C01}" presName="sibTrans" presStyleLbl="sibTrans1D1" presStyleIdx="2" presStyleCnt="4"/>
      <dgm:spPr/>
    </dgm:pt>
    <dgm:pt modelId="{5AF4F336-2ACA-4F6F-B3D6-59B8D9C24297}" type="pres">
      <dgm:prSet presAssocID="{4C7CDD60-AB2B-4001-84BA-A573C1800D48}" presName="node" presStyleLbl="node1" presStyleIdx="3" presStyleCnt="4">
        <dgm:presLayoutVars>
          <dgm:bulletEnabled val="1"/>
        </dgm:presLayoutVars>
      </dgm:prSet>
      <dgm:spPr/>
    </dgm:pt>
    <dgm:pt modelId="{6C7B4A16-E790-42C9-9ED6-070A29E5AAAA}" type="pres">
      <dgm:prSet presAssocID="{4C7CDD60-AB2B-4001-84BA-A573C1800D48}" presName="spNode" presStyleCnt="0"/>
      <dgm:spPr/>
    </dgm:pt>
    <dgm:pt modelId="{203E6926-760C-4DC6-ADCD-D78F33B88187}" type="pres">
      <dgm:prSet presAssocID="{0B5C8058-9C08-4079-B862-718191B76899}" presName="sibTrans" presStyleLbl="sibTrans1D1" presStyleIdx="3" presStyleCnt="4"/>
      <dgm:spPr/>
    </dgm:pt>
  </dgm:ptLst>
  <dgm:cxnLst>
    <dgm:cxn modelId="{EF04BB02-C922-4F4E-8B4C-2815F18650EB}" srcId="{87CF1658-80D3-44BB-B8B1-93C0DBD0977B}" destId="{4C7CDD60-AB2B-4001-84BA-A573C1800D48}" srcOrd="3" destOrd="0" parTransId="{3A657187-982C-4545-AD3A-36409616E444}" sibTransId="{0B5C8058-9C08-4079-B862-718191B76899}"/>
    <dgm:cxn modelId="{3E316603-BB36-4939-BB52-CFC8992C7F49}" type="presOf" srcId="{A40BDD4E-186B-444B-A51E-C11A3085C822}" destId="{37649A08-874C-4F7F-8CC3-065B74FD16F1}" srcOrd="0" destOrd="0" presId="urn:microsoft.com/office/officeart/2005/8/layout/cycle6"/>
    <dgm:cxn modelId="{9B96E420-62AE-4983-82D3-CFA19C588BCF}" type="presOf" srcId="{C1431593-CCD3-4B57-9CDE-074DF9F7AA39}" destId="{AE02C567-FF48-4705-91FF-35381C0A5E69}" srcOrd="0" destOrd="0" presId="urn:microsoft.com/office/officeart/2005/8/layout/cycle6"/>
    <dgm:cxn modelId="{79DDB233-3D08-41D6-840F-961EA31BE1D1}" type="presOf" srcId="{88476BBD-A677-49F0-8095-37EDBF2F9C01}" destId="{23C38B18-D5CB-4AB0-9684-C2FFF2F32C1B}" srcOrd="0" destOrd="0" presId="urn:microsoft.com/office/officeart/2005/8/layout/cycle6"/>
    <dgm:cxn modelId="{27542536-A64F-4FD3-B345-FE29E44C58ED}" srcId="{87CF1658-80D3-44BB-B8B1-93C0DBD0977B}" destId="{A40BDD4E-186B-444B-A51E-C11A3085C822}" srcOrd="0" destOrd="0" parTransId="{ACF4DC25-B50C-41EA-BC21-257C27D7DE98}" sibTransId="{DC320A56-8BB9-4DE1-8D9F-3C0B3C706450}"/>
    <dgm:cxn modelId="{0EB7ED74-ED1D-40EE-8174-BC773E6B1F6F}" srcId="{87CF1658-80D3-44BB-B8B1-93C0DBD0977B}" destId="{C1431593-CCD3-4B57-9CDE-074DF9F7AA39}" srcOrd="2" destOrd="0" parTransId="{8B12B233-5C6F-4487-987E-1DFA73F55167}" sibTransId="{88476BBD-A677-49F0-8095-37EDBF2F9C01}"/>
    <dgm:cxn modelId="{1F367482-E015-4A28-AEE6-963E9F9DBC8B}" type="presOf" srcId="{0B5C8058-9C08-4079-B862-718191B76899}" destId="{203E6926-760C-4DC6-ADCD-D78F33B88187}" srcOrd="0" destOrd="0" presId="urn:microsoft.com/office/officeart/2005/8/layout/cycle6"/>
    <dgm:cxn modelId="{FB96AA87-D94D-4479-A42E-1A2164A88633}" type="presOf" srcId="{A3EEB3A0-893C-4877-B470-74D9B2441C8B}" destId="{09660CBE-78B5-42D4-A757-8D9834DA225A}" srcOrd="0" destOrd="0" presId="urn:microsoft.com/office/officeart/2005/8/layout/cycle6"/>
    <dgm:cxn modelId="{77C94D93-DF45-4DA5-A4E7-CA8492342E73}" type="presOf" srcId="{DC320A56-8BB9-4DE1-8D9F-3C0B3C706450}" destId="{0A71DF93-6AC1-4A82-8A5B-F907AF39EDA7}" srcOrd="0" destOrd="0" presId="urn:microsoft.com/office/officeart/2005/8/layout/cycle6"/>
    <dgm:cxn modelId="{C035F3A2-0BFF-4C25-8A56-699866591C9C}" srcId="{87CF1658-80D3-44BB-B8B1-93C0DBD0977B}" destId="{A3EEB3A0-893C-4877-B470-74D9B2441C8B}" srcOrd="1" destOrd="0" parTransId="{57EA74EF-08FB-4514-AFC6-725D1402348E}" sibTransId="{730872C6-3258-4271-8DF2-EF5545475A57}"/>
    <dgm:cxn modelId="{ADFAC3A6-E7E9-44CE-B021-3B88DDF39BB0}" type="presOf" srcId="{87CF1658-80D3-44BB-B8B1-93C0DBD0977B}" destId="{711F5DB2-B389-4641-9C03-802C2E59BC0F}" srcOrd="0" destOrd="0" presId="urn:microsoft.com/office/officeart/2005/8/layout/cycle6"/>
    <dgm:cxn modelId="{694057B8-7606-42E3-A0C7-D0E67ADEA6E2}" type="presOf" srcId="{4C7CDD60-AB2B-4001-84BA-A573C1800D48}" destId="{5AF4F336-2ACA-4F6F-B3D6-59B8D9C24297}" srcOrd="0" destOrd="0" presId="urn:microsoft.com/office/officeart/2005/8/layout/cycle6"/>
    <dgm:cxn modelId="{0139C5B8-9FC3-411D-B4B0-20DE13F75456}" type="presOf" srcId="{730872C6-3258-4271-8DF2-EF5545475A57}" destId="{DD220321-1992-44A5-8ED8-AB951E25FD2A}" srcOrd="0" destOrd="0" presId="urn:microsoft.com/office/officeart/2005/8/layout/cycle6"/>
    <dgm:cxn modelId="{C5AB974B-A61E-476D-B363-0CCCC3C408A4}" type="presParOf" srcId="{711F5DB2-B389-4641-9C03-802C2E59BC0F}" destId="{37649A08-874C-4F7F-8CC3-065B74FD16F1}" srcOrd="0" destOrd="0" presId="urn:microsoft.com/office/officeart/2005/8/layout/cycle6"/>
    <dgm:cxn modelId="{40CEC889-FB7F-4962-9436-CD914FD6AC84}" type="presParOf" srcId="{711F5DB2-B389-4641-9C03-802C2E59BC0F}" destId="{95A9C44F-0487-4A78-AB33-9DF094145DD3}" srcOrd="1" destOrd="0" presId="urn:microsoft.com/office/officeart/2005/8/layout/cycle6"/>
    <dgm:cxn modelId="{C55FA5BC-7F44-45B7-8EFB-7A3255BD79AB}" type="presParOf" srcId="{711F5DB2-B389-4641-9C03-802C2E59BC0F}" destId="{0A71DF93-6AC1-4A82-8A5B-F907AF39EDA7}" srcOrd="2" destOrd="0" presId="urn:microsoft.com/office/officeart/2005/8/layout/cycle6"/>
    <dgm:cxn modelId="{88CA50D6-F020-46BF-9E92-8125D94186CF}" type="presParOf" srcId="{711F5DB2-B389-4641-9C03-802C2E59BC0F}" destId="{09660CBE-78B5-42D4-A757-8D9834DA225A}" srcOrd="3" destOrd="0" presId="urn:microsoft.com/office/officeart/2005/8/layout/cycle6"/>
    <dgm:cxn modelId="{080DF877-6422-495B-8090-9675EBC09F80}" type="presParOf" srcId="{711F5DB2-B389-4641-9C03-802C2E59BC0F}" destId="{60BDB10B-C20D-41EC-9265-4A5BA55E6458}" srcOrd="4" destOrd="0" presId="urn:microsoft.com/office/officeart/2005/8/layout/cycle6"/>
    <dgm:cxn modelId="{A13FA940-68C0-41B0-97EC-57C8D3F68AB2}" type="presParOf" srcId="{711F5DB2-B389-4641-9C03-802C2E59BC0F}" destId="{DD220321-1992-44A5-8ED8-AB951E25FD2A}" srcOrd="5" destOrd="0" presId="urn:microsoft.com/office/officeart/2005/8/layout/cycle6"/>
    <dgm:cxn modelId="{86D51680-CC3C-4754-BBBE-6350BBA232C8}" type="presParOf" srcId="{711F5DB2-B389-4641-9C03-802C2E59BC0F}" destId="{AE02C567-FF48-4705-91FF-35381C0A5E69}" srcOrd="6" destOrd="0" presId="urn:microsoft.com/office/officeart/2005/8/layout/cycle6"/>
    <dgm:cxn modelId="{9973701D-2D44-41BD-A5DB-6812FB07CFB1}" type="presParOf" srcId="{711F5DB2-B389-4641-9C03-802C2E59BC0F}" destId="{1CA27FF7-C260-4F00-ACAD-98418FEEB7AA}" srcOrd="7" destOrd="0" presId="urn:microsoft.com/office/officeart/2005/8/layout/cycle6"/>
    <dgm:cxn modelId="{F2F727A1-DAD8-4687-B334-485EC707E83A}" type="presParOf" srcId="{711F5DB2-B389-4641-9C03-802C2E59BC0F}" destId="{23C38B18-D5CB-4AB0-9684-C2FFF2F32C1B}" srcOrd="8" destOrd="0" presId="urn:microsoft.com/office/officeart/2005/8/layout/cycle6"/>
    <dgm:cxn modelId="{11A86FCC-655A-431F-9D16-CC67596E4023}" type="presParOf" srcId="{711F5DB2-B389-4641-9C03-802C2E59BC0F}" destId="{5AF4F336-2ACA-4F6F-B3D6-59B8D9C24297}" srcOrd="9" destOrd="0" presId="urn:microsoft.com/office/officeart/2005/8/layout/cycle6"/>
    <dgm:cxn modelId="{E3208A7B-873A-472C-8326-16AA2EE18C1D}" type="presParOf" srcId="{711F5DB2-B389-4641-9C03-802C2E59BC0F}" destId="{6C7B4A16-E790-42C9-9ED6-070A29E5AAAA}" srcOrd="10" destOrd="0" presId="urn:microsoft.com/office/officeart/2005/8/layout/cycle6"/>
    <dgm:cxn modelId="{BEF5B0AC-5368-4979-8E5E-14720F848C68}" type="presParOf" srcId="{711F5DB2-B389-4641-9C03-802C2E59BC0F}" destId="{203E6926-760C-4DC6-ADCD-D78F33B88187}" srcOrd="11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24AB0D-FE3B-4FA1-9F0D-60F5610FE8DC}">
      <dsp:nvSpPr>
        <dsp:cNvPr id="0" name=""/>
        <dsp:cNvSpPr/>
      </dsp:nvSpPr>
      <dsp:spPr>
        <a:xfrm>
          <a:off x="2217151" y="1545"/>
          <a:ext cx="1998925" cy="8050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Contrato social</a:t>
          </a:r>
        </a:p>
      </dsp:txBody>
      <dsp:txXfrm>
        <a:off x="2256453" y="40847"/>
        <a:ext cx="1920321" cy="726495"/>
      </dsp:txXfrm>
    </dsp:sp>
    <dsp:sp modelId="{0FBAF309-D14B-41C3-A9FA-F9E20BD85A7D}">
      <dsp:nvSpPr>
        <dsp:cNvPr id="0" name=""/>
        <dsp:cNvSpPr/>
      </dsp:nvSpPr>
      <dsp:spPr>
        <a:xfrm>
          <a:off x="1648793" y="642161"/>
          <a:ext cx="2659507" cy="2659507"/>
        </a:xfrm>
        <a:custGeom>
          <a:avLst/>
          <a:gdLst/>
          <a:ahLst/>
          <a:cxnLst/>
          <a:rect l="0" t="0" r="0" b="0"/>
          <a:pathLst>
            <a:path>
              <a:moveTo>
                <a:pt x="2096154" y="243073"/>
              </a:moveTo>
              <a:arcTo wR="1329753" hR="1329753" stAng="18311645" swAng="1176711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F056BC1-A4DB-4D37-AD0D-C3E8E1FEF073}">
      <dsp:nvSpPr>
        <dsp:cNvPr id="0" name=""/>
        <dsp:cNvSpPr/>
      </dsp:nvSpPr>
      <dsp:spPr>
        <a:xfrm>
          <a:off x="3387916" y="1331298"/>
          <a:ext cx="2316902" cy="8050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Garantiza el nacimiento de la sociedad y civilidad</a:t>
          </a:r>
        </a:p>
      </dsp:txBody>
      <dsp:txXfrm>
        <a:off x="3427218" y="1370600"/>
        <a:ext cx="2238298" cy="726495"/>
      </dsp:txXfrm>
    </dsp:sp>
    <dsp:sp modelId="{0365EFF7-C9D6-4F35-A816-D34BFC9E03E8}">
      <dsp:nvSpPr>
        <dsp:cNvPr id="0" name=""/>
        <dsp:cNvSpPr/>
      </dsp:nvSpPr>
      <dsp:spPr>
        <a:xfrm>
          <a:off x="1886860" y="404094"/>
          <a:ext cx="2659507" cy="2659507"/>
        </a:xfrm>
        <a:custGeom>
          <a:avLst/>
          <a:gdLst/>
          <a:ahLst/>
          <a:cxnLst/>
          <a:rect l="0" t="0" r="0" b="0"/>
          <a:pathLst>
            <a:path>
              <a:moveTo>
                <a:pt x="2546455" y="1866300"/>
              </a:moveTo>
              <a:arcTo wR="1329753" hR="1329753" stAng="1427806" swAng="1134760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9DDD3B8-9501-4408-BC0A-4020765225E1}">
      <dsp:nvSpPr>
        <dsp:cNvPr id="0" name=""/>
        <dsp:cNvSpPr/>
      </dsp:nvSpPr>
      <dsp:spPr>
        <a:xfrm>
          <a:off x="2342201" y="2661052"/>
          <a:ext cx="1748824" cy="80509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Pacto de sujeción</a:t>
          </a:r>
        </a:p>
      </dsp:txBody>
      <dsp:txXfrm>
        <a:off x="2381503" y="2700354"/>
        <a:ext cx="1670220" cy="726495"/>
      </dsp:txXfrm>
    </dsp:sp>
    <dsp:sp modelId="{C96384A4-D15C-4440-AD92-31D2FCE0973F}">
      <dsp:nvSpPr>
        <dsp:cNvPr id="0" name=""/>
        <dsp:cNvSpPr/>
      </dsp:nvSpPr>
      <dsp:spPr>
        <a:xfrm>
          <a:off x="1886860" y="404094"/>
          <a:ext cx="2659507" cy="2659507"/>
        </a:xfrm>
        <a:custGeom>
          <a:avLst/>
          <a:gdLst/>
          <a:ahLst/>
          <a:cxnLst/>
          <a:rect l="0" t="0" r="0" b="0"/>
          <a:pathLst>
            <a:path>
              <a:moveTo>
                <a:pt x="375060" y="2255391"/>
              </a:moveTo>
              <a:arcTo wR="1329753" hR="1329753" stAng="8153117" swAng="86916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C318C42-34BC-4246-9D03-29592EB0A15F}">
      <dsp:nvSpPr>
        <dsp:cNvPr id="0" name=""/>
        <dsp:cNvSpPr/>
      </dsp:nvSpPr>
      <dsp:spPr>
        <a:xfrm>
          <a:off x="613193" y="1174847"/>
          <a:ext cx="2547333" cy="111800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200" kern="1200" dirty="0"/>
            <a:t>Los individuos renuncian  su derecho por el soberano</a:t>
          </a:r>
        </a:p>
      </dsp:txBody>
      <dsp:txXfrm>
        <a:off x="667769" y="1229423"/>
        <a:ext cx="2438181" cy="1008849"/>
      </dsp:txXfrm>
    </dsp:sp>
    <dsp:sp modelId="{1406AC48-4D50-45B2-A3FD-58005F0549DF}">
      <dsp:nvSpPr>
        <dsp:cNvPr id="0" name=""/>
        <dsp:cNvSpPr/>
      </dsp:nvSpPr>
      <dsp:spPr>
        <a:xfrm>
          <a:off x="2222287" y="583071"/>
          <a:ext cx="2659507" cy="2659507"/>
        </a:xfrm>
        <a:custGeom>
          <a:avLst/>
          <a:gdLst/>
          <a:ahLst/>
          <a:cxnLst/>
          <a:rect l="0" t="0" r="0" b="0"/>
          <a:pathLst>
            <a:path>
              <a:moveTo>
                <a:pt x="284701" y="507493"/>
              </a:moveTo>
              <a:arcTo wR="1329753" hR="1329753" stAng="13091767" swAng="816466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7649A08-874C-4F7F-8CC3-065B74FD16F1}">
      <dsp:nvSpPr>
        <dsp:cNvPr id="0" name=""/>
        <dsp:cNvSpPr/>
      </dsp:nvSpPr>
      <dsp:spPr>
        <a:xfrm>
          <a:off x="3992486" y="1712"/>
          <a:ext cx="1657258" cy="107721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ORGANIZACIONES</a:t>
          </a:r>
        </a:p>
      </dsp:txBody>
      <dsp:txXfrm>
        <a:off x="4045071" y="54297"/>
        <a:ext cx="1552088" cy="972047"/>
      </dsp:txXfrm>
    </dsp:sp>
    <dsp:sp modelId="{0A71DF93-6AC1-4A82-8A5B-F907AF39EDA7}">
      <dsp:nvSpPr>
        <dsp:cNvPr id="0" name=""/>
        <dsp:cNvSpPr/>
      </dsp:nvSpPr>
      <dsp:spPr>
        <a:xfrm>
          <a:off x="3039645" y="540321"/>
          <a:ext cx="3562940" cy="3562940"/>
        </a:xfrm>
        <a:custGeom>
          <a:avLst/>
          <a:gdLst/>
          <a:ahLst/>
          <a:cxnLst/>
          <a:rect l="0" t="0" r="0" b="0"/>
          <a:pathLst>
            <a:path>
              <a:moveTo>
                <a:pt x="2622064" y="210789"/>
              </a:moveTo>
              <a:arcTo wR="1781470" hR="1781470" stAng="17889284" swAng="2628690"/>
            </a:path>
          </a:pathLst>
        </a:custGeom>
        <a:noFill/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9660CBE-78B5-42D4-A757-8D9834DA225A}">
      <dsp:nvSpPr>
        <dsp:cNvPr id="0" name=""/>
        <dsp:cNvSpPr/>
      </dsp:nvSpPr>
      <dsp:spPr>
        <a:xfrm>
          <a:off x="5773956" y="1783183"/>
          <a:ext cx="1657258" cy="107721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NACIONES</a:t>
          </a:r>
        </a:p>
      </dsp:txBody>
      <dsp:txXfrm>
        <a:off x="5826541" y="1835768"/>
        <a:ext cx="1552088" cy="972047"/>
      </dsp:txXfrm>
    </dsp:sp>
    <dsp:sp modelId="{DD220321-1992-44A5-8ED8-AB951E25FD2A}">
      <dsp:nvSpPr>
        <dsp:cNvPr id="0" name=""/>
        <dsp:cNvSpPr/>
      </dsp:nvSpPr>
      <dsp:spPr>
        <a:xfrm>
          <a:off x="3039645" y="540321"/>
          <a:ext cx="3562940" cy="3562940"/>
        </a:xfrm>
        <a:custGeom>
          <a:avLst/>
          <a:gdLst/>
          <a:ahLst/>
          <a:cxnLst/>
          <a:rect l="0" t="0" r="0" b="0"/>
          <a:pathLst>
            <a:path>
              <a:moveTo>
                <a:pt x="3475424" y="2332973"/>
              </a:moveTo>
              <a:arcTo wR="1781470" hR="1781470" stAng="1082026" swAng="2628690"/>
            </a:path>
          </a:pathLst>
        </a:custGeom>
        <a:noFill/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E02C567-FF48-4705-91FF-35381C0A5E69}">
      <dsp:nvSpPr>
        <dsp:cNvPr id="0" name=""/>
        <dsp:cNvSpPr/>
      </dsp:nvSpPr>
      <dsp:spPr>
        <a:xfrm>
          <a:off x="3992486" y="3564653"/>
          <a:ext cx="1657258" cy="107721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ECONOMÍA</a:t>
          </a:r>
        </a:p>
      </dsp:txBody>
      <dsp:txXfrm>
        <a:off x="4045071" y="3617238"/>
        <a:ext cx="1552088" cy="972047"/>
      </dsp:txXfrm>
    </dsp:sp>
    <dsp:sp modelId="{23C38B18-D5CB-4AB0-9684-C2FFF2F32C1B}">
      <dsp:nvSpPr>
        <dsp:cNvPr id="0" name=""/>
        <dsp:cNvSpPr/>
      </dsp:nvSpPr>
      <dsp:spPr>
        <a:xfrm>
          <a:off x="3039645" y="540321"/>
          <a:ext cx="3562940" cy="3562940"/>
        </a:xfrm>
        <a:custGeom>
          <a:avLst/>
          <a:gdLst/>
          <a:ahLst/>
          <a:cxnLst/>
          <a:rect l="0" t="0" r="0" b="0"/>
          <a:pathLst>
            <a:path>
              <a:moveTo>
                <a:pt x="940875" y="3352151"/>
              </a:moveTo>
              <a:arcTo wR="1781470" hR="1781470" stAng="7089284" swAng="2628690"/>
            </a:path>
          </a:pathLst>
        </a:custGeom>
        <a:noFill/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AF4F336-2ACA-4F6F-B3D6-59B8D9C24297}">
      <dsp:nvSpPr>
        <dsp:cNvPr id="0" name=""/>
        <dsp:cNvSpPr/>
      </dsp:nvSpPr>
      <dsp:spPr>
        <a:xfrm>
          <a:off x="2211015" y="1783183"/>
          <a:ext cx="1657258" cy="107721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1500" kern="1200" dirty="0"/>
            <a:t>PERSONAS</a:t>
          </a:r>
        </a:p>
      </dsp:txBody>
      <dsp:txXfrm>
        <a:off x="2263600" y="1835768"/>
        <a:ext cx="1552088" cy="972047"/>
      </dsp:txXfrm>
    </dsp:sp>
    <dsp:sp modelId="{203E6926-760C-4DC6-ADCD-D78F33B88187}">
      <dsp:nvSpPr>
        <dsp:cNvPr id="0" name=""/>
        <dsp:cNvSpPr/>
      </dsp:nvSpPr>
      <dsp:spPr>
        <a:xfrm>
          <a:off x="3039645" y="540321"/>
          <a:ext cx="3562940" cy="3562940"/>
        </a:xfrm>
        <a:custGeom>
          <a:avLst/>
          <a:gdLst/>
          <a:ahLst/>
          <a:cxnLst/>
          <a:rect l="0" t="0" r="0" b="0"/>
          <a:pathLst>
            <a:path>
              <a:moveTo>
                <a:pt x="87516" y="1229967"/>
              </a:moveTo>
              <a:arcTo wR="1781470" hR="1781470" stAng="11882026" swAng="2628690"/>
            </a:path>
          </a:pathLst>
        </a:custGeom>
        <a:noFill/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5">
  <dgm:title val=""/>
  <dgm:desc val=""/>
  <dgm:catLst>
    <dgm:cat type="cycle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fact="-1"/>
          <dgm:constr type="diam" for="ch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2"/>
                <dgm:constr type="endPad" refType="connDist" fact="0.2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DDC646-1061-41F3-BB00-14B2C02576B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FDE374-D6F9-4ED9-8EB3-DE3F221C2181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034156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" name="Google Shape;17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g853034354b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" name="Google Shape;208;g853034354b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10542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gce159c0fff_0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" name="Google Shape;426;gce159c0fff_0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39516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" name="Google Shape;1092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9" name="Google Shape;11119;g7510d9eb46_5_2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20" name="Google Shape;11120;g7510d9eb46_5_2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g4dfce81f19_0_1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5" name="Google Shape;425;g4dfce81f19_0_1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Google Shape;706;g6018115d82_1_18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" name="Google Shape;707;g6018115d82_1_18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3534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png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png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4.png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://bit.ly/2TtBDfr" TargetMode="Externa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Relationship Id="rId6" Type="http://schemas.openxmlformats.org/officeDocument/2006/relationships/hyperlink" Target="http://bit.ly/2TtBDfr" TargetMode="External"/><Relationship Id="rId5" Type="http://schemas.openxmlformats.org/officeDocument/2006/relationships/hyperlink" Target="http://bit.ly/2TyoMsr" TargetMode="External"/><Relationship Id="rId4" Type="http://schemas.openxmlformats.org/officeDocument/2006/relationships/hyperlink" Target="http://bit.ly/2Tynxth" TargetMode="Externa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1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1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storyset.com/?utm_source=slidesgo_template&amp;utm_medium=referral-link&amp;utm_campaign=slidesgo_contents_of_this_template&amp;utm_term=storyset&amp;utm_content=storyset" TargetMode="External"/><Relationship Id="rId4" Type="http://schemas.openxmlformats.org/officeDocument/2006/relationships/hyperlink" Target="http://bit.ly/2TtBDfr" TargetMode="Externa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791C29F-8BD6-4470-891B-0E365F46C0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C841BB7-9EB6-4542-93AC-70EDAFB14C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06CF3CD-54C3-4808-B68F-69AEC6A8ED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CA482906-4959-45ED-8D92-D33244EF4F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2FD9289-BE2F-49CC-8DC6-BD59CE7C4E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187897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0F5EB06-CACF-4AEE-9386-519EF5B9E2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1A5BD010-DF0D-48C7-B8BC-4E4DDA6C54A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382C176-4BBE-49FC-A356-A5CEA0A7E4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E600BF6-01AB-4F98-81BE-7EA0E06579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41A8B3C-69B9-4432-8590-635B126B28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6265736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7"/>
          <p:cNvSpPr/>
          <p:nvPr/>
        </p:nvSpPr>
        <p:spPr>
          <a:xfrm>
            <a:off x="10247384" y="1854274"/>
            <a:ext cx="2851713" cy="2936469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7"/>
          <p:cNvSpPr/>
          <p:nvPr/>
        </p:nvSpPr>
        <p:spPr>
          <a:xfrm>
            <a:off x="-838196" y="-128595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59;p7"/>
          <p:cNvSpPr/>
          <p:nvPr/>
        </p:nvSpPr>
        <p:spPr>
          <a:xfrm>
            <a:off x="1578634" y="-692483"/>
            <a:ext cx="2442741" cy="2278145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60;p7"/>
          <p:cNvSpPr/>
          <p:nvPr/>
        </p:nvSpPr>
        <p:spPr>
          <a:xfrm>
            <a:off x="177799" y="5271130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61;p7"/>
          <p:cNvSpPr/>
          <p:nvPr/>
        </p:nvSpPr>
        <p:spPr>
          <a:xfrm rot="4213030">
            <a:off x="-580974" y="4197226"/>
            <a:ext cx="2445604" cy="1202319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7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7"/>
          <p:cNvSpPr txBox="1">
            <a:spLocks noGrp="1"/>
          </p:cNvSpPr>
          <p:nvPr>
            <p:ph type="body" idx="1"/>
          </p:nvPr>
        </p:nvSpPr>
        <p:spPr>
          <a:xfrm>
            <a:off x="1578633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4" name="Google Shape;64;p7"/>
          <p:cNvSpPr txBox="1">
            <a:spLocks noGrp="1"/>
          </p:cNvSpPr>
          <p:nvPr>
            <p:ph type="body" idx="2"/>
          </p:nvPr>
        </p:nvSpPr>
        <p:spPr>
          <a:xfrm>
            <a:off x="4722703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body" idx="3"/>
          </p:nvPr>
        </p:nvSpPr>
        <p:spPr>
          <a:xfrm>
            <a:off x="7866772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6" name="Google Shape;66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0441380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8"/>
          <p:cNvSpPr/>
          <p:nvPr/>
        </p:nvSpPr>
        <p:spPr>
          <a:xfrm rot="3886626">
            <a:off x="-616791" y="-117808"/>
            <a:ext cx="2913195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8"/>
          <p:cNvSpPr/>
          <p:nvPr/>
        </p:nvSpPr>
        <p:spPr>
          <a:xfrm rot="-1859020">
            <a:off x="752060" y="493223"/>
            <a:ext cx="1918835" cy="2387583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8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72" name="Google Shape;72;p8"/>
          <p:cNvSpPr/>
          <p:nvPr/>
        </p:nvSpPr>
        <p:spPr>
          <a:xfrm>
            <a:off x="840233" y="5715166"/>
            <a:ext cx="2774257" cy="2470820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" name="Google Shape;73;p8"/>
          <p:cNvSpPr/>
          <p:nvPr/>
        </p:nvSpPr>
        <p:spPr>
          <a:xfrm>
            <a:off x="-436100" y="5715169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" name="Google Shape;74;p8"/>
          <p:cNvSpPr/>
          <p:nvPr/>
        </p:nvSpPr>
        <p:spPr>
          <a:xfrm rot="10039177">
            <a:off x="8278272" y="5727479"/>
            <a:ext cx="3547736" cy="1737647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" name="Google Shape;75;p8"/>
          <p:cNvSpPr/>
          <p:nvPr/>
        </p:nvSpPr>
        <p:spPr>
          <a:xfrm>
            <a:off x="10435001" y="598166"/>
            <a:ext cx="2476468" cy="2309599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5260259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9"/>
          <p:cNvSpPr/>
          <p:nvPr/>
        </p:nvSpPr>
        <p:spPr>
          <a:xfrm>
            <a:off x="-838196" y="-128595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9"/>
          <p:cNvSpPr/>
          <p:nvPr/>
        </p:nvSpPr>
        <p:spPr>
          <a:xfrm>
            <a:off x="1321600" y="-580764"/>
            <a:ext cx="2057299" cy="1918675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" name="Google Shape;79;p9"/>
          <p:cNvSpPr/>
          <p:nvPr/>
        </p:nvSpPr>
        <p:spPr>
          <a:xfrm>
            <a:off x="177799" y="5271130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" name="Google Shape;80;p9"/>
          <p:cNvSpPr/>
          <p:nvPr/>
        </p:nvSpPr>
        <p:spPr>
          <a:xfrm rot="4213030">
            <a:off x="-580974" y="4197226"/>
            <a:ext cx="2445604" cy="1202319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" name="Google Shape;81;p9"/>
          <p:cNvSpPr txBox="1">
            <a:spLocks noGrp="1"/>
          </p:cNvSpPr>
          <p:nvPr>
            <p:ph type="body" idx="1"/>
          </p:nvPr>
        </p:nvSpPr>
        <p:spPr>
          <a:xfrm>
            <a:off x="1621367" y="0"/>
            <a:ext cx="1887600" cy="6858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04792">
              <a:spcBef>
                <a:spcPts val="480"/>
              </a:spcBef>
              <a:spcAft>
                <a:spcPts val="0"/>
              </a:spcAft>
              <a:buSzPts val="1400"/>
              <a:buNone/>
              <a:defRPr sz="1867"/>
            </a:lvl1pPr>
          </a:lstStyle>
          <a:p>
            <a:endParaRPr/>
          </a:p>
        </p:txBody>
      </p:sp>
      <p:sp>
        <p:nvSpPr>
          <p:cNvPr id="82" name="Google Shape;8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83" name="Google Shape;83;p9"/>
          <p:cNvSpPr/>
          <p:nvPr/>
        </p:nvSpPr>
        <p:spPr>
          <a:xfrm rot="-5400000">
            <a:off x="10418833" y="1937999"/>
            <a:ext cx="2774257" cy="2470820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1912976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8295696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1">
  <p:cSld name="Blank with scribbles 1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88" name="Google Shape;88;p11"/>
          <p:cNvSpPr/>
          <p:nvPr/>
        </p:nvSpPr>
        <p:spPr>
          <a:xfrm>
            <a:off x="-395499" y="-351834"/>
            <a:ext cx="2707172" cy="2669027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" name="Google Shape;89;p11"/>
          <p:cNvSpPr/>
          <p:nvPr/>
        </p:nvSpPr>
        <p:spPr>
          <a:xfrm rot="1832534">
            <a:off x="10788152" y="691872"/>
            <a:ext cx="2101739" cy="1839608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1"/>
          <p:cNvSpPr/>
          <p:nvPr/>
        </p:nvSpPr>
        <p:spPr>
          <a:xfrm rot="-2178819">
            <a:off x="9639625" y="3920991"/>
            <a:ext cx="3961344" cy="195330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1"/>
          <p:cNvSpPr/>
          <p:nvPr/>
        </p:nvSpPr>
        <p:spPr>
          <a:xfrm>
            <a:off x="9010300" y="49396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11"/>
          <p:cNvSpPr/>
          <p:nvPr/>
        </p:nvSpPr>
        <p:spPr>
          <a:xfrm>
            <a:off x="-659268" y="1616967"/>
            <a:ext cx="1682747" cy="149869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15358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2">
  <p:cSld name="Blank with scribbles 2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2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95" name="Google Shape;95;p12"/>
          <p:cNvSpPr/>
          <p:nvPr/>
        </p:nvSpPr>
        <p:spPr>
          <a:xfrm>
            <a:off x="-485300" y="-185837"/>
            <a:ext cx="2301269" cy="204956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" name="Google Shape;96;p12"/>
          <p:cNvSpPr/>
          <p:nvPr/>
        </p:nvSpPr>
        <p:spPr>
          <a:xfrm>
            <a:off x="-1111000" y="1319782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" name="Google Shape;97;p12"/>
          <p:cNvSpPr/>
          <p:nvPr/>
        </p:nvSpPr>
        <p:spPr>
          <a:xfrm rot="3883627">
            <a:off x="7711610" y="5139712"/>
            <a:ext cx="2063084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" name="Google Shape;98;p12"/>
          <p:cNvSpPr/>
          <p:nvPr/>
        </p:nvSpPr>
        <p:spPr>
          <a:xfrm rot="-10111965">
            <a:off x="9469662" y="-479854"/>
            <a:ext cx="3433601" cy="1686169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2"/>
          <p:cNvSpPr/>
          <p:nvPr/>
        </p:nvSpPr>
        <p:spPr>
          <a:xfrm>
            <a:off x="6317901" y="5511733"/>
            <a:ext cx="1889079" cy="194522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2"/>
          <p:cNvSpPr/>
          <p:nvPr/>
        </p:nvSpPr>
        <p:spPr>
          <a:xfrm rot="-1859643">
            <a:off x="10463788" y="434312"/>
            <a:ext cx="1261216" cy="1569315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625661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3">
  <p:cSld name="Blank with scribbles 3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3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103" name="Google Shape;103;p13"/>
          <p:cNvSpPr/>
          <p:nvPr/>
        </p:nvSpPr>
        <p:spPr>
          <a:xfrm flipH="1">
            <a:off x="10446951" y="44824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" name="Google Shape;104;p13"/>
          <p:cNvSpPr/>
          <p:nvPr/>
        </p:nvSpPr>
        <p:spPr>
          <a:xfrm rot="-5400000" flipH="1">
            <a:off x="215754" y="4504730"/>
            <a:ext cx="2434316" cy="2931997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13"/>
          <p:cNvSpPr/>
          <p:nvPr/>
        </p:nvSpPr>
        <p:spPr>
          <a:xfrm flipH="1">
            <a:off x="9057952" y="-507168"/>
            <a:ext cx="2374037" cy="211437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" name="Google Shape;106;p13"/>
          <p:cNvSpPr/>
          <p:nvPr/>
        </p:nvSpPr>
        <p:spPr>
          <a:xfrm flipH="1">
            <a:off x="-725700" y="861251"/>
            <a:ext cx="2088389" cy="2058963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3"/>
          <p:cNvSpPr/>
          <p:nvPr/>
        </p:nvSpPr>
        <p:spPr>
          <a:xfrm flipH="1">
            <a:off x="8325579" y="5898208"/>
            <a:ext cx="3432363" cy="139463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370151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-620881">
            <a:off x="2471402" y="53977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397183" y="698683"/>
            <a:ext cx="9397635" cy="5469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125233" y="3986034"/>
            <a:ext cx="2113032" cy="2470401"/>
          </a:xfrm>
          <a:prstGeom prst="rect">
            <a:avLst/>
          </a:prstGeom>
          <a:noFill/>
          <a:ln>
            <a:noFill/>
          </a:ln>
          <a:effectLst>
            <a:outerShdw blurRad="57150" dist="19050" dir="3300000" algn="bl" rotWithShape="0">
              <a:srgbClr val="000000">
                <a:alpha val="34000"/>
              </a:srgbClr>
            </a:outerShdw>
          </a:effectLst>
        </p:spPr>
      </p:pic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2042800" y="2304564"/>
            <a:ext cx="8106400" cy="220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731647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oogle Shape;16;p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98868" y="596933"/>
            <a:ext cx="7194267" cy="566413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3564000" y="3401200"/>
            <a:ext cx="5064000" cy="10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3916988" y="4409800"/>
            <a:ext cx="435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5037600" y="1871733"/>
            <a:ext cx="2116800" cy="13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4800"/>
              <a:buNone/>
              <a:defRPr sz="6400" b="0">
                <a:solidFill>
                  <a:srgbClr val="59595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59095581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Google Shape;23;p4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2449200" y="948233"/>
            <a:ext cx="729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1864367" y="1665900"/>
            <a:ext cx="9284400" cy="37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522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1pPr>
            <a:lvl2pPr marL="1219170" lvl="1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2pPr>
            <a:lvl3pPr marL="1828754" lvl="2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3pPr>
            <a:lvl4pPr marL="2438339" lvl="3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4pPr>
            <a:lvl5pPr marL="3047924" lvl="4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5pPr>
            <a:lvl6pPr marL="3657509" lvl="5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6pPr>
            <a:lvl7pPr marL="4267093" lvl="6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7pPr>
            <a:lvl8pPr marL="4876678" lvl="7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8pPr>
            <a:lvl9pPr marL="5486263" lvl="8" indent="-385224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38061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D5EB293C-1655-4ACC-ACDF-180E094EEE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726B77C1-0405-4645-8CE2-A01137D8409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74F902C7-0FFC-462F-BCCC-E348D53F0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F76AFE1-98EB-49CE-8DFD-1F142B80E5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04E8061-1353-49F7-BE9C-4542A5276D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8998447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992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2"/>
          </p:nvPr>
        </p:nvSpPr>
        <p:spPr>
          <a:xfrm>
            <a:off x="6407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271622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Google Shape;34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1336433" y="948233"/>
            <a:ext cx="27628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70407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38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1328500" y="2534033"/>
            <a:ext cx="3868800" cy="3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1pPr>
            <a:lvl2pPr marL="1219170" lvl="1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2pPr>
            <a:lvl3pPr marL="1828754" lvl="2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3pPr>
            <a:lvl4pPr marL="2438339" lvl="3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4pPr>
            <a:lvl5pPr marL="3047924" lvl="4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5pPr>
            <a:lvl6pPr marL="3657509" lvl="5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6pPr>
            <a:lvl7pPr marL="4267093" lvl="6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7pPr>
            <a:lvl8pPr marL="4876678" lvl="7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8pPr>
            <a:lvl9pPr marL="5486263" lvl="8" indent="-440256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106649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6489">
            <a:off x="8123161" y="-1408947"/>
            <a:ext cx="3837345" cy="4486395"/>
          </a:xfrm>
          <a:prstGeom prst="rect">
            <a:avLst/>
          </a:prstGeom>
          <a:noFill/>
          <a:ln>
            <a:noFill/>
          </a:ln>
          <a:effectLst>
            <a:outerShdw blurRad="85725" dist="57150" dir="5400000" algn="bl" rotWithShape="0">
              <a:srgbClr val="000000">
                <a:alpha val="39000"/>
              </a:srgbClr>
            </a:outerShdw>
          </a:effectLst>
        </p:spPr>
      </p:pic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 rot="877333">
            <a:off x="8385794" y="582185"/>
            <a:ext cx="2874295" cy="201441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600"/>
              <a:buNone/>
              <a:defRPr sz="3467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393754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9"/>
          <p:cNvSpPr txBox="1">
            <a:spLocks noGrp="1"/>
          </p:cNvSpPr>
          <p:nvPr>
            <p:ph type="subTitle" idx="1"/>
          </p:nvPr>
        </p:nvSpPr>
        <p:spPr>
          <a:xfrm>
            <a:off x="2173267" y="5104133"/>
            <a:ext cx="3110000" cy="9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ncert One"/>
              <a:buNone/>
              <a:defRPr sz="2133"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body" idx="2"/>
          </p:nvPr>
        </p:nvSpPr>
        <p:spPr>
          <a:xfrm>
            <a:off x="6726300" y="719333"/>
            <a:ext cx="42992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158852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1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0"/>
          <p:cNvSpPr txBox="1">
            <a:spLocks noGrp="1"/>
          </p:cNvSpPr>
          <p:nvPr>
            <p:ph type="title"/>
          </p:nvPr>
        </p:nvSpPr>
        <p:spPr>
          <a:xfrm>
            <a:off x="1336433" y="948231"/>
            <a:ext cx="3205200" cy="18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430134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6331300" y="640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Google Shape;57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7118700" y="793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8" name="Google Shape;58;p11"/>
          <p:cNvPicPr preferRelativeResize="0"/>
          <p:nvPr/>
        </p:nvPicPr>
        <p:blipFill rotWithShape="1">
          <a:blip r:embed="rId4">
            <a:alphaModFix/>
          </a:blip>
          <a:srcRect b="7123"/>
          <a:stretch/>
        </p:blipFill>
        <p:spPr>
          <a:xfrm>
            <a:off x="2632134" y="432985"/>
            <a:ext cx="6927700" cy="5992033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1"/>
          <p:cNvSpPr txBox="1">
            <a:spLocks noGrp="1"/>
          </p:cNvSpPr>
          <p:nvPr>
            <p:ph type="title" hasCustomPrompt="1"/>
          </p:nvPr>
        </p:nvSpPr>
        <p:spPr>
          <a:xfrm>
            <a:off x="3784367" y="2193796"/>
            <a:ext cx="5335600" cy="15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9600" b="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4447567" y="4083933"/>
            <a:ext cx="40092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>
                <a:solidFill>
                  <a:schemeClr val="dk2"/>
                </a:solidFill>
              </a:defRPr>
            </a:lvl1pPr>
            <a:lvl2pPr marL="1219170" lvl="1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2pPr>
            <a:lvl3pPr marL="1828754" lvl="2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3pPr>
            <a:lvl4pPr marL="2438339" lvl="3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4pPr>
            <a:lvl5pPr marL="3047924" lvl="4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5pPr>
            <a:lvl6pPr marL="3657509" lvl="5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6pPr>
            <a:lvl7pPr marL="4267093" lvl="6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7pPr>
            <a:lvl8pPr marL="4876678" lvl="7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8pPr>
            <a:lvl9pPr marL="5486263" lvl="8" indent="-457189" algn="ctr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660989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161718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120996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subTitle" idx="1"/>
          </p:nvPr>
        </p:nvSpPr>
        <p:spPr>
          <a:xfrm>
            <a:off x="1239133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 idx="2"/>
          </p:nvPr>
        </p:nvSpPr>
        <p:spPr>
          <a:xfrm>
            <a:off x="709164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3"/>
          </p:nvPr>
        </p:nvSpPr>
        <p:spPr>
          <a:xfrm>
            <a:off x="7120816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 idx="4"/>
          </p:nvPr>
        </p:nvSpPr>
        <p:spPr>
          <a:xfrm>
            <a:off x="120996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5"/>
          </p:nvPr>
        </p:nvSpPr>
        <p:spPr>
          <a:xfrm>
            <a:off x="1239133" y="49145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title" idx="6"/>
          </p:nvPr>
        </p:nvSpPr>
        <p:spPr>
          <a:xfrm>
            <a:off x="709164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7"/>
          </p:nvPr>
        </p:nvSpPr>
        <p:spPr>
          <a:xfrm>
            <a:off x="7120816" y="4914499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751467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76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77" name="Google Shape;77;p14"/>
          <p:cNvSpPr txBox="1">
            <a:spLocks noGrp="1"/>
          </p:cNvSpPr>
          <p:nvPr>
            <p:ph type="title"/>
          </p:nvPr>
        </p:nvSpPr>
        <p:spPr>
          <a:xfrm>
            <a:off x="8018152" y="1117867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1"/>
          </p:nvPr>
        </p:nvSpPr>
        <p:spPr>
          <a:xfrm>
            <a:off x="8018152" y="1599136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2"/>
          </p:nvPr>
        </p:nvSpPr>
        <p:spPr>
          <a:xfrm>
            <a:off x="8018137" y="2806565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3"/>
          </p:nvPr>
        </p:nvSpPr>
        <p:spPr>
          <a:xfrm>
            <a:off x="8018135" y="3287835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 idx="4"/>
          </p:nvPr>
        </p:nvSpPr>
        <p:spPr>
          <a:xfrm>
            <a:off x="8018157" y="4495264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5"/>
          </p:nvPr>
        </p:nvSpPr>
        <p:spPr>
          <a:xfrm>
            <a:off x="8018153" y="4976533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title" idx="6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46775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847271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" name="Google Shape;85;p1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86" name="Google Shape;86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8669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Google Shape;87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16834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88;p15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5"/>
          <p:cNvSpPr txBox="1">
            <a:spLocks noGrp="1"/>
          </p:cNvSpPr>
          <p:nvPr>
            <p:ph type="title"/>
          </p:nvPr>
        </p:nvSpPr>
        <p:spPr>
          <a:xfrm>
            <a:off x="2563200" y="471817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nonymous Pro"/>
              <a:buNone/>
              <a:defRPr sz="2133" b="0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endParaRPr/>
          </a:p>
        </p:txBody>
      </p:sp>
      <p:sp>
        <p:nvSpPr>
          <p:cNvPr id="90" name="Google Shape;90;p15"/>
          <p:cNvSpPr txBox="1">
            <a:spLocks noGrp="1"/>
          </p:cNvSpPr>
          <p:nvPr>
            <p:ph type="subTitle" idx="1"/>
          </p:nvPr>
        </p:nvSpPr>
        <p:spPr>
          <a:xfrm>
            <a:off x="2563200" y="1692649"/>
            <a:ext cx="4586000" cy="2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Concert One"/>
              <a:buNone/>
              <a:defRPr sz="3200" b="1">
                <a:latin typeface="Concert One"/>
                <a:ea typeface="Concert One"/>
                <a:cs typeface="Concert One"/>
                <a:sym typeface="Concert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094251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6"/>
          <p:cNvSpPr txBox="1">
            <a:spLocks noGrp="1"/>
          </p:cNvSpPr>
          <p:nvPr>
            <p:ph type="title"/>
          </p:nvPr>
        </p:nvSpPr>
        <p:spPr>
          <a:xfrm>
            <a:off x="803563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5" name="Google Shape;95;p16"/>
          <p:cNvSpPr txBox="1">
            <a:spLocks noGrp="1"/>
          </p:cNvSpPr>
          <p:nvPr>
            <p:ph type="subTitle" idx="1"/>
          </p:nvPr>
        </p:nvSpPr>
        <p:spPr>
          <a:xfrm>
            <a:off x="1118935" y="318649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title" idx="2"/>
          </p:nvPr>
        </p:nvSpPr>
        <p:spPr>
          <a:xfrm>
            <a:off x="7794037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7" name="Google Shape;97;p16"/>
          <p:cNvSpPr txBox="1">
            <a:spLocks noGrp="1"/>
          </p:cNvSpPr>
          <p:nvPr>
            <p:ph type="subTitle" idx="3"/>
          </p:nvPr>
        </p:nvSpPr>
        <p:spPr>
          <a:xfrm>
            <a:off x="7794029" y="3186500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6"/>
          <p:cNvSpPr txBox="1">
            <a:spLocks noGrp="1"/>
          </p:cNvSpPr>
          <p:nvPr>
            <p:ph type="title" idx="4"/>
          </p:nvPr>
        </p:nvSpPr>
        <p:spPr>
          <a:xfrm>
            <a:off x="803563" y="4599599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9" name="Google Shape;99;p16"/>
          <p:cNvSpPr txBox="1">
            <a:spLocks noGrp="1"/>
          </p:cNvSpPr>
          <p:nvPr>
            <p:ph type="subTitle" idx="5"/>
          </p:nvPr>
        </p:nvSpPr>
        <p:spPr>
          <a:xfrm>
            <a:off x="1118935" y="5117697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6"/>
          <p:cNvSpPr txBox="1">
            <a:spLocks noGrp="1"/>
          </p:cNvSpPr>
          <p:nvPr>
            <p:ph type="title" idx="6"/>
          </p:nvPr>
        </p:nvSpPr>
        <p:spPr>
          <a:xfrm>
            <a:off x="7794037" y="459959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01" name="Google Shape;101;p16"/>
          <p:cNvSpPr txBox="1">
            <a:spLocks noGrp="1"/>
          </p:cNvSpPr>
          <p:nvPr>
            <p:ph type="subTitle" idx="7"/>
          </p:nvPr>
        </p:nvSpPr>
        <p:spPr>
          <a:xfrm>
            <a:off x="7794029" y="511770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290205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Percentages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635655">
            <a:off x="2464736" y="4078045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" name="Google Shape;106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1903775">
            <a:off x="9018635" y="1155545"/>
            <a:ext cx="2757900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" name="Google Shape;107;p17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7223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17"/>
          <p:cNvSpPr txBox="1">
            <a:spLocks noGrp="1"/>
          </p:cNvSpPr>
          <p:nvPr>
            <p:ph type="title" hasCustomPrompt="1"/>
          </p:nvPr>
        </p:nvSpPr>
        <p:spPr>
          <a:xfrm>
            <a:off x="1735267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9" name="Google Shape;109;p17"/>
          <p:cNvSpPr txBox="1">
            <a:spLocks noGrp="1"/>
          </p:cNvSpPr>
          <p:nvPr>
            <p:ph type="subTitle" idx="1"/>
          </p:nvPr>
        </p:nvSpPr>
        <p:spPr>
          <a:xfrm>
            <a:off x="1735267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17"/>
          <p:cNvSpPr txBox="1">
            <a:spLocks noGrp="1"/>
          </p:cNvSpPr>
          <p:nvPr>
            <p:ph type="title" idx="2" hasCustomPrompt="1"/>
          </p:nvPr>
        </p:nvSpPr>
        <p:spPr>
          <a:xfrm>
            <a:off x="4695200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1" name="Google Shape;111;p17"/>
          <p:cNvSpPr txBox="1">
            <a:spLocks noGrp="1"/>
          </p:cNvSpPr>
          <p:nvPr>
            <p:ph type="subTitle" idx="3"/>
          </p:nvPr>
        </p:nvSpPr>
        <p:spPr>
          <a:xfrm>
            <a:off x="4695200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title" idx="4" hasCustomPrompt="1"/>
          </p:nvPr>
        </p:nvSpPr>
        <p:spPr>
          <a:xfrm>
            <a:off x="7655133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5"/>
          </p:nvPr>
        </p:nvSpPr>
        <p:spPr>
          <a:xfrm>
            <a:off x="7655133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369990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Google Shape;115;p18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" name="Google Shape;11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18"/>
          <p:cNvSpPr txBox="1">
            <a:spLocks noGrp="1"/>
          </p:cNvSpPr>
          <p:nvPr>
            <p:ph type="title"/>
          </p:nvPr>
        </p:nvSpPr>
        <p:spPr>
          <a:xfrm>
            <a:off x="8221400" y="15776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subTitle" idx="1"/>
          </p:nvPr>
        </p:nvSpPr>
        <p:spPr>
          <a:xfrm>
            <a:off x="8221400" y="2160500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title" idx="2"/>
          </p:nvPr>
        </p:nvSpPr>
        <p:spPr>
          <a:xfrm>
            <a:off x="8221387" y="35711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20" name="Google Shape;120;p18"/>
          <p:cNvSpPr txBox="1">
            <a:spLocks noGrp="1"/>
          </p:cNvSpPr>
          <p:nvPr>
            <p:ph type="subTitle" idx="3"/>
          </p:nvPr>
        </p:nvSpPr>
        <p:spPr>
          <a:xfrm>
            <a:off x="8221400" y="4154011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8"/>
          <p:cNvSpPr txBox="1">
            <a:spLocks noGrp="1"/>
          </p:cNvSpPr>
          <p:nvPr>
            <p:ph type="title" idx="4"/>
          </p:nvPr>
        </p:nvSpPr>
        <p:spPr>
          <a:xfrm>
            <a:off x="1336433" y="948233"/>
            <a:ext cx="35556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57955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wo Columns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1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" name="Google Shape;124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9"/>
          <p:cNvSpPr txBox="1">
            <a:spLocks noGrp="1"/>
          </p:cNvSpPr>
          <p:nvPr>
            <p:ph type="title"/>
          </p:nvPr>
        </p:nvSpPr>
        <p:spPr>
          <a:xfrm>
            <a:off x="120996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6" name="Google Shape;126;p19"/>
          <p:cNvSpPr txBox="1">
            <a:spLocks noGrp="1"/>
          </p:cNvSpPr>
          <p:nvPr>
            <p:ph type="subTitle" idx="1"/>
          </p:nvPr>
        </p:nvSpPr>
        <p:spPr>
          <a:xfrm>
            <a:off x="1517133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9"/>
          <p:cNvSpPr txBox="1">
            <a:spLocks noGrp="1"/>
          </p:cNvSpPr>
          <p:nvPr>
            <p:ph type="title" idx="2"/>
          </p:nvPr>
        </p:nvSpPr>
        <p:spPr>
          <a:xfrm>
            <a:off x="709164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8" name="Google Shape;128;p19"/>
          <p:cNvSpPr txBox="1">
            <a:spLocks noGrp="1"/>
          </p:cNvSpPr>
          <p:nvPr>
            <p:ph type="subTitle" idx="3"/>
          </p:nvPr>
        </p:nvSpPr>
        <p:spPr>
          <a:xfrm>
            <a:off x="7398827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551607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" name="Google Shape;130;p2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" name="Google Shape;131;p20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20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71567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2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" name="Google Shape;135;p21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" name="Google Shape;136;p21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1"/>
          <p:cNvSpPr txBox="1">
            <a:spLocks noGrp="1"/>
          </p:cNvSpPr>
          <p:nvPr>
            <p:ph type="title" idx="2"/>
          </p:nvPr>
        </p:nvSpPr>
        <p:spPr>
          <a:xfrm>
            <a:off x="2219100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38" name="Google Shape;138;p21"/>
          <p:cNvSpPr txBox="1">
            <a:spLocks noGrp="1"/>
          </p:cNvSpPr>
          <p:nvPr>
            <p:ph type="subTitle" idx="1"/>
          </p:nvPr>
        </p:nvSpPr>
        <p:spPr>
          <a:xfrm>
            <a:off x="2219112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9" name="Google Shape;139;p21"/>
          <p:cNvSpPr txBox="1">
            <a:spLocks noGrp="1"/>
          </p:cNvSpPr>
          <p:nvPr>
            <p:ph type="title" idx="3"/>
          </p:nvPr>
        </p:nvSpPr>
        <p:spPr>
          <a:xfrm>
            <a:off x="5089945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0" name="Google Shape;140;p21"/>
          <p:cNvSpPr txBox="1">
            <a:spLocks noGrp="1"/>
          </p:cNvSpPr>
          <p:nvPr>
            <p:ph type="subTitle" idx="4"/>
          </p:nvPr>
        </p:nvSpPr>
        <p:spPr>
          <a:xfrm>
            <a:off x="5089957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1" name="Google Shape;141;p21"/>
          <p:cNvSpPr txBox="1">
            <a:spLocks noGrp="1"/>
          </p:cNvSpPr>
          <p:nvPr>
            <p:ph type="title" idx="5"/>
          </p:nvPr>
        </p:nvSpPr>
        <p:spPr>
          <a:xfrm>
            <a:off x="7960789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subTitle" idx="6"/>
          </p:nvPr>
        </p:nvSpPr>
        <p:spPr>
          <a:xfrm>
            <a:off x="7960803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21"/>
          <p:cNvSpPr txBox="1">
            <a:spLocks noGrp="1"/>
          </p:cNvSpPr>
          <p:nvPr>
            <p:ph type="title" idx="7"/>
          </p:nvPr>
        </p:nvSpPr>
        <p:spPr>
          <a:xfrm>
            <a:off x="2219100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subTitle" idx="8"/>
          </p:nvPr>
        </p:nvSpPr>
        <p:spPr>
          <a:xfrm>
            <a:off x="2219112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21"/>
          <p:cNvSpPr txBox="1">
            <a:spLocks noGrp="1"/>
          </p:cNvSpPr>
          <p:nvPr>
            <p:ph type="title" idx="9"/>
          </p:nvPr>
        </p:nvSpPr>
        <p:spPr>
          <a:xfrm>
            <a:off x="5089945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6" name="Google Shape;146;p21"/>
          <p:cNvSpPr txBox="1">
            <a:spLocks noGrp="1"/>
          </p:cNvSpPr>
          <p:nvPr>
            <p:ph type="subTitle" idx="13"/>
          </p:nvPr>
        </p:nvSpPr>
        <p:spPr>
          <a:xfrm>
            <a:off x="5089957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21"/>
          <p:cNvSpPr txBox="1">
            <a:spLocks noGrp="1"/>
          </p:cNvSpPr>
          <p:nvPr>
            <p:ph type="title" idx="14"/>
          </p:nvPr>
        </p:nvSpPr>
        <p:spPr>
          <a:xfrm>
            <a:off x="7960789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8" name="Google Shape;148;p21"/>
          <p:cNvSpPr txBox="1">
            <a:spLocks noGrp="1"/>
          </p:cNvSpPr>
          <p:nvPr>
            <p:ph type="subTitle" idx="15"/>
          </p:nvPr>
        </p:nvSpPr>
        <p:spPr>
          <a:xfrm>
            <a:off x="7960803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091275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" name="Google Shape;150;p2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" name="Google Shape;151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" name="Google Shape;152;p22"/>
          <p:cNvSpPr txBox="1">
            <a:spLocks noGrp="1"/>
          </p:cNvSpPr>
          <p:nvPr>
            <p:ph type="title"/>
          </p:nvPr>
        </p:nvSpPr>
        <p:spPr>
          <a:xfrm>
            <a:off x="1388867" y="1337896"/>
            <a:ext cx="3736800" cy="9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subTitle" idx="1"/>
          </p:nvPr>
        </p:nvSpPr>
        <p:spPr>
          <a:xfrm>
            <a:off x="1411267" y="2343136"/>
            <a:ext cx="3692000" cy="1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pic>
        <p:nvPicPr>
          <p:cNvPr id="154" name="Google Shape;154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05240">
            <a:off x="8378803" y="3180518"/>
            <a:ext cx="2615355" cy="30577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" name="Google Shape;155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17625">
            <a:off x="5838617" y="1766174"/>
            <a:ext cx="3738535" cy="375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Google Shape;156;p22"/>
          <p:cNvSpPr txBox="1"/>
          <p:nvPr/>
        </p:nvSpPr>
        <p:spPr>
          <a:xfrm rot="420963">
            <a:off x="6065378" y="3111882"/>
            <a:ext cx="3078249" cy="1996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CREDITS: This presentation template was created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including icons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and infographics &amp; images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. </a:t>
            </a: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</p:txBody>
      </p:sp>
    </p:spTree>
    <p:extLst>
      <p:ext uri="{BB962C8B-B14F-4D97-AF65-F5344CB8AC3E}">
        <p14:creationId xmlns:p14="http://schemas.microsoft.com/office/powerpoint/2010/main" val="389407735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Google Shape;158;p2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5351374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" name="Google Shape;161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1972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711019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2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2613785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167;p26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7183511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7199965">
            <a:off x="-1970434" y="-791473"/>
            <a:ext cx="4805747" cy="3021584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 rot="6505601">
            <a:off x="9543345" y="-1764829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" name="Google Shape;12;p2"/>
          <p:cNvGrpSpPr/>
          <p:nvPr/>
        </p:nvGrpSpPr>
        <p:grpSpPr>
          <a:xfrm rot="1800044">
            <a:off x="1867344" y="5862201"/>
            <a:ext cx="1578053" cy="1733531"/>
            <a:chOff x="479573" y="3338551"/>
            <a:chExt cx="1183566" cy="1300177"/>
          </a:xfrm>
        </p:grpSpPr>
        <p:sp>
          <p:nvSpPr>
            <p:cNvPr id="13" name="Google Shape;13;p2"/>
            <p:cNvSpPr/>
            <p:nvPr/>
          </p:nvSpPr>
          <p:spPr>
            <a:xfrm>
              <a:off x="479573" y="3338551"/>
              <a:ext cx="1183566" cy="1300177"/>
            </a:xfrm>
            <a:custGeom>
              <a:avLst/>
              <a:gdLst/>
              <a:ahLst/>
              <a:cxnLst/>
              <a:rect l="l" t="t" r="r" b="b"/>
              <a:pathLst>
                <a:path w="6983" h="7671" extrusionOk="0">
                  <a:moveTo>
                    <a:pt x="3665" y="0"/>
                  </a:moveTo>
                  <a:cubicBezTo>
                    <a:pt x="2938" y="0"/>
                    <a:pt x="2494" y="2273"/>
                    <a:pt x="2376" y="2708"/>
                  </a:cubicBezTo>
                  <a:cubicBezTo>
                    <a:pt x="2364" y="2235"/>
                    <a:pt x="1891" y="1872"/>
                    <a:pt x="1632" y="1445"/>
                  </a:cubicBezTo>
                  <a:cubicBezTo>
                    <a:pt x="1534" y="1272"/>
                    <a:pt x="1453" y="1082"/>
                    <a:pt x="1326" y="920"/>
                  </a:cubicBezTo>
                  <a:cubicBezTo>
                    <a:pt x="1073" y="621"/>
                    <a:pt x="663" y="459"/>
                    <a:pt x="265" y="309"/>
                  </a:cubicBezTo>
                  <a:cubicBezTo>
                    <a:pt x="265" y="1353"/>
                    <a:pt x="0" y="2327"/>
                    <a:pt x="150" y="3394"/>
                  </a:cubicBezTo>
                  <a:cubicBezTo>
                    <a:pt x="306" y="4501"/>
                    <a:pt x="692" y="5591"/>
                    <a:pt x="1217" y="6617"/>
                  </a:cubicBezTo>
                  <a:cubicBezTo>
                    <a:pt x="1257" y="6709"/>
                    <a:pt x="1309" y="6801"/>
                    <a:pt x="1367" y="6888"/>
                  </a:cubicBezTo>
                  <a:cubicBezTo>
                    <a:pt x="1540" y="7171"/>
                    <a:pt x="1765" y="7424"/>
                    <a:pt x="2093" y="7551"/>
                  </a:cubicBezTo>
                  <a:cubicBezTo>
                    <a:pt x="2312" y="7638"/>
                    <a:pt x="2549" y="7661"/>
                    <a:pt x="2785" y="7666"/>
                  </a:cubicBezTo>
                  <a:cubicBezTo>
                    <a:pt x="2849" y="7669"/>
                    <a:pt x="2914" y="7670"/>
                    <a:pt x="2979" y="7670"/>
                  </a:cubicBezTo>
                  <a:cubicBezTo>
                    <a:pt x="3481" y="7670"/>
                    <a:pt x="3998" y="7585"/>
                    <a:pt x="4371" y="7315"/>
                  </a:cubicBezTo>
                  <a:cubicBezTo>
                    <a:pt x="4648" y="7113"/>
                    <a:pt x="4820" y="6836"/>
                    <a:pt x="5028" y="6582"/>
                  </a:cubicBezTo>
                  <a:cubicBezTo>
                    <a:pt x="5276" y="6294"/>
                    <a:pt x="5553" y="6029"/>
                    <a:pt x="5801" y="5741"/>
                  </a:cubicBezTo>
                  <a:cubicBezTo>
                    <a:pt x="6418" y="5008"/>
                    <a:pt x="6729" y="4115"/>
                    <a:pt x="6850" y="3209"/>
                  </a:cubicBezTo>
                  <a:cubicBezTo>
                    <a:pt x="6983" y="2316"/>
                    <a:pt x="6925" y="1405"/>
                    <a:pt x="6873" y="499"/>
                  </a:cubicBezTo>
                  <a:cubicBezTo>
                    <a:pt x="6867" y="401"/>
                    <a:pt x="6856" y="292"/>
                    <a:pt x="6769" y="228"/>
                  </a:cubicBezTo>
                  <a:cubicBezTo>
                    <a:pt x="6724" y="191"/>
                    <a:pt x="6670" y="176"/>
                    <a:pt x="6612" y="176"/>
                  </a:cubicBezTo>
                  <a:cubicBezTo>
                    <a:pt x="6474" y="176"/>
                    <a:pt x="6316" y="266"/>
                    <a:pt x="6210" y="355"/>
                  </a:cubicBezTo>
                  <a:cubicBezTo>
                    <a:pt x="5397" y="1070"/>
                    <a:pt x="4947" y="2016"/>
                    <a:pt x="4515" y="2938"/>
                  </a:cubicBezTo>
                  <a:cubicBezTo>
                    <a:pt x="4590" y="2414"/>
                    <a:pt x="4561" y="1872"/>
                    <a:pt x="4434" y="1347"/>
                  </a:cubicBezTo>
                  <a:cubicBezTo>
                    <a:pt x="4365" y="1053"/>
                    <a:pt x="4163" y="61"/>
                    <a:pt x="3713" y="4"/>
                  </a:cubicBezTo>
                  <a:cubicBezTo>
                    <a:pt x="3697" y="1"/>
                    <a:pt x="3681" y="0"/>
                    <a:pt x="3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63640" y="3382110"/>
              <a:ext cx="1035938" cy="1227126"/>
            </a:xfrm>
            <a:custGeom>
              <a:avLst/>
              <a:gdLst/>
              <a:ahLst/>
              <a:cxnLst/>
              <a:rect l="l" t="t" r="r" b="b"/>
              <a:pathLst>
                <a:path w="6112" h="7240" extrusionOk="0">
                  <a:moveTo>
                    <a:pt x="3292" y="0"/>
                  </a:moveTo>
                  <a:cubicBezTo>
                    <a:pt x="2456" y="1269"/>
                    <a:pt x="2157" y="2831"/>
                    <a:pt x="2058" y="4359"/>
                  </a:cubicBezTo>
                  <a:cubicBezTo>
                    <a:pt x="1932" y="2906"/>
                    <a:pt x="1326" y="1494"/>
                    <a:pt x="352" y="421"/>
                  </a:cubicBezTo>
                  <a:cubicBezTo>
                    <a:pt x="35" y="1620"/>
                    <a:pt x="0" y="2883"/>
                    <a:pt x="225" y="4100"/>
                  </a:cubicBezTo>
                  <a:cubicBezTo>
                    <a:pt x="329" y="4694"/>
                    <a:pt x="502" y="5276"/>
                    <a:pt x="732" y="5841"/>
                  </a:cubicBezTo>
                  <a:cubicBezTo>
                    <a:pt x="905" y="6262"/>
                    <a:pt x="951" y="6683"/>
                    <a:pt x="1338" y="6954"/>
                  </a:cubicBezTo>
                  <a:cubicBezTo>
                    <a:pt x="1413" y="7006"/>
                    <a:pt x="1505" y="7058"/>
                    <a:pt x="1615" y="7098"/>
                  </a:cubicBezTo>
                  <a:cubicBezTo>
                    <a:pt x="1858" y="7196"/>
                    <a:pt x="2098" y="7240"/>
                    <a:pt x="2333" y="7240"/>
                  </a:cubicBezTo>
                  <a:cubicBezTo>
                    <a:pt x="3713" y="7240"/>
                    <a:pt x="4892" y="5719"/>
                    <a:pt x="5345" y="4763"/>
                  </a:cubicBezTo>
                  <a:cubicBezTo>
                    <a:pt x="5979" y="3425"/>
                    <a:pt x="6112" y="1880"/>
                    <a:pt x="6100" y="392"/>
                  </a:cubicBezTo>
                  <a:lnTo>
                    <a:pt x="6100" y="392"/>
                  </a:lnTo>
                  <a:cubicBezTo>
                    <a:pt x="5051" y="1603"/>
                    <a:pt x="4307" y="3033"/>
                    <a:pt x="3690" y="4532"/>
                  </a:cubicBezTo>
                  <a:cubicBezTo>
                    <a:pt x="3581" y="3915"/>
                    <a:pt x="3725" y="3275"/>
                    <a:pt x="3759" y="2641"/>
                  </a:cubicBezTo>
                  <a:cubicBezTo>
                    <a:pt x="3817" y="1736"/>
                    <a:pt x="3650" y="825"/>
                    <a:pt x="3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10211448" y="5161035"/>
            <a:ext cx="1861675" cy="1718555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-637885" y="-610591"/>
            <a:ext cx="2542280" cy="3132403"/>
            <a:chOff x="-478414" y="-457943"/>
            <a:chExt cx="1906710" cy="2349302"/>
          </a:xfrm>
        </p:grpSpPr>
        <p:sp>
          <p:nvSpPr>
            <p:cNvPr id="17" name="Google Shape;17;p2"/>
            <p:cNvSpPr/>
            <p:nvPr/>
          </p:nvSpPr>
          <p:spPr>
            <a:xfrm rot="943235">
              <a:off x="-208696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3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 rot="943235">
              <a:off x="-226505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" name="Google Shape;19;p2"/>
          <p:cNvSpPr/>
          <p:nvPr/>
        </p:nvSpPr>
        <p:spPr>
          <a:xfrm rot="5400000">
            <a:off x="1361052" y="382998"/>
            <a:ext cx="564571" cy="672668"/>
          </a:xfrm>
          <a:custGeom>
            <a:avLst/>
            <a:gdLst/>
            <a:ahLst/>
            <a:cxnLst/>
            <a:rect l="l" t="t" r="r" b="b"/>
            <a:pathLst>
              <a:path w="4130" h="4921" extrusionOk="0">
                <a:moveTo>
                  <a:pt x="3103" y="1"/>
                </a:moveTo>
                <a:cubicBezTo>
                  <a:pt x="2999" y="1"/>
                  <a:pt x="2908" y="9"/>
                  <a:pt x="2797" y="60"/>
                </a:cubicBezTo>
                <a:cubicBezTo>
                  <a:pt x="2584" y="153"/>
                  <a:pt x="2180" y="354"/>
                  <a:pt x="2094" y="579"/>
                </a:cubicBezTo>
                <a:cubicBezTo>
                  <a:pt x="2013" y="787"/>
                  <a:pt x="2036" y="1041"/>
                  <a:pt x="2042" y="1260"/>
                </a:cubicBezTo>
                <a:cubicBezTo>
                  <a:pt x="2042" y="1306"/>
                  <a:pt x="2030" y="1381"/>
                  <a:pt x="2053" y="1421"/>
                </a:cubicBezTo>
                <a:cubicBezTo>
                  <a:pt x="2094" y="1479"/>
                  <a:pt x="2140" y="1467"/>
                  <a:pt x="2163" y="1513"/>
                </a:cubicBezTo>
                <a:cubicBezTo>
                  <a:pt x="2042" y="1554"/>
                  <a:pt x="1921" y="1525"/>
                  <a:pt x="1788" y="1565"/>
                </a:cubicBezTo>
                <a:cubicBezTo>
                  <a:pt x="1494" y="1657"/>
                  <a:pt x="1298" y="1813"/>
                  <a:pt x="1125" y="2055"/>
                </a:cubicBezTo>
                <a:cubicBezTo>
                  <a:pt x="993" y="2257"/>
                  <a:pt x="866" y="2493"/>
                  <a:pt x="1010" y="2718"/>
                </a:cubicBezTo>
                <a:cubicBezTo>
                  <a:pt x="1085" y="2828"/>
                  <a:pt x="1223" y="2891"/>
                  <a:pt x="1298" y="2972"/>
                </a:cubicBezTo>
                <a:cubicBezTo>
                  <a:pt x="1253" y="2956"/>
                  <a:pt x="1209" y="2948"/>
                  <a:pt x="1167" y="2948"/>
                </a:cubicBezTo>
                <a:cubicBezTo>
                  <a:pt x="892" y="2948"/>
                  <a:pt x="663" y="3253"/>
                  <a:pt x="474" y="3428"/>
                </a:cubicBezTo>
                <a:cubicBezTo>
                  <a:pt x="278" y="3601"/>
                  <a:pt x="168" y="3779"/>
                  <a:pt x="87" y="4021"/>
                </a:cubicBezTo>
                <a:cubicBezTo>
                  <a:pt x="58" y="4108"/>
                  <a:pt x="1" y="4252"/>
                  <a:pt x="24" y="4350"/>
                </a:cubicBezTo>
                <a:cubicBezTo>
                  <a:pt x="35" y="4419"/>
                  <a:pt x="128" y="4500"/>
                  <a:pt x="168" y="4558"/>
                </a:cubicBezTo>
                <a:cubicBezTo>
                  <a:pt x="306" y="4736"/>
                  <a:pt x="353" y="4823"/>
                  <a:pt x="606" y="4869"/>
                </a:cubicBezTo>
                <a:cubicBezTo>
                  <a:pt x="751" y="4893"/>
                  <a:pt x="902" y="4920"/>
                  <a:pt x="1049" y="4920"/>
                </a:cubicBezTo>
                <a:cubicBezTo>
                  <a:pt x="1184" y="4920"/>
                  <a:pt x="1315" y="4898"/>
                  <a:pt x="1436" y="4829"/>
                </a:cubicBezTo>
                <a:cubicBezTo>
                  <a:pt x="1898" y="4563"/>
                  <a:pt x="1558" y="4235"/>
                  <a:pt x="1396" y="3895"/>
                </a:cubicBezTo>
                <a:cubicBezTo>
                  <a:pt x="1494" y="3895"/>
                  <a:pt x="1633" y="3981"/>
                  <a:pt x="1731" y="4004"/>
                </a:cubicBezTo>
                <a:cubicBezTo>
                  <a:pt x="1770" y="4012"/>
                  <a:pt x="1809" y="4016"/>
                  <a:pt x="1848" y="4016"/>
                </a:cubicBezTo>
                <a:cubicBezTo>
                  <a:pt x="2119" y="4016"/>
                  <a:pt x="2365" y="3833"/>
                  <a:pt x="2532" y="3641"/>
                </a:cubicBezTo>
                <a:cubicBezTo>
                  <a:pt x="2624" y="3531"/>
                  <a:pt x="2734" y="3404"/>
                  <a:pt x="2728" y="3260"/>
                </a:cubicBezTo>
                <a:cubicBezTo>
                  <a:pt x="2728" y="3110"/>
                  <a:pt x="2595" y="3007"/>
                  <a:pt x="2526" y="2886"/>
                </a:cubicBezTo>
                <a:cubicBezTo>
                  <a:pt x="2446" y="2753"/>
                  <a:pt x="2417" y="2597"/>
                  <a:pt x="2296" y="2488"/>
                </a:cubicBezTo>
                <a:cubicBezTo>
                  <a:pt x="2244" y="2447"/>
                  <a:pt x="2169" y="2436"/>
                  <a:pt x="2163" y="2378"/>
                </a:cubicBezTo>
                <a:lnTo>
                  <a:pt x="2163" y="2378"/>
                </a:lnTo>
                <a:cubicBezTo>
                  <a:pt x="2295" y="2413"/>
                  <a:pt x="2435" y="2441"/>
                  <a:pt x="2572" y="2441"/>
                </a:cubicBezTo>
                <a:cubicBezTo>
                  <a:pt x="2770" y="2441"/>
                  <a:pt x="2962" y="2383"/>
                  <a:pt x="3109" y="2205"/>
                </a:cubicBezTo>
                <a:cubicBezTo>
                  <a:pt x="3362" y="1900"/>
                  <a:pt x="3316" y="1369"/>
                  <a:pt x="2970" y="1121"/>
                </a:cubicBezTo>
                <a:cubicBezTo>
                  <a:pt x="3132" y="1121"/>
                  <a:pt x="3230" y="1196"/>
                  <a:pt x="3374" y="1225"/>
                </a:cubicBezTo>
                <a:cubicBezTo>
                  <a:pt x="3430" y="1238"/>
                  <a:pt x="3485" y="1245"/>
                  <a:pt x="3537" y="1245"/>
                </a:cubicBezTo>
                <a:cubicBezTo>
                  <a:pt x="3783" y="1245"/>
                  <a:pt x="3984" y="1106"/>
                  <a:pt x="4060" y="873"/>
                </a:cubicBezTo>
                <a:cubicBezTo>
                  <a:pt x="4129" y="671"/>
                  <a:pt x="4129" y="302"/>
                  <a:pt x="3922" y="153"/>
                </a:cubicBezTo>
                <a:cubicBezTo>
                  <a:pt x="3841" y="95"/>
                  <a:pt x="3714" y="95"/>
                  <a:pt x="3622" y="72"/>
                </a:cubicBezTo>
                <a:cubicBezTo>
                  <a:pt x="3420" y="49"/>
                  <a:pt x="3310" y="3"/>
                  <a:pt x="3258" y="3"/>
                </a:cubicBezTo>
                <a:cubicBezTo>
                  <a:pt x="3202" y="3"/>
                  <a:pt x="3151" y="1"/>
                  <a:pt x="310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2"/>
          <p:cNvGrpSpPr/>
          <p:nvPr/>
        </p:nvGrpSpPr>
        <p:grpSpPr>
          <a:xfrm>
            <a:off x="8056491" y="-13"/>
            <a:ext cx="1253408" cy="937883"/>
            <a:chOff x="4516350" y="187790"/>
            <a:chExt cx="940056" cy="703412"/>
          </a:xfrm>
        </p:grpSpPr>
        <p:sp>
          <p:nvSpPr>
            <p:cNvPr id="21" name="Google Shape;21;p2"/>
            <p:cNvSpPr/>
            <p:nvPr/>
          </p:nvSpPr>
          <p:spPr>
            <a:xfrm>
              <a:off x="4757437" y="564350"/>
              <a:ext cx="412297" cy="326852"/>
            </a:xfrm>
            <a:custGeom>
              <a:avLst/>
              <a:gdLst/>
              <a:ahLst/>
              <a:cxnLst/>
              <a:rect l="l" t="t" r="r" b="b"/>
              <a:pathLst>
                <a:path w="2596" h="2058" extrusionOk="0">
                  <a:moveTo>
                    <a:pt x="1555" y="0"/>
                  </a:moveTo>
                  <a:cubicBezTo>
                    <a:pt x="1480" y="0"/>
                    <a:pt x="1400" y="10"/>
                    <a:pt x="1315" y="29"/>
                  </a:cubicBezTo>
                  <a:cubicBezTo>
                    <a:pt x="520" y="220"/>
                    <a:pt x="462" y="958"/>
                    <a:pt x="174" y="1586"/>
                  </a:cubicBezTo>
                  <a:cubicBezTo>
                    <a:pt x="122" y="1702"/>
                    <a:pt x="47" y="1840"/>
                    <a:pt x="1" y="1949"/>
                  </a:cubicBezTo>
                  <a:cubicBezTo>
                    <a:pt x="301" y="2011"/>
                    <a:pt x="598" y="2034"/>
                    <a:pt x="901" y="2034"/>
                  </a:cubicBezTo>
                  <a:cubicBezTo>
                    <a:pt x="1053" y="2034"/>
                    <a:pt x="1206" y="2028"/>
                    <a:pt x="1362" y="2019"/>
                  </a:cubicBezTo>
                  <a:cubicBezTo>
                    <a:pt x="1413" y="2019"/>
                    <a:pt x="1460" y="2013"/>
                    <a:pt x="1511" y="2013"/>
                  </a:cubicBezTo>
                  <a:cubicBezTo>
                    <a:pt x="1788" y="2013"/>
                    <a:pt x="2047" y="2057"/>
                    <a:pt x="2319" y="2057"/>
                  </a:cubicBezTo>
                  <a:cubicBezTo>
                    <a:pt x="2387" y="2057"/>
                    <a:pt x="2456" y="2054"/>
                    <a:pt x="2526" y="2047"/>
                  </a:cubicBezTo>
                  <a:cubicBezTo>
                    <a:pt x="2515" y="2047"/>
                    <a:pt x="2595" y="1557"/>
                    <a:pt x="2595" y="1500"/>
                  </a:cubicBezTo>
                  <a:cubicBezTo>
                    <a:pt x="2578" y="1275"/>
                    <a:pt x="2509" y="1062"/>
                    <a:pt x="2451" y="854"/>
                  </a:cubicBezTo>
                  <a:cubicBezTo>
                    <a:pt x="2327" y="371"/>
                    <a:pt x="2031" y="0"/>
                    <a:pt x="15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516350" y="187790"/>
              <a:ext cx="940056" cy="690073"/>
            </a:xfrm>
            <a:custGeom>
              <a:avLst/>
              <a:gdLst/>
              <a:ahLst/>
              <a:cxnLst/>
              <a:rect l="l" t="t" r="r" b="b"/>
              <a:pathLst>
                <a:path w="5919" h="4345" extrusionOk="0">
                  <a:moveTo>
                    <a:pt x="3151" y="0"/>
                  </a:moveTo>
                  <a:cubicBezTo>
                    <a:pt x="2315" y="0"/>
                    <a:pt x="1695" y="525"/>
                    <a:pt x="1259" y="1195"/>
                  </a:cubicBezTo>
                  <a:cubicBezTo>
                    <a:pt x="1017" y="1553"/>
                    <a:pt x="862" y="1933"/>
                    <a:pt x="729" y="2337"/>
                  </a:cubicBezTo>
                  <a:cubicBezTo>
                    <a:pt x="625" y="2683"/>
                    <a:pt x="527" y="3029"/>
                    <a:pt x="441" y="3375"/>
                  </a:cubicBezTo>
                  <a:cubicBezTo>
                    <a:pt x="337" y="3788"/>
                    <a:pt x="0" y="4303"/>
                    <a:pt x="620" y="4303"/>
                  </a:cubicBezTo>
                  <a:cubicBezTo>
                    <a:pt x="624" y="4303"/>
                    <a:pt x="627" y="4303"/>
                    <a:pt x="631" y="4303"/>
                  </a:cubicBezTo>
                  <a:cubicBezTo>
                    <a:pt x="725" y="4303"/>
                    <a:pt x="953" y="4345"/>
                    <a:pt x="1111" y="4345"/>
                  </a:cubicBezTo>
                  <a:cubicBezTo>
                    <a:pt x="1166" y="4345"/>
                    <a:pt x="1212" y="4340"/>
                    <a:pt x="1242" y="4326"/>
                  </a:cubicBezTo>
                  <a:cubicBezTo>
                    <a:pt x="1415" y="4245"/>
                    <a:pt x="1467" y="3871"/>
                    <a:pt x="1536" y="3698"/>
                  </a:cubicBezTo>
                  <a:cubicBezTo>
                    <a:pt x="1680" y="3340"/>
                    <a:pt x="1761" y="2948"/>
                    <a:pt x="1969" y="2608"/>
                  </a:cubicBezTo>
                  <a:cubicBezTo>
                    <a:pt x="2199" y="2228"/>
                    <a:pt x="2574" y="1988"/>
                    <a:pt x="2941" y="1988"/>
                  </a:cubicBezTo>
                  <a:cubicBezTo>
                    <a:pt x="3208" y="1988"/>
                    <a:pt x="3470" y="2115"/>
                    <a:pt x="3669" y="2406"/>
                  </a:cubicBezTo>
                  <a:cubicBezTo>
                    <a:pt x="4044" y="2960"/>
                    <a:pt x="4096" y="3692"/>
                    <a:pt x="4235" y="4326"/>
                  </a:cubicBezTo>
                  <a:cubicBezTo>
                    <a:pt x="4314" y="4315"/>
                    <a:pt x="4394" y="4311"/>
                    <a:pt x="4475" y="4311"/>
                  </a:cubicBezTo>
                  <a:cubicBezTo>
                    <a:pt x="4690" y="4311"/>
                    <a:pt x="4911" y="4340"/>
                    <a:pt x="5130" y="4340"/>
                  </a:cubicBezTo>
                  <a:cubicBezTo>
                    <a:pt x="5376" y="4340"/>
                    <a:pt x="5618" y="4303"/>
                    <a:pt x="5843" y="4147"/>
                  </a:cubicBezTo>
                  <a:cubicBezTo>
                    <a:pt x="5918" y="2891"/>
                    <a:pt x="5762" y="1639"/>
                    <a:pt x="4736" y="792"/>
                  </a:cubicBezTo>
                  <a:cubicBezTo>
                    <a:pt x="4315" y="440"/>
                    <a:pt x="3808" y="25"/>
                    <a:pt x="3231" y="2"/>
                  </a:cubicBezTo>
                  <a:cubicBezTo>
                    <a:pt x="3204" y="1"/>
                    <a:pt x="3178" y="0"/>
                    <a:pt x="3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795077" y="592938"/>
              <a:ext cx="356392" cy="264594"/>
            </a:xfrm>
            <a:custGeom>
              <a:avLst/>
              <a:gdLst/>
              <a:ahLst/>
              <a:cxnLst/>
              <a:rect l="l" t="t" r="r" b="b"/>
              <a:pathLst>
                <a:path w="2244" h="1666" extrusionOk="0">
                  <a:moveTo>
                    <a:pt x="1323" y="1"/>
                  </a:moveTo>
                  <a:cubicBezTo>
                    <a:pt x="1033" y="1"/>
                    <a:pt x="778" y="143"/>
                    <a:pt x="588" y="363"/>
                  </a:cubicBezTo>
                  <a:cubicBezTo>
                    <a:pt x="317" y="691"/>
                    <a:pt x="179" y="1147"/>
                    <a:pt x="0" y="1556"/>
                  </a:cubicBezTo>
                  <a:cubicBezTo>
                    <a:pt x="750" y="1602"/>
                    <a:pt x="1494" y="1643"/>
                    <a:pt x="2243" y="1666"/>
                  </a:cubicBezTo>
                  <a:cubicBezTo>
                    <a:pt x="2243" y="1325"/>
                    <a:pt x="2220" y="968"/>
                    <a:pt x="2099" y="622"/>
                  </a:cubicBezTo>
                  <a:cubicBezTo>
                    <a:pt x="1984" y="299"/>
                    <a:pt x="1770" y="57"/>
                    <a:pt x="1459" y="11"/>
                  </a:cubicBezTo>
                  <a:cubicBezTo>
                    <a:pt x="1413" y="4"/>
                    <a:pt x="1368" y="1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03700" y="218760"/>
              <a:ext cx="833487" cy="645762"/>
            </a:xfrm>
            <a:custGeom>
              <a:avLst/>
              <a:gdLst/>
              <a:ahLst/>
              <a:cxnLst/>
              <a:rect l="l" t="t" r="r" b="b"/>
              <a:pathLst>
                <a:path w="5248" h="4066" extrusionOk="0">
                  <a:moveTo>
                    <a:pt x="2634" y="0"/>
                  </a:moveTo>
                  <a:cubicBezTo>
                    <a:pt x="2534" y="0"/>
                    <a:pt x="2435" y="12"/>
                    <a:pt x="2335" y="37"/>
                  </a:cubicBezTo>
                  <a:cubicBezTo>
                    <a:pt x="2076" y="101"/>
                    <a:pt x="1839" y="239"/>
                    <a:pt x="1632" y="406"/>
                  </a:cubicBezTo>
                  <a:cubicBezTo>
                    <a:pt x="1148" y="856"/>
                    <a:pt x="750" y="1433"/>
                    <a:pt x="433" y="2056"/>
                  </a:cubicBezTo>
                  <a:cubicBezTo>
                    <a:pt x="433" y="2061"/>
                    <a:pt x="427" y="2061"/>
                    <a:pt x="427" y="2067"/>
                  </a:cubicBezTo>
                  <a:cubicBezTo>
                    <a:pt x="317" y="2407"/>
                    <a:pt x="231" y="2753"/>
                    <a:pt x="150" y="3105"/>
                  </a:cubicBezTo>
                  <a:cubicBezTo>
                    <a:pt x="92" y="3359"/>
                    <a:pt x="46" y="3618"/>
                    <a:pt x="0" y="3878"/>
                  </a:cubicBezTo>
                  <a:cubicBezTo>
                    <a:pt x="225" y="3883"/>
                    <a:pt x="450" y="3895"/>
                    <a:pt x="669" y="3906"/>
                  </a:cubicBezTo>
                  <a:cubicBezTo>
                    <a:pt x="807" y="3359"/>
                    <a:pt x="975" y="2817"/>
                    <a:pt x="1240" y="2367"/>
                  </a:cubicBezTo>
                  <a:cubicBezTo>
                    <a:pt x="1501" y="1914"/>
                    <a:pt x="1887" y="1544"/>
                    <a:pt x="2411" y="1544"/>
                  </a:cubicBezTo>
                  <a:cubicBezTo>
                    <a:pt x="2441" y="1544"/>
                    <a:pt x="2471" y="1546"/>
                    <a:pt x="2503" y="1548"/>
                  </a:cubicBezTo>
                  <a:cubicBezTo>
                    <a:pt x="3656" y="1646"/>
                    <a:pt x="3852" y="2949"/>
                    <a:pt x="3996" y="4062"/>
                  </a:cubicBezTo>
                  <a:cubicBezTo>
                    <a:pt x="4089" y="4065"/>
                    <a:pt x="4183" y="4066"/>
                    <a:pt x="4277" y="4066"/>
                  </a:cubicBezTo>
                  <a:cubicBezTo>
                    <a:pt x="4600" y="4066"/>
                    <a:pt x="4926" y="4052"/>
                    <a:pt x="5247" y="4039"/>
                  </a:cubicBezTo>
                  <a:cubicBezTo>
                    <a:pt x="5218" y="3266"/>
                    <a:pt x="5051" y="2488"/>
                    <a:pt x="4734" y="1779"/>
                  </a:cubicBezTo>
                  <a:cubicBezTo>
                    <a:pt x="4434" y="1116"/>
                    <a:pt x="3973" y="505"/>
                    <a:pt x="3362" y="193"/>
                  </a:cubicBezTo>
                  <a:cubicBezTo>
                    <a:pt x="3121" y="71"/>
                    <a:pt x="2877" y="0"/>
                    <a:pt x="2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10162446" y="3248090"/>
            <a:ext cx="2777329" cy="2437617"/>
            <a:chOff x="1663150" y="3525050"/>
            <a:chExt cx="2296579" cy="2015670"/>
          </a:xfrm>
        </p:grpSpPr>
        <p:sp>
          <p:nvSpPr>
            <p:cNvPr id="26" name="Google Shape;26;p2"/>
            <p:cNvSpPr/>
            <p:nvPr/>
          </p:nvSpPr>
          <p:spPr>
            <a:xfrm>
              <a:off x="1663150" y="3525050"/>
              <a:ext cx="2296579" cy="2015670"/>
            </a:xfrm>
            <a:custGeom>
              <a:avLst/>
              <a:gdLst/>
              <a:ahLst/>
              <a:cxnLst/>
              <a:rect l="l" t="t" r="r" b="b"/>
              <a:pathLst>
                <a:path w="13228" h="11610" extrusionOk="0">
                  <a:moveTo>
                    <a:pt x="11763" y="5798"/>
                  </a:moveTo>
                  <a:cubicBezTo>
                    <a:pt x="11763" y="5798"/>
                    <a:pt x="11762" y="5798"/>
                    <a:pt x="11762" y="5798"/>
                  </a:cubicBezTo>
                  <a:lnTo>
                    <a:pt x="11762" y="5798"/>
                  </a:lnTo>
                  <a:cubicBezTo>
                    <a:pt x="11762" y="5798"/>
                    <a:pt x="11763" y="5798"/>
                    <a:pt x="11763" y="5798"/>
                  </a:cubicBezTo>
                  <a:close/>
                  <a:moveTo>
                    <a:pt x="4791" y="0"/>
                  </a:moveTo>
                  <a:cubicBezTo>
                    <a:pt x="4645" y="0"/>
                    <a:pt x="4500" y="121"/>
                    <a:pt x="4458" y="257"/>
                  </a:cubicBezTo>
                  <a:cubicBezTo>
                    <a:pt x="4411" y="436"/>
                    <a:pt x="4383" y="620"/>
                    <a:pt x="4325" y="810"/>
                  </a:cubicBezTo>
                  <a:cubicBezTo>
                    <a:pt x="4250" y="1041"/>
                    <a:pt x="4198" y="1277"/>
                    <a:pt x="4158" y="1525"/>
                  </a:cubicBezTo>
                  <a:lnTo>
                    <a:pt x="4094" y="1912"/>
                  </a:lnTo>
                  <a:cubicBezTo>
                    <a:pt x="3875" y="1768"/>
                    <a:pt x="3720" y="1508"/>
                    <a:pt x="3535" y="1324"/>
                  </a:cubicBezTo>
                  <a:cubicBezTo>
                    <a:pt x="3385" y="1162"/>
                    <a:pt x="3039" y="603"/>
                    <a:pt x="2832" y="586"/>
                  </a:cubicBezTo>
                  <a:lnTo>
                    <a:pt x="2832" y="586"/>
                  </a:lnTo>
                  <a:cubicBezTo>
                    <a:pt x="2803" y="1128"/>
                    <a:pt x="2895" y="1646"/>
                    <a:pt x="2918" y="2188"/>
                  </a:cubicBezTo>
                  <a:cubicBezTo>
                    <a:pt x="2924" y="2315"/>
                    <a:pt x="2883" y="2511"/>
                    <a:pt x="3005" y="2592"/>
                  </a:cubicBezTo>
                  <a:cubicBezTo>
                    <a:pt x="2793" y="2523"/>
                    <a:pt x="1938" y="1617"/>
                    <a:pt x="1628" y="1617"/>
                  </a:cubicBezTo>
                  <a:cubicBezTo>
                    <a:pt x="1599" y="1617"/>
                    <a:pt x="1576" y="1624"/>
                    <a:pt x="1557" y="1641"/>
                  </a:cubicBezTo>
                  <a:cubicBezTo>
                    <a:pt x="1500" y="2183"/>
                    <a:pt x="1909" y="2794"/>
                    <a:pt x="2053" y="3313"/>
                  </a:cubicBezTo>
                  <a:cubicBezTo>
                    <a:pt x="1903" y="3290"/>
                    <a:pt x="1748" y="3088"/>
                    <a:pt x="1627" y="2990"/>
                  </a:cubicBezTo>
                  <a:cubicBezTo>
                    <a:pt x="1367" y="2759"/>
                    <a:pt x="1067" y="2586"/>
                    <a:pt x="733" y="2500"/>
                  </a:cubicBezTo>
                  <a:cubicBezTo>
                    <a:pt x="605" y="2469"/>
                    <a:pt x="471" y="2456"/>
                    <a:pt x="335" y="2456"/>
                  </a:cubicBezTo>
                  <a:cubicBezTo>
                    <a:pt x="245" y="2456"/>
                    <a:pt x="154" y="2462"/>
                    <a:pt x="64" y="2471"/>
                  </a:cubicBezTo>
                  <a:cubicBezTo>
                    <a:pt x="1" y="3146"/>
                    <a:pt x="566" y="3872"/>
                    <a:pt x="952" y="4379"/>
                  </a:cubicBezTo>
                  <a:cubicBezTo>
                    <a:pt x="1085" y="4564"/>
                    <a:pt x="1200" y="4789"/>
                    <a:pt x="1367" y="4950"/>
                  </a:cubicBezTo>
                  <a:cubicBezTo>
                    <a:pt x="1413" y="4991"/>
                    <a:pt x="1471" y="5019"/>
                    <a:pt x="1517" y="5066"/>
                  </a:cubicBezTo>
                  <a:cubicBezTo>
                    <a:pt x="1650" y="5169"/>
                    <a:pt x="1713" y="5337"/>
                    <a:pt x="1794" y="5481"/>
                  </a:cubicBezTo>
                  <a:cubicBezTo>
                    <a:pt x="1805" y="5510"/>
                    <a:pt x="1823" y="5533"/>
                    <a:pt x="1828" y="5556"/>
                  </a:cubicBezTo>
                  <a:cubicBezTo>
                    <a:pt x="1851" y="5590"/>
                    <a:pt x="1874" y="5625"/>
                    <a:pt x="1892" y="5665"/>
                  </a:cubicBezTo>
                  <a:lnTo>
                    <a:pt x="1650" y="5665"/>
                  </a:lnTo>
                  <a:cubicBezTo>
                    <a:pt x="1565" y="5665"/>
                    <a:pt x="1470" y="5655"/>
                    <a:pt x="1377" y="5655"/>
                  </a:cubicBezTo>
                  <a:cubicBezTo>
                    <a:pt x="1312" y="5655"/>
                    <a:pt x="1248" y="5660"/>
                    <a:pt x="1188" y="5677"/>
                  </a:cubicBezTo>
                  <a:cubicBezTo>
                    <a:pt x="1165" y="5798"/>
                    <a:pt x="1183" y="5971"/>
                    <a:pt x="1183" y="6092"/>
                  </a:cubicBezTo>
                  <a:cubicBezTo>
                    <a:pt x="1188" y="6265"/>
                    <a:pt x="1217" y="6432"/>
                    <a:pt x="1223" y="6605"/>
                  </a:cubicBezTo>
                  <a:cubicBezTo>
                    <a:pt x="1229" y="6726"/>
                    <a:pt x="1229" y="6847"/>
                    <a:pt x="1246" y="6963"/>
                  </a:cubicBezTo>
                  <a:cubicBezTo>
                    <a:pt x="1252" y="7043"/>
                    <a:pt x="1258" y="7124"/>
                    <a:pt x="1275" y="7205"/>
                  </a:cubicBezTo>
                  <a:cubicBezTo>
                    <a:pt x="1315" y="7505"/>
                    <a:pt x="1448" y="7787"/>
                    <a:pt x="1500" y="8081"/>
                  </a:cubicBezTo>
                  <a:cubicBezTo>
                    <a:pt x="1534" y="8277"/>
                    <a:pt x="1575" y="8473"/>
                    <a:pt x="1598" y="8663"/>
                  </a:cubicBezTo>
                  <a:cubicBezTo>
                    <a:pt x="1615" y="8808"/>
                    <a:pt x="1621" y="8963"/>
                    <a:pt x="1661" y="9107"/>
                  </a:cubicBezTo>
                  <a:cubicBezTo>
                    <a:pt x="1730" y="9298"/>
                    <a:pt x="1799" y="9494"/>
                    <a:pt x="1846" y="9696"/>
                  </a:cubicBezTo>
                  <a:cubicBezTo>
                    <a:pt x="1874" y="9840"/>
                    <a:pt x="1886" y="9984"/>
                    <a:pt x="1949" y="10122"/>
                  </a:cubicBezTo>
                  <a:cubicBezTo>
                    <a:pt x="2019" y="10261"/>
                    <a:pt x="2105" y="10405"/>
                    <a:pt x="2174" y="10532"/>
                  </a:cubicBezTo>
                  <a:cubicBezTo>
                    <a:pt x="2249" y="10664"/>
                    <a:pt x="2370" y="10751"/>
                    <a:pt x="2486" y="10837"/>
                  </a:cubicBezTo>
                  <a:cubicBezTo>
                    <a:pt x="2543" y="10883"/>
                    <a:pt x="2601" y="10929"/>
                    <a:pt x="2641" y="10993"/>
                  </a:cubicBezTo>
                  <a:cubicBezTo>
                    <a:pt x="2699" y="11074"/>
                    <a:pt x="2728" y="11079"/>
                    <a:pt x="2837" y="11102"/>
                  </a:cubicBezTo>
                  <a:cubicBezTo>
                    <a:pt x="3028" y="11137"/>
                    <a:pt x="3160" y="11189"/>
                    <a:pt x="3333" y="11252"/>
                  </a:cubicBezTo>
                  <a:cubicBezTo>
                    <a:pt x="3748" y="11396"/>
                    <a:pt x="4198" y="11414"/>
                    <a:pt x="4625" y="11471"/>
                  </a:cubicBezTo>
                  <a:cubicBezTo>
                    <a:pt x="4833" y="11500"/>
                    <a:pt x="5050" y="11509"/>
                    <a:pt x="5268" y="11509"/>
                  </a:cubicBezTo>
                  <a:cubicBezTo>
                    <a:pt x="5538" y="11509"/>
                    <a:pt x="5810" y="11495"/>
                    <a:pt x="6072" y="11489"/>
                  </a:cubicBezTo>
                  <a:cubicBezTo>
                    <a:pt x="6504" y="11489"/>
                    <a:pt x="6897" y="11587"/>
                    <a:pt x="7323" y="11604"/>
                  </a:cubicBezTo>
                  <a:cubicBezTo>
                    <a:pt x="7401" y="11607"/>
                    <a:pt x="7478" y="11609"/>
                    <a:pt x="7554" y="11609"/>
                  </a:cubicBezTo>
                  <a:cubicBezTo>
                    <a:pt x="8122" y="11609"/>
                    <a:pt x="8666" y="11515"/>
                    <a:pt x="9214" y="11327"/>
                  </a:cubicBezTo>
                  <a:cubicBezTo>
                    <a:pt x="9491" y="11229"/>
                    <a:pt x="9837" y="11131"/>
                    <a:pt x="10068" y="10952"/>
                  </a:cubicBezTo>
                  <a:cubicBezTo>
                    <a:pt x="10356" y="10722"/>
                    <a:pt x="10558" y="10410"/>
                    <a:pt x="10800" y="10145"/>
                  </a:cubicBezTo>
                  <a:cubicBezTo>
                    <a:pt x="10904" y="10030"/>
                    <a:pt x="10904" y="9903"/>
                    <a:pt x="10927" y="9759"/>
                  </a:cubicBezTo>
                  <a:cubicBezTo>
                    <a:pt x="10961" y="9580"/>
                    <a:pt x="11031" y="9401"/>
                    <a:pt x="11083" y="9228"/>
                  </a:cubicBezTo>
                  <a:cubicBezTo>
                    <a:pt x="11192" y="8877"/>
                    <a:pt x="11279" y="8514"/>
                    <a:pt x="11371" y="8162"/>
                  </a:cubicBezTo>
                  <a:cubicBezTo>
                    <a:pt x="11400" y="8052"/>
                    <a:pt x="11428" y="7943"/>
                    <a:pt x="11463" y="7839"/>
                  </a:cubicBezTo>
                  <a:cubicBezTo>
                    <a:pt x="11475" y="7752"/>
                    <a:pt x="11486" y="7666"/>
                    <a:pt x="11503" y="7579"/>
                  </a:cubicBezTo>
                  <a:cubicBezTo>
                    <a:pt x="11538" y="7326"/>
                    <a:pt x="11584" y="7084"/>
                    <a:pt x="11619" y="6830"/>
                  </a:cubicBezTo>
                  <a:cubicBezTo>
                    <a:pt x="11648" y="6651"/>
                    <a:pt x="11671" y="6478"/>
                    <a:pt x="11694" y="6294"/>
                  </a:cubicBezTo>
                  <a:cubicBezTo>
                    <a:pt x="11705" y="6237"/>
                    <a:pt x="11728" y="5816"/>
                    <a:pt x="11762" y="5798"/>
                  </a:cubicBezTo>
                  <a:lnTo>
                    <a:pt x="11762" y="5798"/>
                  </a:lnTo>
                  <a:cubicBezTo>
                    <a:pt x="11753" y="5802"/>
                    <a:pt x="11743" y="5804"/>
                    <a:pt x="11732" y="5804"/>
                  </a:cubicBezTo>
                  <a:cubicBezTo>
                    <a:pt x="11679" y="5804"/>
                    <a:pt x="11609" y="5767"/>
                    <a:pt x="11567" y="5757"/>
                  </a:cubicBezTo>
                  <a:cubicBezTo>
                    <a:pt x="11545" y="5751"/>
                    <a:pt x="11519" y="5749"/>
                    <a:pt x="11492" y="5749"/>
                  </a:cubicBezTo>
                  <a:cubicBezTo>
                    <a:pt x="11432" y="5749"/>
                    <a:pt x="11363" y="5759"/>
                    <a:pt x="11298" y="5759"/>
                  </a:cubicBezTo>
                  <a:cubicBezTo>
                    <a:pt x="11233" y="5759"/>
                    <a:pt x="11172" y="5748"/>
                    <a:pt x="11134" y="5706"/>
                  </a:cubicBezTo>
                  <a:cubicBezTo>
                    <a:pt x="11054" y="5613"/>
                    <a:pt x="11192" y="5533"/>
                    <a:pt x="11250" y="5469"/>
                  </a:cubicBezTo>
                  <a:cubicBezTo>
                    <a:pt x="11452" y="5256"/>
                    <a:pt x="11648" y="5043"/>
                    <a:pt x="11821" y="4800"/>
                  </a:cubicBezTo>
                  <a:cubicBezTo>
                    <a:pt x="12034" y="4506"/>
                    <a:pt x="12201" y="4189"/>
                    <a:pt x="12397" y="3889"/>
                  </a:cubicBezTo>
                  <a:cubicBezTo>
                    <a:pt x="12524" y="3688"/>
                    <a:pt x="12685" y="3492"/>
                    <a:pt x="12795" y="3267"/>
                  </a:cubicBezTo>
                  <a:cubicBezTo>
                    <a:pt x="12945" y="2961"/>
                    <a:pt x="13227" y="2552"/>
                    <a:pt x="13112" y="2194"/>
                  </a:cubicBezTo>
                  <a:cubicBezTo>
                    <a:pt x="12891" y="2168"/>
                    <a:pt x="12675" y="2142"/>
                    <a:pt x="12455" y="2142"/>
                  </a:cubicBezTo>
                  <a:cubicBezTo>
                    <a:pt x="12434" y="2142"/>
                    <a:pt x="12412" y="2142"/>
                    <a:pt x="12391" y="2142"/>
                  </a:cubicBezTo>
                  <a:cubicBezTo>
                    <a:pt x="12172" y="2148"/>
                    <a:pt x="11970" y="2217"/>
                    <a:pt x="11757" y="2258"/>
                  </a:cubicBezTo>
                  <a:cubicBezTo>
                    <a:pt x="11630" y="2286"/>
                    <a:pt x="11503" y="2304"/>
                    <a:pt x="11382" y="2344"/>
                  </a:cubicBezTo>
                  <a:cubicBezTo>
                    <a:pt x="11307" y="2367"/>
                    <a:pt x="11244" y="2402"/>
                    <a:pt x="11181" y="2436"/>
                  </a:cubicBezTo>
                  <a:cubicBezTo>
                    <a:pt x="11073" y="2490"/>
                    <a:pt x="10925" y="2554"/>
                    <a:pt x="10816" y="2636"/>
                  </a:cubicBezTo>
                  <a:lnTo>
                    <a:pt x="10816" y="2636"/>
                  </a:lnTo>
                  <a:cubicBezTo>
                    <a:pt x="10935" y="2488"/>
                    <a:pt x="11038" y="2316"/>
                    <a:pt x="11111" y="2148"/>
                  </a:cubicBezTo>
                  <a:cubicBezTo>
                    <a:pt x="11157" y="2050"/>
                    <a:pt x="11181" y="1929"/>
                    <a:pt x="11238" y="1831"/>
                  </a:cubicBezTo>
                  <a:cubicBezTo>
                    <a:pt x="11325" y="1687"/>
                    <a:pt x="11382" y="1502"/>
                    <a:pt x="11198" y="1381"/>
                  </a:cubicBezTo>
                  <a:cubicBezTo>
                    <a:pt x="11139" y="1337"/>
                    <a:pt x="11086" y="1321"/>
                    <a:pt x="11025" y="1321"/>
                  </a:cubicBezTo>
                  <a:cubicBezTo>
                    <a:pt x="10989" y="1321"/>
                    <a:pt x="10952" y="1327"/>
                    <a:pt x="10910" y="1335"/>
                  </a:cubicBezTo>
                  <a:cubicBezTo>
                    <a:pt x="10679" y="1381"/>
                    <a:pt x="10414" y="1450"/>
                    <a:pt x="10212" y="1566"/>
                  </a:cubicBezTo>
                  <a:cubicBezTo>
                    <a:pt x="9888" y="1763"/>
                    <a:pt x="9555" y="1947"/>
                    <a:pt x="9261" y="2180"/>
                  </a:cubicBezTo>
                  <a:lnTo>
                    <a:pt x="9261" y="2180"/>
                  </a:lnTo>
                  <a:cubicBezTo>
                    <a:pt x="9327" y="2070"/>
                    <a:pt x="9362" y="1901"/>
                    <a:pt x="9382" y="1831"/>
                  </a:cubicBezTo>
                  <a:cubicBezTo>
                    <a:pt x="9451" y="1600"/>
                    <a:pt x="9526" y="1468"/>
                    <a:pt x="9422" y="1254"/>
                  </a:cubicBezTo>
                  <a:cubicBezTo>
                    <a:pt x="9370" y="1151"/>
                    <a:pt x="9289" y="1076"/>
                    <a:pt x="9191" y="1018"/>
                  </a:cubicBezTo>
                  <a:cubicBezTo>
                    <a:pt x="9117" y="977"/>
                    <a:pt x="9050" y="959"/>
                    <a:pt x="8988" y="959"/>
                  </a:cubicBezTo>
                  <a:cubicBezTo>
                    <a:pt x="8855" y="959"/>
                    <a:pt x="8742" y="1042"/>
                    <a:pt x="8621" y="1179"/>
                  </a:cubicBezTo>
                  <a:cubicBezTo>
                    <a:pt x="8430" y="1387"/>
                    <a:pt x="8275" y="1629"/>
                    <a:pt x="8102" y="1854"/>
                  </a:cubicBezTo>
                  <a:cubicBezTo>
                    <a:pt x="7969" y="2021"/>
                    <a:pt x="7836" y="2188"/>
                    <a:pt x="7709" y="2361"/>
                  </a:cubicBezTo>
                  <a:cubicBezTo>
                    <a:pt x="7675" y="2044"/>
                    <a:pt x="7750" y="1710"/>
                    <a:pt x="7750" y="1393"/>
                  </a:cubicBezTo>
                  <a:cubicBezTo>
                    <a:pt x="7750" y="1191"/>
                    <a:pt x="7704" y="1018"/>
                    <a:pt x="7646" y="833"/>
                  </a:cubicBezTo>
                  <a:cubicBezTo>
                    <a:pt x="7617" y="741"/>
                    <a:pt x="7611" y="637"/>
                    <a:pt x="7583" y="545"/>
                  </a:cubicBezTo>
                  <a:cubicBezTo>
                    <a:pt x="7542" y="430"/>
                    <a:pt x="7456" y="309"/>
                    <a:pt x="7381" y="211"/>
                  </a:cubicBezTo>
                  <a:cubicBezTo>
                    <a:pt x="7325" y="149"/>
                    <a:pt x="7271" y="124"/>
                    <a:pt x="7219" y="124"/>
                  </a:cubicBezTo>
                  <a:cubicBezTo>
                    <a:pt x="7092" y="124"/>
                    <a:pt x="6976" y="268"/>
                    <a:pt x="6873" y="366"/>
                  </a:cubicBezTo>
                  <a:cubicBezTo>
                    <a:pt x="6793" y="441"/>
                    <a:pt x="6729" y="551"/>
                    <a:pt x="6672" y="655"/>
                  </a:cubicBezTo>
                  <a:cubicBezTo>
                    <a:pt x="6545" y="857"/>
                    <a:pt x="6418" y="1070"/>
                    <a:pt x="6326" y="1295"/>
                  </a:cubicBezTo>
                  <a:cubicBezTo>
                    <a:pt x="6228" y="1520"/>
                    <a:pt x="6141" y="1750"/>
                    <a:pt x="6072" y="1981"/>
                  </a:cubicBezTo>
                  <a:cubicBezTo>
                    <a:pt x="6066" y="2125"/>
                    <a:pt x="6020" y="2217"/>
                    <a:pt x="5911" y="2275"/>
                  </a:cubicBezTo>
                  <a:cubicBezTo>
                    <a:pt x="5882" y="2217"/>
                    <a:pt x="5887" y="2154"/>
                    <a:pt x="5882" y="2096"/>
                  </a:cubicBezTo>
                  <a:cubicBezTo>
                    <a:pt x="5853" y="1871"/>
                    <a:pt x="5778" y="1646"/>
                    <a:pt x="5697" y="1439"/>
                  </a:cubicBezTo>
                  <a:cubicBezTo>
                    <a:pt x="5640" y="1277"/>
                    <a:pt x="5576" y="1122"/>
                    <a:pt x="5467" y="983"/>
                  </a:cubicBezTo>
                  <a:cubicBezTo>
                    <a:pt x="5363" y="839"/>
                    <a:pt x="5247" y="701"/>
                    <a:pt x="5173" y="539"/>
                  </a:cubicBezTo>
                  <a:cubicBezTo>
                    <a:pt x="5098" y="372"/>
                    <a:pt x="5086" y="107"/>
                    <a:pt x="4890" y="20"/>
                  </a:cubicBezTo>
                  <a:cubicBezTo>
                    <a:pt x="4858" y="6"/>
                    <a:pt x="4824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718186" y="3606649"/>
              <a:ext cx="2192410" cy="1069295"/>
            </a:xfrm>
            <a:custGeom>
              <a:avLst/>
              <a:gdLst/>
              <a:ahLst/>
              <a:cxnLst/>
              <a:rect l="l" t="t" r="r" b="b"/>
              <a:pathLst>
                <a:path w="12628" h="6159" extrusionOk="0">
                  <a:moveTo>
                    <a:pt x="6972" y="0"/>
                  </a:moveTo>
                  <a:cubicBezTo>
                    <a:pt x="6545" y="0"/>
                    <a:pt x="6136" y="1067"/>
                    <a:pt x="5968" y="1384"/>
                  </a:cubicBezTo>
                  <a:cubicBezTo>
                    <a:pt x="5893" y="1522"/>
                    <a:pt x="5657" y="2105"/>
                    <a:pt x="5478" y="2191"/>
                  </a:cubicBezTo>
                  <a:cubicBezTo>
                    <a:pt x="5225" y="2076"/>
                    <a:pt x="5138" y="1367"/>
                    <a:pt x="5052" y="1119"/>
                  </a:cubicBezTo>
                  <a:cubicBezTo>
                    <a:pt x="4954" y="848"/>
                    <a:pt x="4838" y="577"/>
                    <a:pt x="4729" y="312"/>
                  </a:cubicBezTo>
                  <a:cubicBezTo>
                    <a:pt x="4700" y="242"/>
                    <a:pt x="4683" y="133"/>
                    <a:pt x="4613" y="104"/>
                  </a:cubicBezTo>
                  <a:cubicBezTo>
                    <a:pt x="4588" y="95"/>
                    <a:pt x="4564" y="91"/>
                    <a:pt x="4541" y="91"/>
                  </a:cubicBezTo>
                  <a:cubicBezTo>
                    <a:pt x="4107" y="91"/>
                    <a:pt x="3913" y="1482"/>
                    <a:pt x="3858" y="1799"/>
                  </a:cubicBezTo>
                  <a:cubicBezTo>
                    <a:pt x="3656" y="1667"/>
                    <a:pt x="3501" y="1424"/>
                    <a:pt x="3339" y="1240"/>
                  </a:cubicBezTo>
                  <a:cubicBezTo>
                    <a:pt x="3195" y="1090"/>
                    <a:pt x="2861" y="565"/>
                    <a:pt x="2664" y="548"/>
                  </a:cubicBezTo>
                  <a:lnTo>
                    <a:pt x="2664" y="548"/>
                  </a:lnTo>
                  <a:cubicBezTo>
                    <a:pt x="2636" y="1061"/>
                    <a:pt x="2722" y="1551"/>
                    <a:pt x="2751" y="2064"/>
                  </a:cubicBezTo>
                  <a:cubicBezTo>
                    <a:pt x="2763" y="2185"/>
                    <a:pt x="2716" y="2364"/>
                    <a:pt x="2832" y="2445"/>
                  </a:cubicBezTo>
                  <a:cubicBezTo>
                    <a:pt x="2625" y="2381"/>
                    <a:pt x="1820" y="1524"/>
                    <a:pt x="1529" y="1524"/>
                  </a:cubicBezTo>
                  <a:cubicBezTo>
                    <a:pt x="1504" y="1524"/>
                    <a:pt x="1482" y="1531"/>
                    <a:pt x="1465" y="1545"/>
                  </a:cubicBezTo>
                  <a:cubicBezTo>
                    <a:pt x="1413" y="2059"/>
                    <a:pt x="1794" y="2641"/>
                    <a:pt x="1932" y="3125"/>
                  </a:cubicBezTo>
                  <a:cubicBezTo>
                    <a:pt x="1788" y="3102"/>
                    <a:pt x="1644" y="2912"/>
                    <a:pt x="1534" y="2814"/>
                  </a:cubicBezTo>
                  <a:cubicBezTo>
                    <a:pt x="1292" y="2595"/>
                    <a:pt x="1010" y="2433"/>
                    <a:pt x="693" y="2353"/>
                  </a:cubicBezTo>
                  <a:cubicBezTo>
                    <a:pt x="571" y="2322"/>
                    <a:pt x="442" y="2309"/>
                    <a:pt x="313" y="2309"/>
                  </a:cubicBezTo>
                  <a:cubicBezTo>
                    <a:pt x="227" y="2309"/>
                    <a:pt x="141" y="2315"/>
                    <a:pt x="58" y="2324"/>
                  </a:cubicBezTo>
                  <a:cubicBezTo>
                    <a:pt x="1" y="2964"/>
                    <a:pt x="531" y="3656"/>
                    <a:pt x="894" y="4134"/>
                  </a:cubicBezTo>
                  <a:cubicBezTo>
                    <a:pt x="1021" y="4307"/>
                    <a:pt x="1131" y="4521"/>
                    <a:pt x="1292" y="4671"/>
                  </a:cubicBezTo>
                  <a:cubicBezTo>
                    <a:pt x="1338" y="4717"/>
                    <a:pt x="1390" y="4745"/>
                    <a:pt x="1436" y="4780"/>
                  </a:cubicBezTo>
                  <a:cubicBezTo>
                    <a:pt x="1557" y="4884"/>
                    <a:pt x="1621" y="5034"/>
                    <a:pt x="1696" y="5178"/>
                  </a:cubicBezTo>
                  <a:cubicBezTo>
                    <a:pt x="1707" y="5201"/>
                    <a:pt x="1713" y="5218"/>
                    <a:pt x="1742" y="5230"/>
                  </a:cubicBezTo>
                  <a:cubicBezTo>
                    <a:pt x="1869" y="5449"/>
                    <a:pt x="2105" y="5818"/>
                    <a:pt x="2376" y="5824"/>
                  </a:cubicBezTo>
                  <a:cubicBezTo>
                    <a:pt x="3183" y="5853"/>
                    <a:pt x="3979" y="6020"/>
                    <a:pt x="4792" y="6020"/>
                  </a:cubicBezTo>
                  <a:cubicBezTo>
                    <a:pt x="4815" y="6020"/>
                    <a:pt x="4837" y="6020"/>
                    <a:pt x="4860" y="6020"/>
                  </a:cubicBezTo>
                  <a:cubicBezTo>
                    <a:pt x="5743" y="6020"/>
                    <a:pt x="6621" y="6124"/>
                    <a:pt x="7509" y="6124"/>
                  </a:cubicBezTo>
                  <a:cubicBezTo>
                    <a:pt x="7531" y="6124"/>
                    <a:pt x="7554" y="6124"/>
                    <a:pt x="7577" y="6124"/>
                  </a:cubicBezTo>
                  <a:cubicBezTo>
                    <a:pt x="7865" y="6124"/>
                    <a:pt x="8168" y="6143"/>
                    <a:pt x="8467" y="6143"/>
                  </a:cubicBezTo>
                  <a:cubicBezTo>
                    <a:pt x="8677" y="6143"/>
                    <a:pt x="8886" y="6134"/>
                    <a:pt x="9088" y="6100"/>
                  </a:cubicBezTo>
                  <a:cubicBezTo>
                    <a:pt x="9630" y="6014"/>
                    <a:pt x="9745" y="6158"/>
                    <a:pt x="10004" y="5720"/>
                  </a:cubicBezTo>
                  <a:cubicBezTo>
                    <a:pt x="10017" y="5724"/>
                    <a:pt x="10029" y="5725"/>
                    <a:pt x="10041" y="5725"/>
                  </a:cubicBezTo>
                  <a:cubicBezTo>
                    <a:pt x="10217" y="5725"/>
                    <a:pt x="10333" y="5355"/>
                    <a:pt x="10408" y="5241"/>
                  </a:cubicBezTo>
                  <a:cubicBezTo>
                    <a:pt x="10725" y="4751"/>
                    <a:pt x="11158" y="4342"/>
                    <a:pt x="11498" y="3858"/>
                  </a:cubicBezTo>
                  <a:cubicBezTo>
                    <a:pt x="11763" y="3483"/>
                    <a:pt x="11999" y="3102"/>
                    <a:pt x="12224" y="2704"/>
                  </a:cubicBezTo>
                  <a:cubicBezTo>
                    <a:pt x="12305" y="2566"/>
                    <a:pt x="12628" y="2174"/>
                    <a:pt x="12518" y="2001"/>
                  </a:cubicBezTo>
                  <a:cubicBezTo>
                    <a:pt x="12452" y="1896"/>
                    <a:pt x="12307" y="1858"/>
                    <a:pt x="12136" y="1858"/>
                  </a:cubicBezTo>
                  <a:cubicBezTo>
                    <a:pt x="11801" y="1858"/>
                    <a:pt x="11364" y="2001"/>
                    <a:pt x="11215" y="2059"/>
                  </a:cubicBezTo>
                  <a:cubicBezTo>
                    <a:pt x="10708" y="2249"/>
                    <a:pt x="10356" y="2652"/>
                    <a:pt x="9918" y="2906"/>
                  </a:cubicBezTo>
                  <a:cubicBezTo>
                    <a:pt x="9883" y="2652"/>
                    <a:pt x="10154" y="2410"/>
                    <a:pt x="10264" y="2203"/>
                  </a:cubicBezTo>
                  <a:cubicBezTo>
                    <a:pt x="10385" y="1972"/>
                    <a:pt x="10691" y="1470"/>
                    <a:pt x="10420" y="1251"/>
                  </a:cubicBezTo>
                  <a:lnTo>
                    <a:pt x="10420" y="1251"/>
                  </a:lnTo>
                  <a:cubicBezTo>
                    <a:pt x="9976" y="1378"/>
                    <a:pt x="9578" y="1695"/>
                    <a:pt x="9203" y="1961"/>
                  </a:cubicBezTo>
                  <a:cubicBezTo>
                    <a:pt x="9030" y="2087"/>
                    <a:pt x="8701" y="2301"/>
                    <a:pt x="8557" y="2508"/>
                  </a:cubicBezTo>
                  <a:cubicBezTo>
                    <a:pt x="8511" y="1943"/>
                    <a:pt x="8909" y="1384"/>
                    <a:pt x="8886" y="796"/>
                  </a:cubicBezTo>
                  <a:cubicBezTo>
                    <a:pt x="8841" y="774"/>
                    <a:pt x="8795" y="764"/>
                    <a:pt x="8748" y="764"/>
                  </a:cubicBezTo>
                  <a:cubicBezTo>
                    <a:pt x="8306" y="764"/>
                    <a:pt x="7791" y="1668"/>
                    <a:pt x="7583" y="1949"/>
                  </a:cubicBezTo>
                  <a:cubicBezTo>
                    <a:pt x="7450" y="2128"/>
                    <a:pt x="7306" y="2468"/>
                    <a:pt x="7104" y="2566"/>
                  </a:cubicBezTo>
                  <a:cubicBezTo>
                    <a:pt x="7041" y="2422"/>
                    <a:pt x="7087" y="2185"/>
                    <a:pt x="7087" y="2041"/>
                  </a:cubicBezTo>
                  <a:lnTo>
                    <a:pt x="7087" y="1067"/>
                  </a:lnTo>
                  <a:cubicBezTo>
                    <a:pt x="7087" y="732"/>
                    <a:pt x="7156" y="312"/>
                    <a:pt x="6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022535" y="4169509"/>
              <a:ext cx="1477637" cy="451225"/>
            </a:xfrm>
            <a:custGeom>
              <a:avLst/>
              <a:gdLst/>
              <a:ahLst/>
              <a:cxnLst/>
              <a:rect l="l" t="t" r="r" b="b"/>
              <a:pathLst>
                <a:path w="8511" h="2599" extrusionOk="0">
                  <a:moveTo>
                    <a:pt x="4755" y="1"/>
                  </a:moveTo>
                  <a:cubicBezTo>
                    <a:pt x="4750" y="1"/>
                    <a:pt x="4745" y="2"/>
                    <a:pt x="4740" y="4"/>
                  </a:cubicBezTo>
                  <a:cubicBezTo>
                    <a:pt x="4671" y="39"/>
                    <a:pt x="4648" y="223"/>
                    <a:pt x="4630" y="293"/>
                  </a:cubicBezTo>
                  <a:cubicBezTo>
                    <a:pt x="4573" y="494"/>
                    <a:pt x="4515" y="679"/>
                    <a:pt x="4423" y="869"/>
                  </a:cubicBezTo>
                  <a:cubicBezTo>
                    <a:pt x="4365" y="990"/>
                    <a:pt x="4336" y="1163"/>
                    <a:pt x="4204" y="1244"/>
                  </a:cubicBezTo>
                  <a:cubicBezTo>
                    <a:pt x="4071" y="1065"/>
                    <a:pt x="3956" y="863"/>
                    <a:pt x="3794" y="691"/>
                  </a:cubicBezTo>
                  <a:cubicBezTo>
                    <a:pt x="3570" y="443"/>
                    <a:pt x="3264" y="316"/>
                    <a:pt x="3016" y="114"/>
                  </a:cubicBezTo>
                  <a:lnTo>
                    <a:pt x="3016" y="114"/>
                  </a:lnTo>
                  <a:cubicBezTo>
                    <a:pt x="3045" y="333"/>
                    <a:pt x="3016" y="581"/>
                    <a:pt x="3016" y="800"/>
                  </a:cubicBezTo>
                  <a:cubicBezTo>
                    <a:pt x="3016" y="938"/>
                    <a:pt x="3033" y="1083"/>
                    <a:pt x="3010" y="1215"/>
                  </a:cubicBezTo>
                  <a:cubicBezTo>
                    <a:pt x="3005" y="1279"/>
                    <a:pt x="2976" y="1457"/>
                    <a:pt x="2918" y="1509"/>
                  </a:cubicBezTo>
                  <a:cubicBezTo>
                    <a:pt x="2664" y="1290"/>
                    <a:pt x="2347" y="1192"/>
                    <a:pt x="2053" y="1077"/>
                  </a:cubicBezTo>
                  <a:cubicBezTo>
                    <a:pt x="1823" y="985"/>
                    <a:pt x="1615" y="852"/>
                    <a:pt x="1384" y="760"/>
                  </a:cubicBezTo>
                  <a:cubicBezTo>
                    <a:pt x="1309" y="731"/>
                    <a:pt x="1223" y="708"/>
                    <a:pt x="1154" y="673"/>
                  </a:cubicBezTo>
                  <a:cubicBezTo>
                    <a:pt x="1113" y="656"/>
                    <a:pt x="1084" y="627"/>
                    <a:pt x="1044" y="627"/>
                  </a:cubicBezTo>
                  <a:cubicBezTo>
                    <a:pt x="1015" y="742"/>
                    <a:pt x="1050" y="875"/>
                    <a:pt x="1073" y="990"/>
                  </a:cubicBezTo>
                  <a:cubicBezTo>
                    <a:pt x="1102" y="1111"/>
                    <a:pt x="1188" y="1319"/>
                    <a:pt x="1142" y="1452"/>
                  </a:cubicBezTo>
                  <a:cubicBezTo>
                    <a:pt x="1133" y="1455"/>
                    <a:pt x="1126" y="1456"/>
                    <a:pt x="1119" y="1456"/>
                  </a:cubicBezTo>
                  <a:cubicBezTo>
                    <a:pt x="1091" y="1456"/>
                    <a:pt x="1077" y="1431"/>
                    <a:pt x="1044" y="1417"/>
                  </a:cubicBezTo>
                  <a:cubicBezTo>
                    <a:pt x="940" y="1359"/>
                    <a:pt x="825" y="1331"/>
                    <a:pt x="733" y="1267"/>
                  </a:cubicBezTo>
                  <a:cubicBezTo>
                    <a:pt x="496" y="1088"/>
                    <a:pt x="300" y="846"/>
                    <a:pt x="35" y="719"/>
                  </a:cubicBezTo>
                  <a:lnTo>
                    <a:pt x="35" y="719"/>
                  </a:lnTo>
                  <a:cubicBezTo>
                    <a:pt x="0" y="806"/>
                    <a:pt x="75" y="921"/>
                    <a:pt x="110" y="990"/>
                  </a:cubicBezTo>
                  <a:cubicBezTo>
                    <a:pt x="237" y="1267"/>
                    <a:pt x="364" y="1555"/>
                    <a:pt x="491" y="1832"/>
                  </a:cubicBezTo>
                  <a:cubicBezTo>
                    <a:pt x="577" y="2022"/>
                    <a:pt x="669" y="2201"/>
                    <a:pt x="733" y="2397"/>
                  </a:cubicBezTo>
                  <a:cubicBezTo>
                    <a:pt x="756" y="2461"/>
                    <a:pt x="767" y="2518"/>
                    <a:pt x="808" y="2576"/>
                  </a:cubicBezTo>
                  <a:cubicBezTo>
                    <a:pt x="813" y="2582"/>
                    <a:pt x="813" y="2593"/>
                    <a:pt x="819" y="2599"/>
                  </a:cubicBezTo>
                  <a:lnTo>
                    <a:pt x="7496" y="2599"/>
                  </a:lnTo>
                  <a:cubicBezTo>
                    <a:pt x="7681" y="2334"/>
                    <a:pt x="7813" y="2045"/>
                    <a:pt x="7969" y="1757"/>
                  </a:cubicBezTo>
                  <a:cubicBezTo>
                    <a:pt x="8090" y="1521"/>
                    <a:pt x="8200" y="1307"/>
                    <a:pt x="8292" y="1065"/>
                  </a:cubicBezTo>
                  <a:cubicBezTo>
                    <a:pt x="8315" y="996"/>
                    <a:pt x="8511" y="725"/>
                    <a:pt x="8407" y="650"/>
                  </a:cubicBezTo>
                  <a:cubicBezTo>
                    <a:pt x="8392" y="640"/>
                    <a:pt x="8373" y="636"/>
                    <a:pt x="8352" y="636"/>
                  </a:cubicBezTo>
                  <a:cubicBezTo>
                    <a:pt x="8178" y="636"/>
                    <a:pt x="7838" y="945"/>
                    <a:pt x="7756" y="996"/>
                  </a:cubicBezTo>
                  <a:cubicBezTo>
                    <a:pt x="7485" y="1169"/>
                    <a:pt x="7196" y="1313"/>
                    <a:pt x="6931" y="1486"/>
                  </a:cubicBezTo>
                  <a:cubicBezTo>
                    <a:pt x="6869" y="1520"/>
                    <a:pt x="6753" y="1625"/>
                    <a:pt x="6667" y="1625"/>
                  </a:cubicBezTo>
                  <a:cubicBezTo>
                    <a:pt x="6664" y="1625"/>
                    <a:pt x="6662" y="1625"/>
                    <a:pt x="6660" y="1625"/>
                  </a:cubicBezTo>
                  <a:cubicBezTo>
                    <a:pt x="6527" y="1377"/>
                    <a:pt x="6458" y="1111"/>
                    <a:pt x="6331" y="863"/>
                  </a:cubicBezTo>
                  <a:cubicBezTo>
                    <a:pt x="6245" y="679"/>
                    <a:pt x="6199" y="489"/>
                    <a:pt x="6095" y="316"/>
                  </a:cubicBezTo>
                  <a:cubicBezTo>
                    <a:pt x="6060" y="247"/>
                    <a:pt x="6009" y="218"/>
                    <a:pt x="5951" y="177"/>
                  </a:cubicBezTo>
                  <a:cubicBezTo>
                    <a:pt x="5801" y="402"/>
                    <a:pt x="5709" y="667"/>
                    <a:pt x="5570" y="898"/>
                  </a:cubicBezTo>
                  <a:cubicBezTo>
                    <a:pt x="5484" y="1042"/>
                    <a:pt x="5438" y="1181"/>
                    <a:pt x="5374" y="1331"/>
                  </a:cubicBezTo>
                  <a:cubicBezTo>
                    <a:pt x="5351" y="1371"/>
                    <a:pt x="5317" y="1469"/>
                    <a:pt x="5276" y="1475"/>
                  </a:cubicBezTo>
                  <a:cubicBezTo>
                    <a:pt x="5265" y="1417"/>
                    <a:pt x="5236" y="1354"/>
                    <a:pt x="5224" y="1302"/>
                  </a:cubicBezTo>
                  <a:cubicBezTo>
                    <a:pt x="5178" y="1129"/>
                    <a:pt x="5138" y="944"/>
                    <a:pt x="5080" y="777"/>
                  </a:cubicBezTo>
                  <a:cubicBezTo>
                    <a:pt x="5053" y="683"/>
                    <a:pt x="4876" y="1"/>
                    <a:pt x="47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912463" y="4536878"/>
              <a:ext cx="1736844" cy="977800"/>
            </a:xfrm>
            <a:custGeom>
              <a:avLst/>
              <a:gdLst/>
              <a:ahLst/>
              <a:cxnLst/>
              <a:rect l="l" t="t" r="r" b="b"/>
              <a:pathLst>
                <a:path w="10004" h="5632" extrusionOk="0">
                  <a:moveTo>
                    <a:pt x="194" y="0"/>
                  </a:moveTo>
                  <a:cubicBezTo>
                    <a:pt x="133" y="0"/>
                    <a:pt x="72" y="5"/>
                    <a:pt x="18" y="22"/>
                  </a:cubicBezTo>
                  <a:cubicBezTo>
                    <a:pt x="0" y="137"/>
                    <a:pt x="12" y="298"/>
                    <a:pt x="12" y="414"/>
                  </a:cubicBezTo>
                  <a:cubicBezTo>
                    <a:pt x="18" y="581"/>
                    <a:pt x="46" y="742"/>
                    <a:pt x="58" y="898"/>
                  </a:cubicBezTo>
                  <a:cubicBezTo>
                    <a:pt x="46" y="1002"/>
                    <a:pt x="46" y="1117"/>
                    <a:pt x="64" y="1233"/>
                  </a:cubicBezTo>
                  <a:cubicBezTo>
                    <a:pt x="69" y="1302"/>
                    <a:pt x="75" y="1377"/>
                    <a:pt x="93" y="1457"/>
                  </a:cubicBezTo>
                  <a:cubicBezTo>
                    <a:pt x="133" y="1746"/>
                    <a:pt x="248" y="1999"/>
                    <a:pt x="300" y="2288"/>
                  </a:cubicBezTo>
                  <a:cubicBezTo>
                    <a:pt x="329" y="2472"/>
                    <a:pt x="375" y="2657"/>
                    <a:pt x="392" y="2835"/>
                  </a:cubicBezTo>
                  <a:cubicBezTo>
                    <a:pt x="410" y="2974"/>
                    <a:pt x="415" y="3118"/>
                    <a:pt x="462" y="3256"/>
                  </a:cubicBezTo>
                  <a:cubicBezTo>
                    <a:pt x="519" y="3441"/>
                    <a:pt x="588" y="3625"/>
                    <a:pt x="634" y="3810"/>
                  </a:cubicBezTo>
                  <a:cubicBezTo>
                    <a:pt x="663" y="3948"/>
                    <a:pt x="675" y="4087"/>
                    <a:pt x="733" y="4213"/>
                  </a:cubicBezTo>
                  <a:cubicBezTo>
                    <a:pt x="790" y="4346"/>
                    <a:pt x="877" y="4479"/>
                    <a:pt x="952" y="4606"/>
                  </a:cubicBezTo>
                  <a:cubicBezTo>
                    <a:pt x="1021" y="4727"/>
                    <a:pt x="1136" y="4807"/>
                    <a:pt x="1246" y="4894"/>
                  </a:cubicBezTo>
                  <a:cubicBezTo>
                    <a:pt x="1298" y="4934"/>
                    <a:pt x="1355" y="4986"/>
                    <a:pt x="1396" y="5044"/>
                  </a:cubicBezTo>
                  <a:cubicBezTo>
                    <a:pt x="1453" y="5124"/>
                    <a:pt x="1482" y="5124"/>
                    <a:pt x="1586" y="5142"/>
                  </a:cubicBezTo>
                  <a:cubicBezTo>
                    <a:pt x="1759" y="5182"/>
                    <a:pt x="1886" y="5228"/>
                    <a:pt x="2053" y="5286"/>
                  </a:cubicBezTo>
                  <a:cubicBezTo>
                    <a:pt x="2439" y="5424"/>
                    <a:pt x="2866" y="5430"/>
                    <a:pt x="3269" y="5499"/>
                  </a:cubicBezTo>
                  <a:cubicBezTo>
                    <a:pt x="3453" y="5525"/>
                    <a:pt x="3639" y="5533"/>
                    <a:pt x="3825" y="5533"/>
                  </a:cubicBezTo>
                  <a:cubicBezTo>
                    <a:pt x="4096" y="5533"/>
                    <a:pt x="4367" y="5517"/>
                    <a:pt x="4630" y="5517"/>
                  </a:cubicBezTo>
                  <a:cubicBezTo>
                    <a:pt x="5034" y="5517"/>
                    <a:pt x="5409" y="5603"/>
                    <a:pt x="5806" y="5626"/>
                  </a:cubicBezTo>
                  <a:cubicBezTo>
                    <a:pt x="5884" y="5630"/>
                    <a:pt x="5961" y="5631"/>
                    <a:pt x="6037" y="5631"/>
                  </a:cubicBezTo>
                  <a:cubicBezTo>
                    <a:pt x="6574" y="5631"/>
                    <a:pt x="7084" y="5543"/>
                    <a:pt x="7594" y="5361"/>
                  </a:cubicBezTo>
                  <a:cubicBezTo>
                    <a:pt x="7853" y="5269"/>
                    <a:pt x="8176" y="5182"/>
                    <a:pt x="8395" y="5009"/>
                  </a:cubicBezTo>
                  <a:cubicBezTo>
                    <a:pt x="8649" y="4807"/>
                    <a:pt x="8908" y="4479"/>
                    <a:pt x="9099" y="4231"/>
                  </a:cubicBezTo>
                  <a:cubicBezTo>
                    <a:pt x="9324" y="3925"/>
                    <a:pt x="9433" y="3579"/>
                    <a:pt x="9525" y="3228"/>
                  </a:cubicBezTo>
                  <a:cubicBezTo>
                    <a:pt x="9629" y="2835"/>
                    <a:pt x="9762" y="2449"/>
                    <a:pt x="9831" y="2046"/>
                  </a:cubicBezTo>
                  <a:cubicBezTo>
                    <a:pt x="9848" y="1930"/>
                    <a:pt x="9866" y="1838"/>
                    <a:pt x="9837" y="1723"/>
                  </a:cubicBezTo>
                  <a:cubicBezTo>
                    <a:pt x="9802" y="1578"/>
                    <a:pt x="9843" y="1475"/>
                    <a:pt x="9866" y="1331"/>
                  </a:cubicBezTo>
                  <a:cubicBezTo>
                    <a:pt x="9918" y="1042"/>
                    <a:pt x="9946" y="748"/>
                    <a:pt x="9958" y="460"/>
                  </a:cubicBezTo>
                  <a:cubicBezTo>
                    <a:pt x="9958" y="385"/>
                    <a:pt x="10004" y="149"/>
                    <a:pt x="9952" y="85"/>
                  </a:cubicBezTo>
                  <a:cubicBezTo>
                    <a:pt x="9940" y="68"/>
                    <a:pt x="9927" y="61"/>
                    <a:pt x="9914" y="61"/>
                  </a:cubicBezTo>
                  <a:cubicBezTo>
                    <a:pt x="9887" y="61"/>
                    <a:pt x="9858" y="85"/>
                    <a:pt x="9831" y="97"/>
                  </a:cubicBezTo>
                  <a:cubicBezTo>
                    <a:pt x="9491" y="258"/>
                    <a:pt x="9064" y="252"/>
                    <a:pt x="8707" y="281"/>
                  </a:cubicBezTo>
                  <a:cubicBezTo>
                    <a:pt x="8242" y="317"/>
                    <a:pt x="7769" y="333"/>
                    <a:pt x="7298" y="333"/>
                  </a:cubicBezTo>
                  <a:cubicBezTo>
                    <a:pt x="7009" y="333"/>
                    <a:pt x="6720" y="327"/>
                    <a:pt x="6435" y="316"/>
                  </a:cubicBezTo>
                  <a:cubicBezTo>
                    <a:pt x="6118" y="298"/>
                    <a:pt x="5806" y="241"/>
                    <a:pt x="5495" y="224"/>
                  </a:cubicBezTo>
                  <a:cubicBezTo>
                    <a:pt x="5132" y="195"/>
                    <a:pt x="4769" y="195"/>
                    <a:pt x="4400" y="154"/>
                  </a:cubicBezTo>
                  <a:cubicBezTo>
                    <a:pt x="4077" y="126"/>
                    <a:pt x="3754" y="91"/>
                    <a:pt x="3419" y="91"/>
                  </a:cubicBezTo>
                  <a:cubicBezTo>
                    <a:pt x="3102" y="91"/>
                    <a:pt x="2802" y="91"/>
                    <a:pt x="2485" y="62"/>
                  </a:cubicBezTo>
                  <a:cubicBezTo>
                    <a:pt x="2401" y="55"/>
                    <a:pt x="2316" y="53"/>
                    <a:pt x="2231" y="53"/>
                  </a:cubicBezTo>
                  <a:cubicBezTo>
                    <a:pt x="2117" y="53"/>
                    <a:pt x="2003" y="56"/>
                    <a:pt x="1888" y="56"/>
                  </a:cubicBezTo>
                  <a:cubicBezTo>
                    <a:pt x="1818" y="56"/>
                    <a:pt x="1748" y="55"/>
                    <a:pt x="1678" y="51"/>
                  </a:cubicBezTo>
                  <a:cubicBezTo>
                    <a:pt x="1471" y="33"/>
                    <a:pt x="1257" y="10"/>
                    <a:pt x="1044" y="10"/>
                  </a:cubicBezTo>
                  <a:lnTo>
                    <a:pt x="450" y="10"/>
                  </a:lnTo>
                  <a:cubicBezTo>
                    <a:pt x="372" y="10"/>
                    <a:pt x="282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178616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1" y="358"/>
                    <a:pt x="209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3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10049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0" y="110"/>
                    <a:pt x="6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5" y="254"/>
                    <a:pt x="369" y="156"/>
                  </a:cubicBezTo>
                  <a:cubicBezTo>
                    <a:pt x="352" y="53"/>
                    <a:pt x="26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898429" y="4764835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2" y="0"/>
                  </a:moveTo>
                  <a:cubicBezTo>
                    <a:pt x="64" y="0"/>
                    <a:pt x="1" y="104"/>
                    <a:pt x="6" y="202"/>
                  </a:cubicBezTo>
                  <a:cubicBezTo>
                    <a:pt x="18" y="306"/>
                    <a:pt x="104" y="358"/>
                    <a:pt x="208" y="358"/>
                  </a:cubicBezTo>
                  <a:cubicBezTo>
                    <a:pt x="306" y="358"/>
                    <a:pt x="375" y="248"/>
                    <a:pt x="364" y="156"/>
                  </a:cubicBezTo>
                  <a:cubicBezTo>
                    <a:pt x="352" y="58"/>
                    <a:pt x="266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25871" y="4745390"/>
              <a:ext cx="84203" cy="8212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2" y="0"/>
                  </a:moveTo>
                  <a:cubicBezTo>
                    <a:pt x="184" y="0"/>
                    <a:pt x="176" y="1"/>
                    <a:pt x="168" y="3"/>
                  </a:cubicBezTo>
                  <a:cubicBezTo>
                    <a:pt x="145" y="3"/>
                    <a:pt x="122" y="8"/>
                    <a:pt x="99" y="26"/>
                  </a:cubicBezTo>
                  <a:cubicBezTo>
                    <a:pt x="81" y="32"/>
                    <a:pt x="58" y="43"/>
                    <a:pt x="47" y="66"/>
                  </a:cubicBezTo>
                  <a:cubicBezTo>
                    <a:pt x="35" y="83"/>
                    <a:pt x="29" y="95"/>
                    <a:pt x="12" y="112"/>
                  </a:cubicBezTo>
                  <a:cubicBezTo>
                    <a:pt x="1" y="141"/>
                    <a:pt x="1" y="170"/>
                    <a:pt x="1" y="205"/>
                  </a:cubicBezTo>
                  <a:cubicBezTo>
                    <a:pt x="6" y="216"/>
                    <a:pt x="6" y="233"/>
                    <a:pt x="12" y="245"/>
                  </a:cubicBezTo>
                  <a:cubicBezTo>
                    <a:pt x="29" y="274"/>
                    <a:pt x="47" y="303"/>
                    <a:pt x="64" y="320"/>
                  </a:cubicBezTo>
                  <a:lnTo>
                    <a:pt x="179" y="435"/>
                  </a:lnTo>
                  <a:cubicBezTo>
                    <a:pt x="202" y="447"/>
                    <a:pt x="226" y="464"/>
                    <a:pt x="243" y="464"/>
                  </a:cubicBezTo>
                  <a:cubicBezTo>
                    <a:pt x="259" y="468"/>
                    <a:pt x="275" y="472"/>
                    <a:pt x="294" y="472"/>
                  </a:cubicBezTo>
                  <a:cubicBezTo>
                    <a:pt x="301" y="472"/>
                    <a:pt x="309" y="471"/>
                    <a:pt x="318" y="470"/>
                  </a:cubicBezTo>
                  <a:cubicBezTo>
                    <a:pt x="341" y="470"/>
                    <a:pt x="358" y="464"/>
                    <a:pt x="381" y="447"/>
                  </a:cubicBezTo>
                  <a:cubicBezTo>
                    <a:pt x="404" y="441"/>
                    <a:pt x="427" y="424"/>
                    <a:pt x="439" y="406"/>
                  </a:cubicBezTo>
                  <a:cubicBezTo>
                    <a:pt x="445" y="389"/>
                    <a:pt x="456" y="377"/>
                    <a:pt x="468" y="360"/>
                  </a:cubicBezTo>
                  <a:cubicBezTo>
                    <a:pt x="485" y="331"/>
                    <a:pt x="485" y="303"/>
                    <a:pt x="485" y="268"/>
                  </a:cubicBezTo>
                  <a:cubicBezTo>
                    <a:pt x="479" y="256"/>
                    <a:pt x="468" y="239"/>
                    <a:pt x="468" y="228"/>
                  </a:cubicBezTo>
                  <a:cubicBezTo>
                    <a:pt x="456" y="199"/>
                    <a:pt x="439" y="170"/>
                    <a:pt x="422" y="153"/>
                  </a:cubicBezTo>
                  <a:lnTo>
                    <a:pt x="306" y="37"/>
                  </a:lnTo>
                  <a:cubicBezTo>
                    <a:pt x="283" y="26"/>
                    <a:pt x="260" y="8"/>
                    <a:pt x="237" y="8"/>
                  </a:cubicBezTo>
                  <a:cubicBezTo>
                    <a:pt x="225" y="4"/>
                    <a:pt x="210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275841" y="4958069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7" y="0"/>
                  </a:moveTo>
                  <a:cubicBezTo>
                    <a:pt x="69" y="0"/>
                    <a:pt x="0" y="110"/>
                    <a:pt x="12" y="202"/>
                  </a:cubicBezTo>
                  <a:cubicBezTo>
                    <a:pt x="23" y="311"/>
                    <a:pt x="110" y="363"/>
                    <a:pt x="214" y="363"/>
                  </a:cubicBezTo>
                  <a:cubicBezTo>
                    <a:pt x="312" y="363"/>
                    <a:pt x="375" y="254"/>
                    <a:pt x="369" y="162"/>
                  </a:cubicBezTo>
                  <a:cubicBezTo>
                    <a:pt x="358" y="58"/>
                    <a:pt x="27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704326" y="4919873"/>
              <a:ext cx="65106" cy="62328"/>
            </a:xfrm>
            <a:custGeom>
              <a:avLst/>
              <a:gdLst/>
              <a:ahLst/>
              <a:cxnLst/>
              <a:rect l="l" t="t" r="r" b="b"/>
              <a:pathLst>
                <a:path w="375" h="359" extrusionOk="0">
                  <a:moveTo>
                    <a:pt x="167" y="1"/>
                  </a:moveTo>
                  <a:cubicBezTo>
                    <a:pt x="63" y="1"/>
                    <a:pt x="0" y="105"/>
                    <a:pt x="6" y="203"/>
                  </a:cubicBezTo>
                  <a:cubicBezTo>
                    <a:pt x="23" y="307"/>
                    <a:pt x="110" y="358"/>
                    <a:pt x="208" y="358"/>
                  </a:cubicBezTo>
                  <a:cubicBezTo>
                    <a:pt x="311" y="358"/>
                    <a:pt x="375" y="249"/>
                    <a:pt x="369" y="157"/>
                  </a:cubicBezTo>
                  <a:cubicBezTo>
                    <a:pt x="352" y="59"/>
                    <a:pt x="26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131769" y="4978035"/>
              <a:ext cx="65106" cy="63196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167" y="0"/>
                  </a:moveTo>
                  <a:cubicBezTo>
                    <a:pt x="63" y="0"/>
                    <a:pt x="0" y="110"/>
                    <a:pt x="12" y="202"/>
                  </a:cubicBezTo>
                  <a:cubicBezTo>
                    <a:pt x="23" y="312"/>
                    <a:pt x="110" y="364"/>
                    <a:pt x="208" y="364"/>
                  </a:cubicBezTo>
                  <a:cubicBezTo>
                    <a:pt x="311" y="364"/>
                    <a:pt x="375" y="254"/>
                    <a:pt x="369" y="162"/>
                  </a:cubicBezTo>
                  <a:cubicBezTo>
                    <a:pt x="358" y="52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69944" y="5076127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79504" y="5115190"/>
              <a:ext cx="65106" cy="62154"/>
            </a:xfrm>
            <a:custGeom>
              <a:avLst/>
              <a:gdLst/>
              <a:ahLst/>
              <a:cxnLst/>
              <a:rect l="l" t="t" r="r" b="b"/>
              <a:pathLst>
                <a:path w="375" h="358" extrusionOk="0">
                  <a:moveTo>
                    <a:pt x="167" y="0"/>
                  </a:moveTo>
                  <a:cubicBezTo>
                    <a:pt x="63" y="0"/>
                    <a:pt x="0" y="104"/>
                    <a:pt x="6" y="202"/>
                  </a:cubicBezTo>
                  <a:cubicBezTo>
                    <a:pt x="23" y="306"/>
                    <a:pt x="110" y="358"/>
                    <a:pt x="208" y="358"/>
                  </a:cubicBezTo>
                  <a:cubicBezTo>
                    <a:pt x="311" y="358"/>
                    <a:pt x="375" y="248"/>
                    <a:pt x="369" y="156"/>
                  </a:cubicBezTo>
                  <a:cubicBezTo>
                    <a:pt x="352" y="46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364935" y="5037064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1"/>
                  </a:moveTo>
                  <a:cubicBezTo>
                    <a:pt x="64" y="1"/>
                    <a:pt x="1" y="110"/>
                    <a:pt x="6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5" y="254"/>
                    <a:pt x="370" y="162"/>
                  </a:cubicBezTo>
                  <a:cubicBezTo>
                    <a:pt x="352" y="52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995480" y="5347314"/>
              <a:ext cx="65279" cy="63369"/>
            </a:xfrm>
            <a:custGeom>
              <a:avLst/>
              <a:gdLst/>
              <a:ahLst/>
              <a:cxnLst/>
              <a:rect l="l" t="t" r="r" b="b"/>
              <a:pathLst>
                <a:path w="376" h="365" extrusionOk="0">
                  <a:moveTo>
                    <a:pt x="168" y="1"/>
                  </a:moveTo>
                  <a:cubicBezTo>
                    <a:pt x="64" y="1"/>
                    <a:pt x="1" y="111"/>
                    <a:pt x="7" y="203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5"/>
                    <a:pt x="370" y="162"/>
                  </a:cubicBezTo>
                  <a:cubicBezTo>
                    <a:pt x="353" y="59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469944" y="5328390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4"/>
                    <a:pt x="370" y="162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120628" y="5115190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70" y="0"/>
                    <a:pt x="1" y="104"/>
                    <a:pt x="12" y="202"/>
                  </a:cubicBezTo>
                  <a:cubicBezTo>
                    <a:pt x="24" y="306"/>
                    <a:pt x="110" y="358"/>
                    <a:pt x="214" y="358"/>
                  </a:cubicBezTo>
                  <a:cubicBezTo>
                    <a:pt x="312" y="358"/>
                    <a:pt x="375" y="248"/>
                    <a:pt x="370" y="156"/>
                  </a:cubicBezTo>
                  <a:cubicBezTo>
                    <a:pt x="358" y="46"/>
                    <a:pt x="26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093573" y="4666743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2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18" y="312"/>
                    <a:pt x="105" y="363"/>
                    <a:pt x="209" y="363"/>
                  </a:cubicBezTo>
                  <a:cubicBezTo>
                    <a:pt x="307" y="363"/>
                    <a:pt x="376" y="254"/>
                    <a:pt x="364" y="162"/>
                  </a:cubicBezTo>
                  <a:cubicBezTo>
                    <a:pt x="353" y="58"/>
                    <a:pt x="260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645123" y="5211200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5"/>
                    <a:pt x="370" y="157"/>
                  </a:cubicBezTo>
                  <a:cubicBezTo>
                    <a:pt x="353" y="58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" name="Google Shape;45;p2"/>
          <p:cNvGrpSpPr/>
          <p:nvPr/>
        </p:nvGrpSpPr>
        <p:grpSpPr>
          <a:xfrm>
            <a:off x="10043633" y="719346"/>
            <a:ext cx="1425291" cy="1417461"/>
            <a:chOff x="4363113" y="194497"/>
            <a:chExt cx="1068968" cy="1063096"/>
          </a:xfrm>
        </p:grpSpPr>
        <p:sp>
          <p:nvSpPr>
            <p:cNvPr id="46" name="Google Shape;46;p2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pic>
        <p:nvPicPr>
          <p:cNvPr id="48" name="Google Shape;48;p2"/>
          <p:cNvPicPr preferRelativeResize="0"/>
          <p:nvPr/>
        </p:nvPicPr>
        <p:blipFill rotWithShape="1">
          <a:blip r:embed="rId2">
            <a:alphaModFix/>
          </a:blip>
          <a:srcRect l="8799" t="23499" r="8807" b="23489"/>
          <a:stretch/>
        </p:blipFill>
        <p:spPr>
          <a:xfrm>
            <a:off x="363151" y="5290859"/>
            <a:ext cx="1616500" cy="14589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" name="Google Shape;49;p2"/>
          <p:cNvGrpSpPr/>
          <p:nvPr/>
        </p:nvGrpSpPr>
        <p:grpSpPr>
          <a:xfrm>
            <a:off x="-481182" y="4881028"/>
            <a:ext cx="1616508" cy="1417449"/>
            <a:chOff x="2061700" y="3570700"/>
            <a:chExt cx="331125" cy="290350"/>
          </a:xfrm>
        </p:grpSpPr>
        <p:sp>
          <p:nvSpPr>
            <p:cNvPr id="50" name="Google Shape;50;p2"/>
            <p:cNvSpPr/>
            <p:nvPr/>
          </p:nvSpPr>
          <p:spPr>
            <a:xfrm>
              <a:off x="2104800" y="3632700"/>
              <a:ext cx="241625" cy="213050"/>
            </a:xfrm>
            <a:custGeom>
              <a:avLst/>
              <a:gdLst/>
              <a:ahLst/>
              <a:cxnLst/>
              <a:rect l="l" t="t" r="r" b="b"/>
              <a:pathLst>
                <a:path w="9665" h="8522" fill="none" extrusionOk="0">
                  <a:moveTo>
                    <a:pt x="9076" y="8522"/>
                  </a:moveTo>
                  <a:cubicBezTo>
                    <a:pt x="9664" y="7052"/>
                    <a:pt x="9653" y="5270"/>
                    <a:pt x="9024" y="3736"/>
                  </a:cubicBezTo>
                  <a:cubicBezTo>
                    <a:pt x="8396" y="2197"/>
                    <a:pt x="7174" y="940"/>
                    <a:pt x="5732" y="329"/>
                  </a:cubicBezTo>
                  <a:cubicBezTo>
                    <a:pt x="5254" y="133"/>
                    <a:pt x="4752" y="0"/>
                    <a:pt x="4256" y="6"/>
                  </a:cubicBezTo>
                  <a:cubicBezTo>
                    <a:pt x="3282" y="12"/>
                    <a:pt x="2382" y="542"/>
                    <a:pt x="1696" y="1251"/>
                  </a:cubicBezTo>
                  <a:cubicBezTo>
                    <a:pt x="1010" y="1966"/>
                    <a:pt x="508" y="2854"/>
                    <a:pt x="1" y="3725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22100" y="3657350"/>
              <a:ext cx="201250" cy="184950"/>
            </a:xfrm>
            <a:custGeom>
              <a:avLst/>
              <a:gdLst/>
              <a:ahLst/>
              <a:cxnLst/>
              <a:rect l="l" t="t" r="r" b="b"/>
              <a:pathLst>
                <a:path w="8050" h="7398" fill="none" extrusionOk="0">
                  <a:moveTo>
                    <a:pt x="7790" y="7398"/>
                  </a:moveTo>
                  <a:cubicBezTo>
                    <a:pt x="8050" y="6296"/>
                    <a:pt x="7779" y="5091"/>
                    <a:pt x="7444" y="3973"/>
                  </a:cubicBezTo>
                  <a:cubicBezTo>
                    <a:pt x="7127" y="2912"/>
                    <a:pt x="6735" y="1834"/>
                    <a:pt x="5986" y="1061"/>
                  </a:cubicBezTo>
                  <a:cubicBezTo>
                    <a:pt x="5323" y="386"/>
                    <a:pt x="4400" y="0"/>
                    <a:pt x="3512" y="46"/>
                  </a:cubicBezTo>
                  <a:cubicBezTo>
                    <a:pt x="2624" y="87"/>
                    <a:pt x="1788" y="548"/>
                    <a:pt x="1258" y="1286"/>
                  </a:cubicBezTo>
                  <a:cubicBezTo>
                    <a:pt x="831" y="1874"/>
                    <a:pt x="577" y="2647"/>
                    <a:pt x="1" y="3067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083175" y="3600250"/>
              <a:ext cx="297400" cy="251425"/>
            </a:xfrm>
            <a:custGeom>
              <a:avLst/>
              <a:gdLst/>
              <a:ahLst/>
              <a:cxnLst/>
              <a:rect l="l" t="t" r="r" b="b"/>
              <a:pathLst>
                <a:path w="11896" h="10057" fill="none" extrusionOk="0">
                  <a:moveTo>
                    <a:pt x="10524" y="10056"/>
                  </a:moveTo>
                  <a:cubicBezTo>
                    <a:pt x="11446" y="7888"/>
                    <a:pt x="11896" y="6660"/>
                    <a:pt x="10956" y="4786"/>
                  </a:cubicBezTo>
                  <a:cubicBezTo>
                    <a:pt x="10552" y="3979"/>
                    <a:pt x="10166" y="3149"/>
                    <a:pt x="9578" y="2480"/>
                  </a:cubicBezTo>
                  <a:cubicBezTo>
                    <a:pt x="8679" y="1448"/>
                    <a:pt x="7543" y="641"/>
                    <a:pt x="6291" y="324"/>
                  </a:cubicBezTo>
                  <a:cubicBezTo>
                    <a:pt x="5046" y="1"/>
                    <a:pt x="3685" y="203"/>
                    <a:pt x="2688" y="981"/>
                  </a:cubicBezTo>
                  <a:cubicBezTo>
                    <a:pt x="2192" y="1373"/>
                    <a:pt x="1794" y="1880"/>
                    <a:pt x="1408" y="2394"/>
                  </a:cubicBezTo>
                  <a:cubicBezTo>
                    <a:pt x="941" y="3005"/>
                    <a:pt x="468" y="3616"/>
                    <a:pt x="1" y="4221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061700" y="3570700"/>
              <a:ext cx="331125" cy="290350"/>
            </a:xfrm>
            <a:custGeom>
              <a:avLst/>
              <a:gdLst/>
              <a:ahLst/>
              <a:cxnLst/>
              <a:rect l="l" t="t" r="r" b="b"/>
              <a:pathLst>
                <a:path w="13245" h="11614" fill="none" extrusionOk="0">
                  <a:moveTo>
                    <a:pt x="11809" y="11613"/>
                  </a:moveTo>
                  <a:cubicBezTo>
                    <a:pt x="12426" y="10483"/>
                    <a:pt x="12928" y="9255"/>
                    <a:pt x="13084" y="7929"/>
                  </a:cubicBezTo>
                  <a:cubicBezTo>
                    <a:pt x="13245" y="6603"/>
                    <a:pt x="13043" y="5178"/>
                    <a:pt x="12351" y="4014"/>
                  </a:cubicBezTo>
                  <a:cubicBezTo>
                    <a:pt x="11965" y="3368"/>
                    <a:pt x="11440" y="2820"/>
                    <a:pt x="10893" y="2324"/>
                  </a:cubicBezTo>
                  <a:cubicBezTo>
                    <a:pt x="10172" y="1673"/>
                    <a:pt x="9393" y="1091"/>
                    <a:pt x="8529" y="716"/>
                  </a:cubicBezTo>
                  <a:cubicBezTo>
                    <a:pt x="6879" y="1"/>
                    <a:pt x="5006" y="122"/>
                    <a:pt x="3460" y="912"/>
                  </a:cubicBezTo>
                  <a:cubicBezTo>
                    <a:pt x="1921" y="1702"/>
                    <a:pt x="716" y="3120"/>
                    <a:pt x="1" y="4792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" name="Google Shape;54;p2"/>
          <p:cNvGrpSpPr/>
          <p:nvPr/>
        </p:nvGrpSpPr>
        <p:grpSpPr>
          <a:xfrm rot="10800000">
            <a:off x="5745492" y="6140855"/>
            <a:ext cx="944971" cy="1102839"/>
            <a:chOff x="4694550" y="2083825"/>
            <a:chExt cx="168950" cy="197175"/>
          </a:xfrm>
        </p:grpSpPr>
        <p:sp>
          <p:nvSpPr>
            <p:cNvPr id="55" name="Google Shape;55;p2"/>
            <p:cNvSpPr/>
            <p:nvPr/>
          </p:nvSpPr>
          <p:spPr>
            <a:xfrm>
              <a:off x="4734675" y="2119300"/>
              <a:ext cx="55600" cy="58300"/>
            </a:xfrm>
            <a:custGeom>
              <a:avLst/>
              <a:gdLst/>
              <a:ahLst/>
              <a:cxnLst/>
              <a:rect l="l" t="t" r="r" b="b"/>
              <a:pathLst>
                <a:path w="2224" h="2332" extrusionOk="0">
                  <a:moveTo>
                    <a:pt x="2224" y="1"/>
                  </a:moveTo>
                  <a:cubicBezTo>
                    <a:pt x="2108" y="105"/>
                    <a:pt x="1993" y="203"/>
                    <a:pt x="1872" y="312"/>
                  </a:cubicBezTo>
                  <a:cubicBezTo>
                    <a:pt x="1699" y="456"/>
                    <a:pt x="1555" y="687"/>
                    <a:pt x="1318" y="941"/>
                  </a:cubicBezTo>
                  <a:cubicBezTo>
                    <a:pt x="1278" y="981"/>
                    <a:pt x="1249" y="941"/>
                    <a:pt x="1186" y="1027"/>
                  </a:cubicBezTo>
                  <a:cubicBezTo>
                    <a:pt x="1013" y="1212"/>
                    <a:pt x="874" y="1385"/>
                    <a:pt x="713" y="1558"/>
                  </a:cubicBezTo>
                  <a:cubicBezTo>
                    <a:pt x="644" y="1644"/>
                    <a:pt x="482" y="1730"/>
                    <a:pt x="413" y="1817"/>
                  </a:cubicBezTo>
                  <a:cubicBezTo>
                    <a:pt x="276" y="1973"/>
                    <a:pt x="0" y="2332"/>
                    <a:pt x="23" y="2332"/>
                  </a:cubicBezTo>
                  <a:cubicBezTo>
                    <a:pt x="28" y="2332"/>
                    <a:pt x="54" y="2308"/>
                    <a:pt x="108" y="2249"/>
                  </a:cubicBezTo>
                  <a:cubicBezTo>
                    <a:pt x="500" y="1829"/>
                    <a:pt x="753" y="1546"/>
                    <a:pt x="1117" y="1171"/>
                  </a:cubicBezTo>
                  <a:cubicBezTo>
                    <a:pt x="1405" y="854"/>
                    <a:pt x="1670" y="548"/>
                    <a:pt x="1970" y="243"/>
                  </a:cubicBezTo>
                  <a:cubicBezTo>
                    <a:pt x="2056" y="156"/>
                    <a:pt x="2143" y="76"/>
                    <a:pt x="2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05250" y="2083825"/>
              <a:ext cx="18900" cy="17050"/>
            </a:xfrm>
            <a:custGeom>
              <a:avLst/>
              <a:gdLst/>
              <a:ahLst/>
              <a:cxnLst/>
              <a:rect l="l" t="t" r="r" b="b"/>
              <a:pathLst>
                <a:path w="756" h="682" extrusionOk="0">
                  <a:moveTo>
                    <a:pt x="734" y="0"/>
                  </a:moveTo>
                  <a:cubicBezTo>
                    <a:pt x="720" y="0"/>
                    <a:pt x="702" y="5"/>
                    <a:pt x="663" y="36"/>
                  </a:cubicBezTo>
                  <a:cubicBezTo>
                    <a:pt x="629" y="82"/>
                    <a:pt x="554" y="163"/>
                    <a:pt x="554" y="163"/>
                  </a:cubicBezTo>
                  <a:cubicBezTo>
                    <a:pt x="352" y="307"/>
                    <a:pt x="173" y="491"/>
                    <a:pt x="0" y="682"/>
                  </a:cubicBezTo>
                  <a:cubicBezTo>
                    <a:pt x="35" y="659"/>
                    <a:pt x="64" y="636"/>
                    <a:pt x="98" y="624"/>
                  </a:cubicBezTo>
                  <a:cubicBezTo>
                    <a:pt x="160" y="563"/>
                    <a:pt x="187" y="529"/>
                    <a:pt x="178" y="529"/>
                  </a:cubicBezTo>
                  <a:cubicBezTo>
                    <a:pt x="174" y="529"/>
                    <a:pt x="158" y="539"/>
                    <a:pt x="132" y="560"/>
                  </a:cubicBezTo>
                  <a:lnTo>
                    <a:pt x="132" y="560"/>
                  </a:lnTo>
                  <a:cubicBezTo>
                    <a:pt x="359" y="376"/>
                    <a:pt x="560" y="197"/>
                    <a:pt x="756" y="1"/>
                  </a:cubicBezTo>
                  <a:cubicBezTo>
                    <a:pt x="748" y="1"/>
                    <a:pt x="742" y="0"/>
                    <a:pt x="7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4550" y="2149475"/>
              <a:ext cx="168950" cy="131525"/>
            </a:xfrm>
            <a:custGeom>
              <a:avLst/>
              <a:gdLst/>
              <a:ahLst/>
              <a:cxnLst/>
              <a:rect l="l" t="t" r="r" b="b"/>
              <a:pathLst>
                <a:path w="6758" h="5261" extrusionOk="0">
                  <a:moveTo>
                    <a:pt x="1078" y="1625"/>
                  </a:moveTo>
                  <a:cubicBezTo>
                    <a:pt x="1032" y="1654"/>
                    <a:pt x="1003" y="1654"/>
                    <a:pt x="975" y="1654"/>
                  </a:cubicBezTo>
                  <a:cubicBezTo>
                    <a:pt x="1003" y="1654"/>
                    <a:pt x="1026" y="1654"/>
                    <a:pt x="1078" y="1625"/>
                  </a:cubicBezTo>
                  <a:close/>
                  <a:moveTo>
                    <a:pt x="2964" y="1873"/>
                  </a:moveTo>
                  <a:lnTo>
                    <a:pt x="2964" y="1873"/>
                  </a:lnTo>
                  <a:cubicBezTo>
                    <a:pt x="2791" y="1982"/>
                    <a:pt x="2624" y="2040"/>
                    <a:pt x="2474" y="2080"/>
                  </a:cubicBezTo>
                  <a:cubicBezTo>
                    <a:pt x="2612" y="2000"/>
                    <a:pt x="2802" y="1925"/>
                    <a:pt x="2964" y="1873"/>
                  </a:cubicBezTo>
                  <a:close/>
                  <a:moveTo>
                    <a:pt x="643" y="2571"/>
                  </a:moveTo>
                  <a:cubicBezTo>
                    <a:pt x="636" y="2573"/>
                    <a:pt x="629" y="2575"/>
                    <a:pt x="623" y="2576"/>
                  </a:cubicBezTo>
                  <a:cubicBezTo>
                    <a:pt x="628" y="2576"/>
                    <a:pt x="629" y="2576"/>
                    <a:pt x="643" y="2571"/>
                  </a:cubicBezTo>
                  <a:close/>
                  <a:moveTo>
                    <a:pt x="623" y="2576"/>
                  </a:moveTo>
                  <a:cubicBezTo>
                    <a:pt x="613" y="2576"/>
                    <a:pt x="606" y="2580"/>
                    <a:pt x="600" y="2584"/>
                  </a:cubicBezTo>
                  <a:lnTo>
                    <a:pt x="600" y="2584"/>
                  </a:lnTo>
                  <a:lnTo>
                    <a:pt x="623" y="2576"/>
                  </a:lnTo>
                  <a:close/>
                  <a:moveTo>
                    <a:pt x="600" y="2584"/>
                  </a:moveTo>
                  <a:lnTo>
                    <a:pt x="588" y="2588"/>
                  </a:lnTo>
                  <a:cubicBezTo>
                    <a:pt x="593" y="2588"/>
                    <a:pt x="597" y="2586"/>
                    <a:pt x="600" y="2584"/>
                  </a:cubicBezTo>
                  <a:close/>
                  <a:moveTo>
                    <a:pt x="87" y="2680"/>
                  </a:moveTo>
                  <a:cubicBezTo>
                    <a:pt x="98" y="2691"/>
                    <a:pt x="115" y="2732"/>
                    <a:pt x="139" y="2749"/>
                  </a:cubicBezTo>
                  <a:cubicBezTo>
                    <a:pt x="110" y="2732"/>
                    <a:pt x="98" y="2709"/>
                    <a:pt x="87" y="2680"/>
                  </a:cubicBezTo>
                  <a:close/>
                  <a:moveTo>
                    <a:pt x="571" y="2789"/>
                  </a:moveTo>
                  <a:cubicBezTo>
                    <a:pt x="500" y="2801"/>
                    <a:pt x="433" y="2810"/>
                    <a:pt x="373" y="2810"/>
                  </a:cubicBezTo>
                  <a:cubicBezTo>
                    <a:pt x="341" y="2810"/>
                    <a:pt x="311" y="2807"/>
                    <a:pt x="283" y="2801"/>
                  </a:cubicBezTo>
                  <a:lnTo>
                    <a:pt x="283" y="2801"/>
                  </a:lnTo>
                  <a:cubicBezTo>
                    <a:pt x="305" y="2804"/>
                    <a:pt x="327" y="2805"/>
                    <a:pt x="350" y="2805"/>
                  </a:cubicBezTo>
                  <a:cubicBezTo>
                    <a:pt x="422" y="2805"/>
                    <a:pt x="497" y="2794"/>
                    <a:pt x="571" y="2789"/>
                  </a:cubicBezTo>
                  <a:close/>
                  <a:moveTo>
                    <a:pt x="4606" y="1"/>
                  </a:moveTo>
                  <a:cubicBezTo>
                    <a:pt x="4483" y="1"/>
                    <a:pt x="4340" y="178"/>
                    <a:pt x="4232" y="229"/>
                  </a:cubicBezTo>
                  <a:cubicBezTo>
                    <a:pt x="4094" y="293"/>
                    <a:pt x="4019" y="385"/>
                    <a:pt x="3904" y="495"/>
                  </a:cubicBezTo>
                  <a:cubicBezTo>
                    <a:pt x="3558" y="812"/>
                    <a:pt x="3114" y="1089"/>
                    <a:pt x="2837" y="1469"/>
                  </a:cubicBezTo>
                  <a:cubicBezTo>
                    <a:pt x="2589" y="1809"/>
                    <a:pt x="2272" y="1902"/>
                    <a:pt x="1891" y="2074"/>
                  </a:cubicBezTo>
                  <a:cubicBezTo>
                    <a:pt x="1638" y="2190"/>
                    <a:pt x="1401" y="2288"/>
                    <a:pt x="1171" y="2386"/>
                  </a:cubicBezTo>
                  <a:cubicBezTo>
                    <a:pt x="1055" y="2426"/>
                    <a:pt x="946" y="2472"/>
                    <a:pt x="836" y="2507"/>
                  </a:cubicBezTo>
                  <a:cubicBezTo>
                    <a:pt x="779" y="2530"/>
                    <a:pt x="732" y="2542"/>
                    <a:pt x="681" y="2559"/>
                  </a:cubicBezTo>
                  <a:lnTo>
                    <a:pt x="646" y="2570"/>
                  </a:lnTo>
                  <a:cubicBezTo>
                    <a:pt x="645" y="2571"/>
                    <a:pt x="644" y="2571"/>
                    <a:pt x="643" y="2571"/>
                  </a:cubicBezTo>
                  <a:lnTo>
                    <a:pt x="643" y="2571"/>
                  </a:lnTo>
                  <a:cubicBezTo>
                    <a:pt x="661" y="2567"/>
                    <a:pt x="680" y="2563"/>
                    <a:pt x="692" y="2559"/>
                  </a:cubicBezTo>
                  <a:cubicBezTo>
                    <a:pt x="750" y="2542"/>
                    <a:pt x="802" y="2530"/>
                    <a:pt x="859" y="2507"/>
                  </a:cubicBezTo>
                  <a:cubicBezTo>
                    <a:pt x="969" y="2472"/>
                    <a:pt x="1067" y="2432"/>
                    <a:pt x="1176" y="2392"/>
                  </a:cubicBezTo>
                  <a:cubicBezTo>
                    <a:pt x="1384" y="2305"/>
                    <a:pt x="1603" y="2213"/>
                    <a:pt x="1863" y="2098"/>
                  </a:cubicBezTo>
                  <a:cubicBezTo>
                    <a:pt x="1928" y="2067"/>
                    <a:pt x="1961" y="2054"/>
                    <a:pt x="1970" y="2054"/>
                  </a:cubicBezTo>
                  <a:cubicBezTo>
                    <a:pt x="2007" y="2054"/>
                    <a:pt x="1600" y="2289"/>
                    <a:pt x="1413" y="2369"/>
                  </a:cubicBezTo>
                  <a:cubicBezTo>
                    <a:pt x="1321" y="2420"/>
                    <a:pt x="1142" y="2426"/>
                    <a:pt x="1038" y="2472"/>
                  </a:cubicBezTo>
                  <a:cubicBezTo>
                    <a:pt x="934" y="2507"/>
                    <a:pt x="830" y="2542"/>
                    <a:pt x="721" y="2576"/>
                  </a:cubicBezTo>
                  <a:cubicBezTo>
                    <a:pt x="692" y="2588"/>
                    <a:pt x="675" y="2593"/>
                    <a:pt x="646" y="2599"/>
                  </a:cubicBezTo>
                  <a:lnTo>
                    <a:pt x="600" y="2616"/>
                  </a:lnTo>
                  <a:cubicBezTo>
                    <a:pt x="571" y="2622"/>
                    <a:pt x="536" y="2634"/>
                    <a:pt x="502" y="2645"/>
                  </a:cubicBezTo>
                  <a:cubicBezTo>
                    <a:pt x="495" y="2646"/>
                    <a:pt x="489" y="2647"/>
                    <a:pt x="484" y="2647"/>
                  </a:cubicBezTo>
                  <a:cubicBezTo>
                    <a:pt x="438" y="2647"/>
                    <a:pt x="472" y="2605"/>
                    <a:pt x="454" y="2605"/>
                  </a:cubicBezTo>
                  <a:cubicBezTo>
                    <a:pt x="452" y="2605"/>
                    <a:pt x="451" y="2605"/>
                    <a:pt x="450" y="2605"/>
                  </a:cubicBezTo>
                  <a:cubicBezTo>
                    <a:pt x="404" y="2605"/>
                    <a:pt x="363" y="2599"/>
                    <a:pt x="317" y="2576"/>
                  </a:cubicBezTo>
                  <a:cubicBezTo>
                    <a:pt x="312" y="2570"/>
                    <a:pt x="300" y="2565"/>
                    <a:pt x="288" y="2559"/>
                  </a:cubicBezTo>
                  <a:cubicBezTo>
                    <a:pt x="288" y="2547"/>
                    <a:pt x="300" y="2542"/>
                    <a:pt x="300" y="2536"/>
                  </a:cubicBezTo>
                  <a:lnTo>
                    <a:pt x="317" y="2490"/>
                  </a:lnTo>
                  <a:cubicBezTo>
                    <a:pt x="346" y="2432"/>
                    <a:pt x="392" y="2369"/>
                    <a:pt x="444" y="2317"/>
                  </a:cubicBezTo>
                  <a:cubicBezTo>
                    <a:pt x="559" y="2201"/>
                    <a:pt x="663" y="2098"/>
                    <a:pt x="767" y="1988"/>
                  </a:cubicBezTo>
                  <a:cubicBezTo>
                    <a:pt x="830" y="1925"/>
                    <a:pt x="894" y="1850"/>
                    <a:pt x="963" y="1780"/>
                  </a:cubicBezTo>
                  <a:cubicBezTo>
                    <a:pt x="998" y="1729"/>
                    <a:pt x="1038" y="1677"/>
                    <a:pt x="1078" y="1625"/>
                  </a:cubicBezTo>
                  <a:cubicBezTo>
                    <a:pt x="1367" y="1267"/>
                    <a:pt x="1713" y="864"/>
                    <a:pt x="2036" y="495"/>
                  </a:cubicBezTo>
                  <a:lnTo>
                    <a:pt x="2030" y="495"/>
                  </a:lnTo>
                  <a:cubicBezTo>
                    <a:pt x="1847" y="689"/>
                    <a:pt x="1659" y="877"/>
                    <a:pt x="1451" y="1061"/>
                  </a:cubicBezTo>
                  <a:lnTo>
                    <a:pt x="1451" y="1061"/>
                  </a:lnTo>
                  <a:cubicBezTo>
                    <a:pt x="1463" y="1052"/>
                    <a:pt x="1471" y="1047"/>
                    <a:pt x="1474" y="1047"/>
                  </a:cubicBezTo>
                  <a:cubicBezTo>
                    <a:pt x="1484" y="1047"/>
                    <a:pt x="1461" y="1082"/>
                    <a:pt x="1407" y="1146"/>
                  </a:cubicBezTo>
                  <a:cubicBezTo>
                    <a:pt x="1378" y="1163"/>
                    <a:pt x="1344" y="1187"/>
                    <a:pt x="1315" y="1210"/>
                  </a:cubicBezTo>
                  <a:cubicBezTo>
                    <a:pt x="1347" y="1172"/>
                    <a:pt x="1378" y="1135"/>
                    <a:pt x="1410" y="1098"/>
                  </a:cubicBezTo>
                  <a:lnTo>
                    <a:pt x="1410" y="1098"/>
                  </a:lnTo>
                  <a:cubicBezTo>
                    <a:pt x="1409" y="1099"/>
                    <a:pt x="1408" y="1099"/>
                    <a:pt x="1407" y="1100"/>
                  </a:cubicBezTo>
                  <a:cubicBezTo>
                    <a:pt x="1408" y="1099"/>
                    <a:pt x="1409" y="1098"/>
                    <a:pt x="1410" y="1097"/>
                  </a:cubicBezTo>
                  <a:lnTo>
                    <a:pt x="1410" y="1097"/>
                  </a:lnTo>
                  <a:cubicBezTo>
                    <a:pt x="1410" y="1097"/>
                    <a:pt x="1410" y="1097"/>
                    <a:pt x="1410" y="1098"/>
                  </a:cubicBezTo>
                  <a:lnTo>
                    <a:pt x="1410" y="1098"/>
                  </a:lnTo>
                  <a:cubicBezTo>
                    <a:pt x="1424" y="1086"/>
                    <a:pt x="1437" y="1073"/>
                    <a:pt x="1451" y="1061"/>
                  </a:cubicBezTo>
                  <a:lnTo>
                    <a:pt x="1451" y="1061"/>
                  </a:lnTo>
                  <a:cubicBezTo>
                    <a:pt x="1441" y="1069"/>
                    <a:pt x="1427" y="1081"/>
                    <a:pt x="1410" y="1097"/>
                  </a:cubicBezTo>
                  <a:lnTo>
                    <a:pt x="1410" y="1097"/>
                  </a:lnTo>
                  <a:cubicBezTo>
                    <a:pt x="1545" y="939"/>
                    <a:pt x="1681" y="784"/>
                    <a:pt x="1839" y="668"/>
                  </a:cubicBezTo>
                  <a:cubicBezTo>
                    <a:pt x="1839" y="668"/>
                    <a:pt x="1903" y="581"/>
                    <a:pt x="1943" y="541"/>
                  </a:cubicBezTo>
                  <a:cubicBezTo>
                    <a:pt x="1995" y="498"/>
                    <a:pt x="2008" y="494"/>
                    <a:pt x="2024" y="494"/>
                  </a:cubicBezTo>
                  <a:cubicBezTo>
                    <a:pt x="2028" y="494"/>
                    <a:pt x="2031" y="495"/>
                    <a:pt x="2036" y="495"/>
                  </a:cubicBezTo>
                  <a:cubicBezTo>
                    <a:pt x="2070" y="454"/>
                    <a:pt x="2116" y="414"/>
                    <a:pt x="2151" y="374"/>
                  </a:cubicBezTo>
                  <a:lnTo>
                    <a:pt x="2151" y="374"/>
                  </a:lnTo>
                  <a:cubicBezTo>
                    <a:pt x="2099" y="408"/>
                    <a:pt x="2001" y="489"/>
                    <a:pt x="1920" y="558"/>
                  </a:cubicBezTo>
                  <a:cubicBezTo>
                    <a:pt x="1863" y="610"/>
                    <a:pt x="1788" y="673"/>
                    <a:pt x="1788" y="673"/>
                  </a:cubicBezTo>
                  <a:cubicBezTo>
                    <a:pt x="1286" y="1204"/>
                    <a:pt x="819" y="1705"/>
                    <a:pt x="369" y="2213"/>
                  </a:cubicBezTo>
                  <a:cubicBezTo>
                    <a:pt x="340" y="2259"/>
                    <a:pt x="329" y="2288"/>
                    <a:pt x="277" y="2340"/>
                  </a:cubicBezTo>
                  <a:cubicBezTo>
                    <a:pt x="231" y="2374"/>
                    <a:pt x="196" y="2420"/>
                    <a:pt x="156" y="2461"/>
                  </a:cubicBezTo>
                  <a:lnTo>
                    <a:pt x="58" y="2576"/>
                  </a:lnTo>
                  <a:lnTo>
                    <a:pt x="12" y="2634"/>
                  </a:lnTo>
                  <a:cubicBezTo>
                    <a:pt x="12" y="2645"/>
                    <a:pt x="0" y="2645"/>
                    <a:pt x="0" y="2651"/>
                  </a:cubicBezTo>
                  <a:lnTo>
                    <a:pt x="12" y="2668"/>
                  </a:lnTo>
                  <a:cubicBezTo>
                    <a:pt x="17" y="2680"/>
                    <a:pt x="23" y="2686"/>
                    <a:pt x="29" y="2691"/>
                  </a:cubicBezTo>
                  <a:cubicBezTo>
                    <a:pt x="52" y="2720"/>
                    <a:pt x="87" y="2743"/>
                    <a:pt x="115" y="2761"/>
                  </a:cubicBezTo>
                  <a:cubicBezTo>
                    <a:pt x="136" y="2767"/>
                    <a:pt x="148" y="2769"/>
                    <a:pt x="154" y="2769"/>
                  </a:cubicBezTo>
                  <a:cubicBezTo>
                    <a:pt x="164" y="2769"/>
                    <a:pt x="160" y="2763"/>
                    <a:pt x="147" y="2754"/>
                  </a:cubicBezTo>
                  <a:lnTo>
                    <a:pt x="147" y="2754"/>
                  </a:lnTo>
                  <a:cubicBezTo>
                    <a:pt x="181" y="2775"/>
                    <a:pt x="229" y="2790"/>
                    <a:pt x="283" y="2801"/>
                  </a:cubicBezTo>
                  <a:cubicBezTo>
                    <a:pt x="225" y="2795"/>
                    <a:pt x="167" y="2789"/>
                    <a:pt x="115" y="2766"/>
                  </a:cubicBezTo>
                  <a:lnTo>
                    <a:pt x="75" y="2743"/>
                  </a:lnTo>
                  <a:lnTo>
                    <a:pt x="75" y="2743"/>
                  </a:lnTo>
                  <a:cubicBezTo>
                    <a:pt x="167" y="2813"/>
                    <a:pt x="288" y="2824"/>
                    <a:pt x="404" y="2824"/>
                  </a:cubicBezTo>
                  <a:cubicBezTo>
                    <a:pt x="519" y="2824"/>
                    <a:pt x="652" y="2801"/>
                    <a:pt x="761" y="2772"/>
                  </a:cubicBezTo>
                  <a:cubicBezTo>
                    <a:pt x="807" y="2761"/>
                    <a:pt x="859" y="2743"/>
                    <a:pt x="894" y="2732"/>
                  </a:cubicBezTo>
                  <a:cubicBezTo>
                    <a:pt x="1050" y="2680"/>
                    <a:pt x="1199" y="2622"/>
                    <a:pt x="1297" y="2605"/>
                  </a:cubicBezTo>
                  <a:cubicBezTo>
                    <a:pt x="1332" y="2595"/>
                    <a:pt x="1363" y="2581"/>
                    <a:pt x="1396" y="2570"/>
                  </a:cubicBezTo>
                  <a:lnTo>
                    <a:pt x="1396" y="2570"/>
                  </a:lnTo>
                  <a:cubicBezTo>
                    <a:pt x="1396" y="2570"/>
                    <a:pt x="1396" y="2570"/>
                    <a:pt x="1396" y="2570"/>
                  </a:cubicBezTo>
                  <a:cubicBezTo>
                    <a:pt x="1397" y="2570"/>
                    <a:pt x="1398" y="2569"/>
                    <a:pt x="1400" y="2569"/>
                  </a:cubicBezTo>
                  <a:lnTo>
                    <a:pt x="1400" y="2569"/>
                  </a:lnTo>
                  <a:cubicBezTo>
                    <a:pt x="1401" y="2568"/>
                    <a:pt x="1403" y="2568"/>
                    <a:pt x="1404" y="2567"/>
                  </a:cubicBezTo>
                  <a:lnTo>
                    <a:pt x="1404" y="2567"/>
                  </a:lnTo>
                  <a:cubicBezTo>
                    <a:pt x="1415" y="2564"/>
                    <a:pt x="1427" y="2563"/>
                    <a:pt x="1436" y="2559"/>
                  </a:cubicBezTo>
                  <a:cubicBezTo>
                    <a:pt x="1592" y="2501"/>
                    <a:pt x="1753" y="2432"/>
                    <a:pt x="1903" y="2369"/>
                  </a:cubicBezTo>
                  <a:cubicBezTo>
                    <a:pt x="2208" y="2242"/>
                    <a:pt x="2508" y="2103"/>
                    <a:pt x="2820" y="1959"/>
                  </a:cubicBezTo>
                  <a:cubicBezTo>
                    <a:pt x="3131" y="1815"/>
                    <a:pt x="3431" y="1665"/>
                    <a:pt x="3725" y="1521"/>
                  </a:cubicBezTo>
                  <a:cubicBezTo>
                    <a:pt x="3881" y="1446"/>
                    <a:pt x="4025" y="1377"/>
                    <a:pt x="4175" y="1302"/>
                  </a:cubicBezTo>
                  <a:cubicBezTo>
                    <a:pt x="4177" y="1301"/>
                    <a:pt x="4180" y="1300"/>
                    <a:pt x="4183" y="1298"/>
                  </a:cubicBezTo>
                  <a:lnTo>
                    <a:pt x="4183" y="1298"/>
                  </a:lnTo>
                  <a:cubicBezTo>
                    <a:pt x="3760" y="1691"/>
                    <a:pt x="3334" y="2094"/>
                    <a:pt x="2958" y="2547"/>
                  </a:cubicBezTo>
                  <a:cubicBezTo>
                    <a:pt x="2831" y="2691"/>
                    <a:pt x="2716" y="2847"/>
                    <a:pt x="2618" y="3009"/>
                  </a:cubicBezTo>
                  <a:cubicBezTo>
                    <a:pt x="2566" y="3089"/>
                    <a:pt x="2514" y="3176"/>
                    <a:pt x="2474" y="3268"/>
                  </a:cubicBezTo>
                  <a:cubicBezTo>
                    <a:pt x="2451" y="3314"/>
                    <a:pt x="2439" y="3366"/>
                    <a:pt x="2416" y="3412"/>
                  </a:cubicBezTo>
                  <a:cubicBezTo>
                    <a:pt x="2410" y="3435"/>
                    <a:pt x="2399" y="3470"/>
                    <a:pt x="2393" y="3499"/>
                  </a:cubicBezTo>
                  <a:cubicBezTo>
                    <a:pt x="2387" y="3527"/>
                    <a:pt x="2381" y="3556"/>
                    <a:pt x="2381" y="3597"/>
                  </a:cubicBezTo>
                  <a:cubicBezTo>
                    <a:pt x="2364" y="3718"/>
                    <a:pt x="2393" y="3845"/>
                    <a:pt x="2474" y="3931"/>
                  </a:cubicBezTo>
                  <a:cubicBezTo>
                    <a:pt x="2508" y="3977"/>
                    <a:pt x="2560" y="4018"/>
                    <a:pt x="2612" y="4046"/>
                  </a:cubicBezTo>
                  <a:lnTo>
                    <a:pt x="2647" y="4069"/>
                  </a:lnTo>
                  <a:cubicBezTo>
                    <a:pt x="2658" y="4069"/>
                    <a:pt x="2676" y="4064"/>
                    <a:pt x="2687" y="4058"/>
                  </a:cubicBezTo>
                  <a:lnTo>
                    <a:pt x="2774" y="4029"/>
                  </a:lnTo>
                  <a:cubicBezTo>
                    <a:pt x="2792" y="4023"/>
                    <a:pt x="2810" y="4017"/>
                    <a:pt x="2828" y="4011"/>
                  </a:cubicBezTo>
                  <a:lnTo>
                    <a:pt x="2828" y="4011"/>
                  </a:lnTo>
                  <a:cubicBezTo>
                    <a:pt x="2752" y="4105"/>
                    <a:pt x="2690" y="4189"/>
                    <a:pt x="2612" y="4300"/>
                  </a:cubicBezTo>
                  <a:cubicBezTo>
                    <a:pt x="2554" y="4387"/>
                    <a:pt x="2508" y="4479"/>
                    <a:pt x="2462" y="4565"/>
                  </a:cubicBezTo>
                  <a:cubicBezTo>
                    <a:pt x="2410" y="4663"/>
                    <a:pt x="2364" y="4750"/>
                    <a:pt x="2324" y="4848"/>
                  </a:cubicBezTo>
                  <a:cubicBezTo>
                    <a:pt x="2353" y="4906"/>
                    <a:pt x="2364" y="4952"/>
                    <a:pt x="2416" y="5015"/>
                  </a:cubicBezTo>
                  <a:cubicBezTo>
                    <a:pt x="2462" y="5078"/>
                    <a:pt x="2520" y="5130"/>
                    <a:pt x="2583" y="5171"/>
                  </a:cubicBezTo>
                  <a:cubicBezTo>
                    <a:pt x="2675" y="5229"/>
                    <a:pt x="2790" y="5260"/>
                    <a:pt x="2918" y="5260"/>
                  </a:cubicBezTo>
                  <a:cubicBezTo>
                    <a:pt x="2968" y="5260"/>
                    <a:pt x="3020" y="5255"/>
                    <a:pt x="3073" y="5246"/>
                  </a:cubicBezTo>
                  <a:cubicBezTo>
                    <a:pt x="3125" y="5240"/>
                    <a:pt x="3171" y="5223"/>
                    <a:pt x="3229" y="5211"/>
                  </a:cubicBezTo>
                  <a:cubicBezTo>
                    <a:pt x="3281" y="5194"/>
                    <a:pt x="3356" y="5171"/>
                    <a:pt x="3373" y="5159"/>
                  </a:cubicBezTo>
                  <a:cubicBezTo>
                    <a:pt x="3442" y="5130"/>
                    <a:pt x="3512" y="5102"/>
                    <a:pt x="3575" y="5073"/>
                  </a:cubicBezTo>
                  <a:cubicBezTo>
                    <a:pt x="3708" y="5009"/>
                    <a:pt x="3846" y="4929"/>
                    <a:pt x="3973" y="4848"/>
                  </a:cubicBezTo>
                  <a:cubicBezTo>
                    <a:pt x="4238" y="4681"/>
                    <a:pt x="4498" y="4479"/>
                    <a:pt x="4751" y="4277"/>
                  </a:cubicBezTo>
                  <a:cubicBezTo>
                    <a:pt x="5259" y="3868"/>
                    <a:pt x="5726" y="3429"/>
                    <a:pt x="6037" y="3124"/>
                  </a:cubicBezTo>
                  <a:cubicBezTo>
                    <a:pt x="6429" y="2686"/>
                    <a:pt x="6469" y="2530"/>
                    <a:pt x="6418" y="2490"/>
                  </a:cubicBezTo>
                  <a:cubicBezTo>
                    <a:pt x="6408" y="2484"/>
                    <a:pt x="6395" y="2481"/>
                    <a:pt x="6380" y="2481"/>
                  </a:cubicBezTo>
                  <a:cubicBezTo>
                    <a:pt x="6311" y="2481"/>
                    <a:pt x="6205" y="2538"/>
                    <a:pt x="6181" y="2547"/>
                  </a:cubicBezTo>
                  <a:cubicBezTo>
                    <a:pt x="5864" y="2738"/>
                    <a:pt x="5616" y="2939"/>
                    <a:pt x="5316" y="3205"/>
                  </a:cubicBezTo>
                  <a:cubicBezTo>
                    <a:pt x="5005" y="3470"/>
                    <a:pt x="4630" y="3810"/>
                    <a:pt x="4025" y="4191"/>
                  </a:cubicBezTo>
                  <a:cubicBezTo>
                    <a:pt x="4179" y="4094"/>
                    <a:pt x="4256" y="4044"/>
                    <a:pt x="4276" y="4044"/>
                  </a:cubicBezTo>
                  <a:cubicBezTo>
                    <a:pt x="4282" y="4044"/>
                    <a:pt x="4283" y="4048"/>
                    <a:pt x="4278" y="4058"/>
                  </a:cubicBezTo>
                  <a:cubicBezTo>
                    <a:pt x="4255" y="4087"/>
                    <a:pt x="4146" y="4185"/>
                    <a:pt x="3973" y="4317"/>
                  </a:cubicBezTo>
                  <a:cubicBezTo>
                    <a:pt x="3806" y="4438"/>
                    <a:pt x="3587" y="4588"/>
                    <a:pt x="3339" y="4698"/>
                  </a:cubicBezTo>
                  <a:cubicBezTo>
                    <a:pt x="3281" y="4727"/>
                    <a:pt x="3212" y="4750"/>
                    <a:pt x="3166" y="4767"/>
                  </a:cubicBezTo>
                  <a:cubicBezTo>
                    <a:pt x="3131" y="4779"/>
                    <a:pt x="3096" y="4784"/>
                    <a:pt x="3068" y="4784"/>
                  </a:cubicBezTo>
                  <a:cubicBezTo>
                    <a:pt x="2998" y="4784"/>
                    <a:pt x="2952" y="4761"/>
                    <a:pt x="2941" y="4709"/>
                  </a:cubicBezTo>
                  <a:cubicBezTo>
                    <a:pt x="2929" y="4692"/>
                    <a:pt x="2958" y="4663"/>
                    <a:pt x="2970" y="4646"/>
                  </a:cubicBezTo>
                  <a:cubicBezTo>
                    <a:pt x="2993" y="4617"/>
                    <a:pt x="3016" y="4594"/>
                    <a:pt x="3039" y="4583"/>
                  </a:cubicBezTo>
                  <a:lnTo>
                    <a:pt x="3050" y="4565"/>
                  </a:lnTo>
                  <a:lnTo>
                    <a:pt x="3056" y="4560"/>
                  </a:lnTo>
                  <a:lnTo>
                    <a:pt x="3073" y="4536"/>
                  </a:lnTo>
                  <a:cubicBezTo>
                    <a:pt x="3096" y="4502"/>
                    <a:pt x="3125" y="4473"/>
                    <a:pt x="3154" y="4438"/>
                  </a:cubicBezTo>
                  <a:cubicBezTo>
                    <a:pt x="3258" y="4306"/>
                    <a:pt x="3373" y="4173"/>
                    <a:pt x="3500" y="4041"/>
                  </a:cubicBezTo>
                  <a:cubicBezTo>
                    <a:pt x="3748" y="3775"/>
                    <a:pt x="4031" y="3499"/>
                    <a:pt x="4336" y="3233"/>
                  </a:cubicBezTo>
                  <a:cubicBezTo>
                    <a:pt x="4636" y="2962"/>
                    <a:pt x="4959" y="2691"/>
                    <a:pt x="5276" y="2403"/>
                  </a:cubicBezTo>
                  <a:cubicBezTo>
                    <a:pt x="5587" y="2126"/>
                    <a:pt x="5893" y="1855"/>
                    <a:pt x="6210" y="1648"/>
                  </a:cubicBezTo>
                  <a:cubicBezTo>
                    <a:pt x="6383" y="1533"/>
                    <a:pt x="6562" y="1423"/>
                    <a:pt x="6758" y="1348"/>
                  </a:cubicBezTo>
                  <a:lnTo>
                    <a:pt x="6711" y="1259"/>
                  </a:lnTo>
                  <a:lnTo>
                    <a:pt x="6711" y="1259"/>
                  </a:lnTo>
                  <a:cubicBezTo>
                    <a:pt x="6725" y="1250"/>
                    <a:pt x="6738" y="1241"/>
                    <a:pt x="6752" y="1233"/>
                  </a:cubicBezTo>
                  <a:lnTo>
                    <a:pt x="6579" y="892"/>
                  </a:lnTo>
                  <a:cubicBezTo>
                    <a:pt x="6563" y="899"/>
                    <a:pt x="6547" y="906"/>
                    <a:pt x="6531" y="913"/>
                  </a:cubicBezTo>
                  <a:lnTo>
                    <a:pt x="6531" y="913"/>
                  </a:lnTo>
                  <a:lnTo>
                    <a:pt x="6487" y="829"/>
                  </a:lnTo>
                  <a:cubicBezTo>
                    <a:pt x="6395" y="887"/>
                    <a:pt x="6302" y="950"/>
                    <a:pt x="6210" y="1014"/>
                  </a:cubicBezTo>
                  <a:cubicBezTo>
                    <a:pt x="6112" y="1077"/>
                    <a:pt x="6020" y="1152"/>
                    <a:pt x="5922" y="1221"/>
                  </a:cubicBezTo>
                  <a:cubicBezTo>
                    <a:pt x="5380" y="1613"/>
                    <a:pt x="4901" y="2046"/>
                    <a:pt x="4428" y="2449"/>
                  </a:cubicBezTo>
                  <a:cubicBezTo>
                    <a:pt x="4192" y="2651"/>
                    <a:pt x="3950" y="2847"/>
                    <a:pt x="3713" y="3026"/>
                  </a:cubicBezTo>
                  <a:cubicBezTo>
                    <a:pt x="3471" y="3205"/>
                    <a:pt x="3223" y="3372"/>
                    <a:pt x="2958" y="3510"/>
                  </a:cubicBezTo>
                  <a:lnTo>
                    <a:pt x="2854" y="3556"/>
                  </a:lnTo>
                  <a:lnTo>
                    <a:pt x="2820" y="3579"/>
                  </a:lnTo>
                  <a:lnTo>
                    <a:pt x="2808" y="3585"/>
                  </a:lnTo>
                  <a:cubicBezTo>
                    <a:pt x="2797" y="3585"/>
                    <a:pt x="2791" y="3579"/>
                    <a:pt x="2791" y="3574"/>
                  </a:cubicBezTo>
                  <a:lnTo>
                    <a:pt x="2791" y="3568"/>
                  </a:lnTo>
                  <a:lnTo>
                    <a:pt x="2791" y="3556"/>
                  </a:lnTo>
                  <a:cubicBezTo>
                    <a:pt x="2808" y="3527"/>
                    <a:pt x="2808" y="3510"/>
                    <a:pt x="2820" y="3470"/>
                  </a:cubicBezTo>
                  <a:cubicBezTo>
                    <a:pt x="2843" y="3412"/>
                    <a:pt x="2877" y="3355"/>
                    <a:pt x="2906" y="3291"/>
                  </a:cubicBezTo>
                  <a:cubicBezTo>
                    <a:pt x="2981" y="3170"/>
                    <a:pt x="3068" y="3049"/>
                    <a:pt x="3160" y="2922"/>
                  </a:cubicBezTo>
                  <a:cubicBezTo>
                    <a:pt x="3390" y="2628"/>
                    <a:pt x="3633" y="2363"/>
                    <a:pt x="3904" y="2098"/>
                  </a:cubicBezTo>
                  <a:cubicBezTo>
                    <a:pt x="4111" y="1884"/>
                    <a:pt x="4376" y="1700"/>
                    <a:pt x="4555" y="1469"/>
                  </a:cubicBezTo>
                  <a:cubicBezTo>
                    <a:pt x="4636" y="1365"/>
                    <a:pt x="4688" y="1267"/>
                    <a:pt x="4774" y="1163"/>
                  </a:cubicBezTo>
                  <a:cubicBezTo>
                    <a:pt x="4982" y="921"/>
                    <a:pt x="5172" y="656"/>
                    <a:pt x="5334" y="374"/>
                  </a:cubicBezTo>
                  <a:cubicBezTo>
                    <a:pt x="5297" y="363"/>
                    <a:pt x="5258" y="359"/>
                    <a:pt x="5220" y="359"/>
                  </a:cubicBezTo>
                  <a:cubicBezTo>
                    <a:pt x="5048" y="359"/>
                    <a:pt x="4864" y="445"/>
                    <a:pt x="4699" y="454"/>
                  </a:cubicBezTo>
                  <a:cubicBezTo>
                    <a:pt x="4780" y="397"/>
                    <a:pt x="4867" y="241"/>
                    <a:pt x="4895" y="166"/>
                  </a:cubicBezTo>
                  <a:cubicBezTo>
                    <a:pt x="4849" y="152"/>
                    <a:pt x="4803" y="152"/>
                    <a:pt x="4756" y="152"/>
                  </a:cubicBezTo>
                  <a:cubicBezTo>
                    <a:pt x="4709" y="152"/>
                    <a:pt x="4662" y="152"/>
                    <a:pt x="4613" y="137"/>
                  </a:cubicBezTo>
                  <a:cubicBezTo>
                    <a:pt x="4613" y="91"/>
                    <a:pt x="4630" y="51"/>
                    <a:pt x="4653" y="10"/>
                  </a:cubicBezTo>
                  <a:cubicBezTo>
                    <a:pt x="4638" y="4"/>
                    <a:pt x="4622" y="1"/>
                    <a:pt x="4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" name="Google Shape;58;p2"/>
          <p:cNvGrpSpPr/>
          <p:nvPr/>
        </p:nvGrpSpPr>
        <p:grpSpPr>
          <a:xfrm rot="-5400000">
            <a:off x="4807407" y="-1259702"/>
            <a:ext cx="1332644" cy="2621003"/>
            <a:chOff x="8401143" y="1588874"/>
            <a:chExt cx="999483" cy="1965752"/>
          </a:xfrm>
        </p:grpSpPr>
        <p:sp>
          <p:nvSpPr>
            <p:cNvPr id="59" name="Google Shape;59;p2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1" name="Google Shape;61;p2"/>
          <p:cNvSpPr txBox="1">
            <a:spLocks noGrp="1"/>
          </p:cNvSpPr>
          <p:nvPr>
            <p:ph type="ctrTitle"/>
          </p:nvPr>
        </p:nvSpPr>
        <p:spPr>
          <a:xfrm>
            <a:off x="1612267" y="1438233"/>
            <a:ext cx="5836000" cy="32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2"/>
          <p:cNvSpPr txBox="1">
            <a:spLocks noGrp="1"/>
          </p:cNvSpPr>
          <p:nvPr>
            <p:ph type="subTitle" idx="1"/>
          </p:nvPr>
        </p:nvSpPr>
        <p:spPr>
          <a:xfrm>
            <a:off x="1612267" y="4785367"/>
            <a:ext cx="58360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127470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3"/>
          <p:cNvSpPr/>
          <p:nvPr/>
        </p:nvSpPr>
        <p:spPr>
          <a:xfrm rot="4540110" flipH="1">
            <a:off x="-1114581" y="4352599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3"/>
          <p:cNvSpPr/>
          <p:nvPr/>
        </p:nvSpPr>
        <p:spPr>
          <a:xfrm rot="-9000067">
            <a:off x="10214409" y="4067310"/>
            <a:ext cx="2889681" cy="4142719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" name="Google Shape;66;p3"/>
          <p:cNvGrpSpPr/>
          <p:nvPr/>
        </p:nvGrpSpPr>
        <p:grpSpPr>
          <a:xfrm rot="5005954" flipH="1">
            <a:off x="9463427" y="-1162286"/>
            <a:ext cx="2951851" cy="3253009"/>
            <a:chOff x="853022" y="-1869325"/>
            <a:chExt cx="1612789" cy="1777331"/>
          </a:xfrm>
        </p:grpSpPr>
        <p:sp>
          <p:nvSpPr>
            <p:cNvPr id="67" name="Google Shape;67;p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" name="Google Shape;78;p3"/>
          <p:cNvGrpSpPr/>
          <p:nvPr/>
        </p:nvGrpSpPr>
        <p:grpSpPr>
          <a:xfrm>
            <a:off x="10007421" y="12774"/>
            <a:ext cx="1593199" cy="1746017"/>
            <a:chOff x="7505565" y="9580"/>
            <a:chExt cx="1194899" cy="1309513"/>
          </a:xfrm>
        </p:grpSpPr>
        <p:sp>
          <p:nvSpPr>
            <p:cNvPr id="79" name="Google Shape;79;p3"/>
            <p:cNvSpPr/>
            <p:nvPr/>
          </p:nvSpPr>
          <p:spPr>
            <a:xfrm>
              <a:off x="7505565" y="9580"/>
              <a:ext cx="1194899" cy="1309513"/>
            </a:xfrm>
            <a:custGeom>
              <a:avLst/>
              <a:gdLst/>
              <a:ahLst/>
              <a:cxnLst/>
              <a:rect l="l" t="t" r="r" b="b"/>
              <a:pathLst>
                <a:path w="10725" h="11754" extrusionOk="0">
                  <a:moveTo>
                    <a:pt x="7784" y="1"/>
                  </a:moveTo>
                  <a:cubicBezTo>
                    <a:pt x="6781" y="900"/>
                    <a:pt x="5397" y="1206"/>
                    <a:pt x="4128" y="1673"/>
                  </a:cubicBezTo>
                  <a:cubicBezTo>
                    <a:pt x="2872" y="2140"/>
                    <a:pt x="1764" y="3097"/>
                    <a:pt x="1067" y="4268"/>
                  </a:cubicBezTo>
                  <a:cubicBezTo>
                    <a:pt x="92" y="5894"/>
                    <a:pt x="0" y="7727"/>
                    <a:pt x="1199" y="9261"/>
                  </a:cubicBezTo>
                  <a:cubicBezTo>
                    <a:pt x="1661" y="9843"/>
                    <a:pt x="2197" y="10414"/>
                    <a:pt x="2393" y="11129"/>
                  </a:cubicBezTo>
                  <a:cubicBezTo>
                    <a:pt x="2462" y="11377"/>
                    <a:pt x="2537" y="11694"/>
                    <a:pt x="2797" y="11746"/>
                  </a:cubicBezTo>
                  <a:cubicBezTo>
                    <a:pt x="2818" y="11751"/>
                    <a:pt x="2839" y="11753"/>
                    <a:pt x="2861" y="11753"/>
                  </a:cubicBezTo>
                  <a:cubicBezTo>
                    <a:pt x="2911" y="11753"/>
                    <a:pt x="2962" y="11742"/>
                    <a:pt x="3010" y="11734"/>
                  </a:cubicBezTo>
                  <a:cubicBezTo>
                    <a:pt x="4111" y="11533"/>
                    <a:pt x="5166" y="11244"/>
                    <a:pt x="6262" y="10973"/>
                  </a:cubicBezTo>
                  <a:cubicBezTo>
                    <a:pt x="7772" y="10587"/>
                    <a:pt x="8920" y="9295"/>
                    <a:pt x="9502" y="7848"/>
                  </a:cubicBezTo>
                  <a:cubicBezTo>
                    <a:pt x="10246" y="6009"/>
                    <a:pt x="10725" y="3460"/>
                    <a:pt x="9260" y="1863"/>
                  </a:cubicBezTo>
                  <a:cubicBezTo>
                    <a:pt x="8718" y="1275"/>
                    <a:pt x="8090" y="733"/>
                    <a:pt x="7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555588" y="79658"/>
              <a:ext cx="1079364" cy="1181614"/>
            </a:xfrm>
            <a:custGeom>
              <a:avLst/>
              <a:gdLst/>
              <a:ahLst/>
              <a:cxnLst/>
              <a:rect l="l" t="t" r="r" b="b"/>
              <a:pathLst>
                <a:path w="9688" h="10606" extrusionOk="0">
                  <a:moveTo>
                    <a:pt x="7035" y="0"/>
                  </a:moveTo>
                  <a:cubicBezTo>
                    <a:pt x="6130" y="813"/>
                    <a:pt x="4879" y="1084"/>
                    <a:pt x="3743" y="1511"/>
                  </a:cubicBezTo>
                  <a:cubicBezTo>
                    <a:pt x="2607" y="1943"/>
                    <a:pt x="1604" y="2803"/>
                    <a:pt x="970" y="3852"/>
                  </a:cubicBezTo>
                  <a:cubicBezTo>
                    <a:pt x="87" y="5322"/>
                    <a:pt x="1" y="6977"/>
                    <a:pt x="1091" y="8361"/>
                  </a:cubicBezTo>
                  <a:cubicBezTo>
                    <a:pt x="1500" y="8886"/>
                    <a:pt x="1984" y="9399"/>
                    <a:pt x="2163" y="10044"/>
                  </a:cubicBezTo>
                  <a:cubicBezTo>
                    <a:pt x="2232" y="10269"/>
                    <a:pt x="2296" y="10558"/>
                    <a:pt x="2532" y="10598"/>
                  </a:cubicBezTo>
                  <a:cubicBezTo>
                    <a:pt x="2551" y="10603"/>
                    <a:pt x="2571" y="10605"/>
                    <a:pt x="2591" y="10605"/>
                  </a:cubicBezTo>
                  <a:cubicBezTo>
                    <a:pt x="2637" y="10605"/>
                    <a:pt x="2684" y="10594"/>
                    <a:pt x="2728" y="10586"/>
                  </a:cubicBezTo>
                  <a:cubicBezTo>
                    <a:pt x="3720" y="10408"/>
                    <a:pt x="4671" y="10148"/>
                    <a:pt x="5657" y="9900"/>
                  </a:cubicBezTo>
                  <a:cubicBezTo>
                    <a:pt x="7024" y="9554"/>
                    <a:pt x="8062" y="8378"/>
                    <a:pt x="8586" y="7075"/>
                  </a:cubicBezTo>
                  <a:cubicBezTo>
                    <a:pt x="9255" y="5414"/>
                    <a:pt x="9687" y="3120"/>
                    <a:pt x="8367" y="1678"/>
                  </a:cubicBezTo>
                  <a:cubicBezTo>
                    <a:pt x="7889" y="1142"/>
                    <a:pt x="7318" y="658"/>
                    <a:pt x="7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656861" y="723056"/>
              <a:ext cx="60720" cy="104837"/>
            </a:xfrm>
            <a:custGeom>
              <a:avLst/>
              <a:gdLst/>
              <a:ahLst/>
              <a:cxnLst/>
              <a:rect l="l" t="t" r="r" b="b"/>
              <a:pathLst>
                <a:path w="545" h="941" extrusionOk="0">
                  <a:moveTo>
                    <a:pt x="220" y="1"/>
                  </a:moveTo>
                  <a:cubicBezTo>
                    <a:pt x="99" y="1"/>
                    <a:pt x="1" y="115"/>
                    <a:pt x="26" y="251"/>
                  </a:cubicBezTo>
                  <a:cubicBezTo>
                    <a:pt x="32" y="291"/>
                    <a:pt x="55" y="326"/>
                    <a:pt x="72" y="366"/>
                  </a:cubicBezTo>
                  <a:cubicBezTo>
                    <a:pt x="72" y="401"/>
                    <a:pt x="66" y="435"/>
                    <a:pt x="66" y="470"/>
                  </a:cubicBezTo>
                  <a:cubicBezTo>
                    <a:pt x="66" y="579"/>
                    <a:pt x="84" y="695"/>
                    <a:pt x="101" y="804"/>
                  </a:cubicBezTo>
                  <a:cubicBezTo>
                    <a:pt x="120" y="887"/>
                    <a:pt x="200" y="940"/>
                    <a:pt x="280" y="940"/>
                  </a:cubicBezTo>
                  <a:cubicBezTo>
                    <a:pt x="323" y="940"/>
                    <a:pt x="367" y="925"/>
                    <a:pt x="401" y="891"/>
                  </a:cubicBezTo>
                  <a:cubicBezTo>
                    <a:pt x="412" y="868"/>
                    <a:pt x="435" y="845"/>
                    <a:pt x="447" y="827"/>
                  </a:cubicBezTo>
                  <a:cubicBezTo>
                    <a:pt x="464" y="804"/>
                    <a:pt x="470" y="775"/>
                    <a:pt x="487" y="752"/>
                  </a:cubicBezTo>
                  <a:cubicBezTo>
                    <a:pt x="499" y="723"/>
                    <a:pt x="504" y="700"/>
                    <a:pt x="516" y="672"/>
                  </a:cubicBezTo>
                  <a:cubicBezTo>
                    <a:pt x="528" y="608"/>
                    <a:pt x="545" y="539"/>
                    <a:pt x="533" y="470"/>
                  </a:cubicBezTo>
                  <a:cubicBezTo>
                    <a:pt x="528" y="383"/>
                    <a:pt x="516" y="308"/>
                    <a:pt x="476" y="228"/>
                  </a:cubicBezTo>
                  <a:cubicBezTo>
                    <a:pt x="441" y="124"/>
                    <a:pt x="372" y="37"/>
                    <a:pt x="274" y="9"/>
                  </a:cubicBezTo>
                  <a:cubicBezTo>
                    <a:pt x="255" y="3"/>
                    <a:pt x="23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722037" y="958690"/>
              <a:ext cx="53367" cy="72751"/>
            </a:xfrm>
            <a:custGeom>
              <a:avLst/>
              <a:gdLst/>
              <a:ahLst/>
              <a:cxnLst/>
              <a:rect l="l" t="t" r="r" b="b"/>
              <a:pathLst>
                <a:path w="479" h="653" extrusionOk="0">
                  <a:moveTo>
                    <a:pt x="186" y="0"/>
                  </a:moveTo>
                  <a:cubicBezTo>
                    <a:pt x="156" y="0"/>
                    <a:pt x="126" y="7"/>
                    <a:pt x="104" y="21"/>
                  </a:cubicBezTo>
                  <a:cubicBezTo>
                    <a:pt x="58" y="50"/>
                    <a:pt x="29" y="79"/>
                    <a:pt x="17" y="119"/>
                  </a:cubicBezTo>
                  <a:cubicBezTo>
                    <a:pt x="0" y="171"/>
                    <a:pt x="6" y="252"/>
                    <a:pt x="58" y="286"/>
                  </a:cubicBezTo>
                  <a:cubicBezTo>
                    <a:pt x="81" y="304"/>
                    <a:pt x="92" y="321"/>
                    <a:pt x="110" y="338"/>
                  </a:cubicBezTo>
                  <a:cubicBezTo>
                    <a:pt x="116" y="356"/>
                    <a:pt x="133" y="373"/>
                    <a:pt x="139" y="396"/>
                  </a:cubicBezTo>
                  <a:cubicBezTo>
                    <a:pt x="141" y="406"/>
                    <a:pt x="144" y="417"/>
                    <a:pt x="146" y="427"/>
                  </a:cubicBezTo>
                  <a:lnTo>
                    <a:pt x="146" y="427"/>
                  </a:lnTo>
                  <a:cubicBezTo>
                    <a:pt x="145" y="426"/>
                    <a:pt x="145" y="426"/>
                    <a:pt x="144" y="425"/>
                  </a:cubicBezTo>
                  <a:lnTo>
                    <a:pt x="144" y="425"/>
                  </a:lnTo>
                  <a:cubicBezTo>
                    <a:pt x="144" y="459"/>
                    <a:pt x="150" y="494"/>
                    <a:pt x="156" y="534"/>
                  </a:cubicBezTo>
                  <a:lnTo>
                    <a:pt x="156" y="511"/>
                  </a:lnTo>
                  <a:cubicBezTo>
                    <a:pt x="156" y="569"/>
                    <a:pt x="202" y="632"/>
                    <a:pt x="260" y="650"/>
                  </a:cubicBezTo>
                  <a:cubicBezTo>
                    <a:pt x="270" y="651"/>
                    <a:pt x="281" y="652"/>
                    <a:pt x="292" y="652"/>
                  </a:cubicBezTo>
                  <a:cubicBezTo>
                    <a:pt x="345" y="652"/>
                    <a:pt x="398" y="628"/>
                    <a:pt x="427" y="580"/>
                  </a:cubicBezTo>
                  <a:lnTo>
                    <a:pt x="450" y="540"/>
                  </a:lnTo>
                  <a:cubicBezTo>
                    <a:pt x="461" y="505"/>
                    <a:pt x="461" y="511"/>
                    <a:pt x="467" y="477"/>
                  </a:cubicBezTo>
                  <a:cubicBezTo>
                    <a:pt x="467" y="465"/>
                    <a:pt x="479" y="454"/>
                    <a:pt x="479" y="448"/>
                  </a:cubicBezTo>
                  <a:lnTo>
                    <a:pt x="479" y="425"/>
                  </a:lnTo>
                  <a:cubicBezTo>
                    <a:pt x="479" y="384"/>
                    <a:pt x="479" y="332"/>
                    <a:pt x="461" y="281"/>
                  </a:cubicBezTo>
                  <a:cubicBezTo>
                    <a:pt x="433" y="188"/>
                    <a:pt x="363" y="96"/>
                    <a:pt x="277" y="27"/>
                  </a:cubicBezTo>
                  <a:cubicBezTo>
                    <a:pt x="253" y="9"/>
                    <a:pt x="219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779860" y="859645"/>
              <a:ext cx="43785" cy="68072"/>
            </a:xfrm>
            <a:custGeom>
              <a:avLst/>
              <a:gdLst/>
              <a:ahLst/>
              <a:cxnLst/>
              <a:rect l="l" t="t" r="r" b="b"/>
              <a:pathLst>
                <a:path w="393" h="611" extrusionOk="0">
                  <a:moveTo>
                    <a:pt x="156" y="0"/>
                  </a:moveTo>
                  <a:cubicBezTo>
                    <a:pt x="144" y="0"/>
                    <a:pt x="132" y="2"/>
                    <a:pt x="121" y="5"/>
                  </a:cubicBezTo>
                  <a:cubicBezTo>
                    <a:pt x="87" y="11"/>
                    <a:pt x="52" y="39"/>
                    <a:pt x="29" y="74"/>
                  </a:cubicBezTo>
                  <a:cubicBezTo>
                    <a:pt x="6" y="109"/>
                    <a:pt x="0" y="149"/>
                    <a:pt x="6" y="189"/>
                  </a:cubicBezTo>
                  <a:lnTo>
                    <a:pt x="69" y="495"/>
                  </a:lnTo>
                  <a:cubicBezTo>
                    <a:pt x="86" y="561"/>
                    <a:pt x="149" y="611"/>
                    <a:pt x="224" y="611"/>
                  </a:cubicBezTo>
                  <a:cubicBezTo>
                    <a:pt x="228" y="611"/>
                    <a:pt x="232" y="611"/>
                    <a:pt x="237" y="610"/>
                  </a:cubicBezTo>
                  <a:cubicBezTo>
                    <a:pt x="277" y="610"/>
                    <a:pt x="306" y="593"/>
                    <a:pt x="335" y="564"/>
                  </a:cubicBezTo>
                  <a:lnTo>
                    <a:pt x="352" y="535"/>
                  </a:lnTo>
                  <a:cubicBezTo>
                    <a:pt x="369" y="512"/>
                    <a:pt x="375" y="483"/>
                    <a:pt x="375" y="466"/>
                  </a:cubicBezTo>
                  <a:cubicBezTo>
                    <a:pt x="381" y="426"/>
                    <a:pt x="381" y="391"/>
                    <a:pt x="392" y="357"/>
                  </a:cubicBezTo>
                  <a:lnTo>
                    <a:pt x="392" y="328"/>
                  </a:lnTo>
                  <a:lnTo>
                    <a:pt x="392" y="270"/>
                  </a:lnTo>
                  <a:cubicBezTo>
                    <a:pt x="392" y="253"/>
                    <a:pt x="381" y="235"/>
                    <a:pt x="381" y="218"/>
                  </a:cubicBezTo>
                  <a:cubicBezTo>
                    <a:pt x="375" y="207"/>
                    <a:pt x="375" y="195"/>
                    <a:pt x="369" y="184"/>
                  </a:cubicBezTo>
                  <a:cubicBezTo>
                    <a:pt x="369" y="166"/>
                    <a:pt x="352" y="155"/>
                    <a:pt x="340" y="149"/>
                  </a:cubicBezTo>
                  <a:cubicBezTo>
                    <a:pt x="335" y="137"/>
                    <a:pt x="317" y="132"/>
                    <a:pt x="311" y="126"/>
                  </a:cubicBezTo>
                  <a:lnTo>
                    <a:pt x="311" y="120"/>
                  </a:lnTo>
                  <a:cubicBezTo>
                    <a:pt x="306" y="80"/>
                    <a:pt x="277" y="45"/>
                    <a:pt x="237" y="22"/>
                  </a:cubicBezTo>
                  <a:cubicBezTo>
                    <a:pt x="216" y="10"/>
                    <a:pt x="18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856288" y="1040800"/>
              <a:ext cx="57266" cy="39439"/>
            </a:xfrm>
            <a:custGeom>
              <a:avLst/>
              <a:gdLst/>
              <a:ahLst/>
              <a:cxnLst/>
              <a:rect l="l" t="t" r="r" b="b"/>
              <a:pathLst>
                <a:path w="514" h="354" extrusionOk="0">
                  <a:moveTo>
                    <a:pt x="314" y="1"/>
                  </a:moveTo>
                  <a:cubicBezTo>
                    <a:pt x="299" y="1"/>
                    <a:pt x="283" y="2"/>
                    <a:pt x="265" y="5"/>
                  </a:cubicBezTo>
                  <a:lnTo>
                    <a:pt x="225" y="5"/>
                  </a:lnTo>
                  <a:lnTo>
                    <a:pt x="121" y="22"/>
                  </a:lnTo>
                  <a:cubicBezTo>
                    <a:pt x="98" y="28"/>
                    <a:pt x="81" y="34"/>
                    <a:pt x="64" y="51"/>
                  </a:cubicBezTo>
                  <a:cubicBezTo>
                    <a:pt x="41" y="62"/>
                    <a:pt x="29" y="80"/>
                    <a:pt x="23" y="91"/>
                  </a:cubicBezTo>
                  <a:cubicBezTo>
                    <a:pt x="12" y="109"/>
                    <a:pt x="6" y="120"/>
                    <a:pt x="6" y="126"/>
                  </a:cubicBezTo>
                  <a:cubicBezTo>
                    <a:pt x="0" y="149"/>
                    <a:pt x="0" y="172"/>
                    <a:pt x="0" y="195"/>
                  </a:cubicBezTo>
                  <a:cubicBezTo>
                    <a:pt x="0" y="207"/>
                    <a:pt x="0" y="224"/>
                    <a:pt x="6" y="235"/>
                  </a:cubicBezTo>
                  <a:cubicBezTo>
                    <a:pt x="12" y="259"/>
                    <a:pt x="23" y="282"/>
                    <a:pt x="41" y="293"/>
                  </a:cubicBezTo>
                  <a:cubicBezTo>
                    <a:pt x="69" y="322"/>
                    <a:pt x="116" y="345"/>
                    <a:pt x="156" y="345"/>
                  </a:cubicBezTo>
                  <a:cubicBezTo>
                    <a:pt x="196" y="345"/>
                    <a:pt x="231" y="351"/>
                    <a:pt x="265" y="351"/>
                  </a:cubicBezTo>
                  <a:cubicBezTo>
                    <a:pt x="285" y="351"/>
                    <a:pt x="306" y="353"/>
                    <a:pt x="327" y="353"/>
                  </a:cubicBezTo>
                  <a:cubicBezTo>
                    <a:pt x="338" y="353"/>
                    <a:pt x="348" y="353"/>
                    <a:pt x="358" y="351"/>
                  </a:cubicBezTo>
                  <a:cubicBezTo>
                    <a:pt x="387" y="345"/>
                    <a:pt x="415" y="328"/>
                    <a:pt x="444" y="310"/>
                  </a:cubicBezTo>
                  <a:cubicBezTo>
                    <a:pt x="456" y="293"/>
                    <a:pt x="467" y="287"/>
                    <a:pt x="473" y="270"/>
                  </a:cubicBezTo>
                  <a:cubicBezTo>
                    <a:pt x="473" y="270"/>
                    <a:pt x="473" y="264"/>
                    <a:pt x="485" y="264"/>
                  </a:cubicBezTo>
                  <a:cubicBezTo>
                    <a:pt x="485" y="259"/>
                    <a:pt x="490" y="259"/>
                    <a:pt x="490" y="253"/>
                  </a:cubicBezTo>
                  <a:cubicBezTo>
                    <a:pt x="496" y="235"/>
                    <a:pt x="496" y="230"/>
                    <a:pt x="502" y="212"/>
                  </a:cubicBezTo>
                  <a:cubicBezTo>
                    <a:pt x="513" y="201"/>
                    <a:pt x="513" y="178"/>
                    <a:pt x="513" y="155"/>
                  </a:cubicBezTo>
                  <a:cubicBezTo>
                    <a:pt x="513" y="143"/>
                    <a:pt x="513" y="137"/>
                    <a:pt x="502" y="120"/>
                  </a:cubicBezTo>
                  <a:cubicBezTo>
                    <a:pt x="485" y="109"/>
                    <a:pt x="473" y="91"/>
                    <a:pt x="462" y="80"/>
                  </a:cubicBezTo>
                  <a:lnTo>
                    <a:pt x="444" y="62"/>
                  </a:lnTo>
                  <a:cubicBezTo>
                    <a:pt x="427" y="34"/>
                    <a:pt x="398" y="22"/>
                    <a:pt x="358" y="5"/>
                  </a:cubicBezTo>
                  <a:cubicBezTo>
                    <a:pt x="343" y="2"/>
                    <a:pt x="329" y="1"/>
                    <a:pt x="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747105" y="641837"/>
              <a:ext cx="36655" cy="62167"/>
            </a:xfrm>
            <a:custGeom>
              <a:avLst/>
              <a:gdLst/>
              <a:ahLst/>
              <a:cxnLst/>
              <a:rect l="l" t="t" r="r" b="b"/>
              <a:pathLst>
                <a:path w="329" h="558" extrusionOk="0">
                  <a:moveTo>
                    <a:pt x="192" y="1"/>
                  </a:moveTo>
                  <a:cubicBezTo>
                    <a:pt x="182" y="1"/>
                    <a:pt x="170" y="2"/>
                    <a:pt x="156" y="5"/>
                  </a:cubicBezTo>
                  <a:cubicBezTo>
                    <a:pt x="127" y="5"/>
                    <a:pt x="98" y="17"/>
                    <a:pt x="75" y="40"/>
                  </a:cubicBezTo>
                  <a:cubicBezTo>
                    <a:pt x="58" y="63"/>
                    <a:pt x="40" y="92"/>
                    <a:pt x="29" y="121"/>
                  </a:cubicBezTo>
                  <a:lnTo>
                    <a:pt x="29" y="126"/>
                  </a:lnTo>
                  <a:lnTo>
                    <a:pt x="23" y="132"/>
                  </a:lnTo>
                  <a:cubicBezTo>
                    <a:pt x="12" y="144"/>
                    <a:pt x="12" y="155"/>
                    <a:pt x="6" y="161"/>
                  </a:cubicBezTo>
                  <a:cubicBezTo>
                    <a:pt x="0" y="184"/>
                    <a:pt x="0" y="207"/>
                    <a:pt x="6" y="230"/>
                  </a:cubicBezTo>
                  <a:lnTo>
                    <a:pt x="6" y="247"/>
                  </a:lnTo>
                  <a:lnTo>
                    <a:pt x="6" y="299"/>
                  </a:lnTo>
                  <a:cubicBezTo>
                    <a:pt x="6" y="351"/>
                    <a:pt x="23" y="403"/>
                    <a:pt x="35" y="449"/>
                  </a:cubicBezTo>
                  <a:cubicBezTo>
                    <a:pt x="40" y="490"/>
                    <a:pt x="63" y="518"/>
                    <a:pt x="98" y="536"/>
                  </a:cubicBezTo>
                  <a:cubicBezTo>
                    <a:pt x="119" y="548"/>
                    <a:pt x="149" y="558"/>
                    <a:pt x="174" y="558"/>
                  </a:cubicBezTo>
                  <a:cubicBezTo>
                    <a:pt x="184" y="558"/>
                    <a:pt x="194" y="556"/>
                    <a:pt x="202" y="553"/>
                  </a:cubicBezTo>
                  <a:cubicBezTo>
                    <a:pt x="236" y="547"/>
                    <a:pt x="271" y="524"/>
                    <a:pt x="288" y="490"/>
                  </a:cubicBezTo>
                  <a:cubicBezTo>
                    <a:pt x="300" y="461"/>
                    <a:pt x="311" y="420"/>
                    <a:pt x="300" y="386"/>
                  </a:cubicBezTo>
                  <a:lnTo>
                    <a:pt x="300" y="380"/>
                  </a:lnTo>
                  <a:cubicBezTo>
                    <a:pt x="300" y="328"/>
                    <a:pt x="300" y="276"/>
                    <a:pt x="311" y="236"/>
                  </a:cubicBezTo>
                  <a:cubicBezTo>
                    <a:pt x="317" y="213"/>
                    <a:pt x="317" y="190"/>
                    <a:pt x="323" y="172"/>
                  </a:cubicBezTo>
                  <a:lnTo>
                    <a:pt x="323" y="144"/>
                  </a:lnTo>
                  <a:cubicBezTo>
                    <a:pt x="329" y="115"/>
                    <a:pt x="317" y="69"/>
                    <a:pt x="283" y="40"/>
                  </a:cubicBezTo>
                  <a:cubicBezTo>
                    <a:pt x="265" y="28"/>
                    <a:pt x="254" y="11"/>
                    <a:pt x="219" y="5"/>
                  </a:cubicBezTo>
                  <a:cubicBezTo>
                    <a:pt x="211" y="2"/>
                    <a:pt x="202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6" name="Google Shape;86;p3"/>
          <p:cNvGrpSpPr/>
          <p:nvPr/>
        </p:nvGrpSpPr>
        <p:grpSpPr>
          <a:xfrm>
            <a:off x="950964" y="3340534"/>
            <a:ext cx="532993" cy="486493"/>
            <a:chOff x="8853197" y="469150"/>
            <a:chExt cx="399745" cy="364870"/>
          </a:xfrm>
        </p:grpSpPr>
        <p:sp>
          <p:nvSpPr>
            <p:cNvPr id="87" name="Google Shape;87;p3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3" name="Google Shape;93;p3"/>
          <p:cNvGrpSpPr/>
          <p:nvPr/>
        </p:nvGrpSpPr>
        <p:grpSpPr>
          <a:xfrm>
            <a:off x="9437752" y="85504"/>
            <a:ext cx="569689" cy="757440"/>
            <a:chOff x="6978788" y="491428"/>
            <a:chExt cx="427267" cy="568080"/>
          </a:xfrm>
        </p:grpSpPr>
        <p:sp>
          <p:nvSpPr>
            <p:cNvPr id="94" name="Google Shape;94;p3"/>
            <p:cNvSpPr/>
            <p:nvPr/>
          </p:nvSpPr>
          <p:spPr>
            <a:xfrm>
              <a:off x="6978788" y="491428"/>
              <a:ext cx="427267" cy="568080"/>
            </a:xfrm>
            <a:custGeom>
              <a:avLst/>
              <a:gdLst/>
              <a:ahLst/>
              <a:cxnLst/>
              <a:rect l="l" t="t" r="r" b="b"/>
              <a:pathLst>
                <a:path w="3835" h="5099" extrusionOk="0">
                  <a:moveTo>
                    <a:pt x="1115" y="0"/>
                  </a:moveTo>
                  <a:cubicBezTo>
                    <a:pt x="1090" y="0"/>
                    <a:pt x="1064" y="2"/>
                    <a:pt x="1038" y="9"/>
                  </a:cubicBezTo>
                  <a:cubicBezTo>
                    <a:pt x="946" y="20"/>
                    <a:pt x="859" y="67"/>
                    <a:pt x="756" y="78"/>
                  </a:cubicBezTo>
                  <a:cubicBezTo>
                    <a:pt x="635" y="101"/>
                    <a:pt x="542" y="159"/>
                    <a:pt x="462" y="251"/>
                  </a:cubicBezTo>
                  <a:cubicBezTo>
                    <a:pt x="375" y="361"/>
                    <a:pt x="289" y="534"/>
                    <a:pt x="266" y="672"/>
                  </a:cubicBezTo>
                  <a:cubicBezTo>
                    <a:pt x="260" y="735"/>
                    <a:pt x="266" y="805"/>
                    <a:pt x="260" y="874"/>
                  </a:cubicBezTo>
                  <a:cubicBezTo>
                    <a:pt x="254" y="908"/>
                    <a:pt x="237" y="943"/>
                    <a:pt x="237" y="978"/>
                  </a:cubicBezTo>
                  <a:cubicBezTo>
                    <a:pt x="231" y="1076"/>
                    <a:pt x="225" y="1174"/>
                    <a:pt x="289" y="1249"/>
                  </a:cubicBezTo>
                  <a:cubicBezTo>
                    <a:pt x="341" y="1306"/>
                    <a:pt x="433" y="1341"/>
                    <a:pt x="514" y="1347"/>
                  </a:cubicBezTo>
                  <a:cubicBezTo>
                    <a:pt x="456" y="1352"/>
                    <a:pt x="416" y="1456"/>
                    <a:pt x="398" y="1491"/>
                  </a:cubicBezTo>
                  <a:cubicBezTo>
                    <a:pt x="312" y="1623"/>
                    <a:pt x="260" y="1750"/>
                    <a:pt x="196" y="1889"/>
                  </a:cubicBezTo>
                  <a:cubicBezTo>
                    <a:pt x="133" y="2015"/>
                    <a:pt x="52" y="2131"/>
                    <a:pt x="29" y="2275"/>
                  </a:cubicBezTo>
                  <a:cubicBezTo>
                    <a:pt x="0" y="2459"/>
                    <a:pt x="93" y="2661"/>
                    <a:pt x="145" y="2823"/>
                  </a:cubicBezTo>
                  <a:cubicBezTo>
                    <a:pt x="208" y="3013"/>
                    <a:pt x="312" y="3180"/>
                    <a:pt x="364" y="3365"/>
                  </a:cubicBezTo>
                  <a:cubicBezTo>
                    <a:pt x="404" y="3503"/>
                    <a:pt x="490" y="3601"/>
                    <a:pt x="589" y="3699"/>
                  </a:cubicBezTo>
                  <a:cubicBezTo>
                    <a:pt x="683" y="3782"/>
                    <a:pt x="802" y="3816"/>
                    <a:pt x="925" y="3816"/>
                  </a:cubicBezTo>
                  <a:cubicBezTo>
                    <a:pt x="1066" y="3816"/>
                    <a:pt x="1212" y="3772"/>
                    <a:pt x="1332" y="3711"/>
                  </a:cubicBezTo>
                  <a:lnTo>
                    <a:pt x="1332" y="3711"/>
                  </a:lnTo>
                  <a:cubicBezTo>
                    <a:pt x="1338" y="3739"/>
                    <a:pt x="1332" y="3774"/>
                    <a:pt x="1321" y="3803"/>
                  </a:cubicBezTo>
                  <a:cubicBezTo>
                    <a:pt x="1303" y="3884"/>
                    <a:pt x="1298" y="3964"/>
                    <a:pt x="1286" y="4045"/>
                  </a:cubicBezTo>
                  <a:cubicBezTo>
                    <a:pt x="1280" y="4166"/>
                    <a:pt x="1298" y="4281"/>
                    <a:pt x="1338" y="4397"/>
                  </a:cubicBezTo>
                  <a:cubicBezTo>
                    <a:pt x="1373" y="4489"/>
                    <a:pt x="1425" y="4575"/>
                    <a:pt x="1511" y="4633"/>
                  </a:cubicBezTo>
                  <a:cubicBezTo>
                    <a:pt x="1621" y="4708"/>
                    <a:pt x="1759" y="4748"/>
                    <a:pt x="1874" y="4812"/>
                  </a:cubicBezTo>
                  <a:cubicBezTo>
                    <a:pt x="1972" y="4869"/>
                    <a:pt x="2076" y="4887"/>
                    <a:pt x="2186" y="4927"/>
                  </a:cubicBezTo>
                  <a:cubicBezTo>
                    <a:pt x="2318" y="4979"/>
                    <a:pt x="2451" y="5037"/>
                    <a:pt x="2583" y="5089"/>
                  </a:cubicBezTo>
                  <a:cubicBezTo>
                    <a:pt x="2606" y="5096"/>
                    <a:pt x="2628" y="5099"/>
                    <a:pt x="2650" y="5099"/>
                  </a:cubicBezTo>
                  <a:cubicBezTo>
                    <a:pt x="2697" y="5099"/>
                    <a:pt x="2744" y="5087"/>
                    <a:pt x="2791" y="5083"/>
                  </a:cubicBezTo>
                  <a:cubicBezTo>
                    <a:pt x="2872" y="5071"/>
                    <a:pt x="2953" y="5060"/>
                    <a:pt x="3039" y="5060"/>
                  </a:cubicBezTo>
                  <a:cubicBezTo>
                    <a:pt x="3114" y="5060"/>
                    <a:pt x="3177" y="5060"/>
                    <a:pt x="3241" y="5031"/>
                  </a:cubicBezTo>
                  <a:cubicBezTo>
                    <a:pt x="3356" y="4979"/>
                    <a:pt x="3489" y="4893"/>
                    <a:pt x="3569" y="4800"/>
                  </a:cubicBezTo>
                  <a:cubicBezTo>
                    <a:pt x="3656" y="4696"/>
                    <a:pt x="3702" y="4570"/>
                    <a:pt x="3742" y="4437"/>
                  </a:cubicBezTo>
                  <a:cubicBezTo>
                    <a:pt x="3777" y="4304"/>
                    <a:pt x="3835" y="4172"/>
                    <a:pt x="3835" y="4028"/>
                  </a:cubicBezTo>
                  <a:cubicBezTo>
                    <a:pt x="3829" y="3843"/>
                    <a:pt x="3742" y="3711"/>
                    <a:pt x="3662" y="3543"/>
                  </a:cubicBezTo>
                  <a:cubicBezTo>
                    <a:pt x="3598" y="3411"/>
                    <a:pt x="3523" y="3278"/>
                    <a:pt x="3414" y="3169"/>
                  </a:cubicBezTo>
                  <a:cubicBezTo>
                    <a:pt x="3281" y="3036"/>
                    <a:pt x="3027" y="3047"/>
                    <a:pt x="2849" y="3036"/>
                  </a:cubicBezTo>
                  <a:cubicBezTo>
                    <a:pt x="2924" y="2955"/>
                    <a:pt x="2981" y="2811"/>
                    <a:pt x="2970" y="2696"/>
                  </a:cubicBezTo>
                  <a:cubicBezTo>
                    <a:pt x="2941" y="2373"/>
                    <a:pt x="2820" y="2004"/>
                    <a:pt x="2566" y="1796"/>
                  </a:cubicBezTo>
                  <a:cubicBezTo>
                    <a:pt x="2532" y="1767"/>
                    <a:pt x="2491" y="1739"/>
                    <a:pt x="2445" y="1721"/>
                  </a:cubicBezTo>
                  <a:cubicBezTo>
                    <a:pt x="2428" y="1721"/>
                    <a:pt x="2399" y="1721"/>
                    <a:pt x="2393" y="1716"/>
                  </a:cubicBezTo>
                  <a:cubicBezTo>
                    <a:pt x="2376" y="1698"/>
                    <a:pt x="2387" y="1669"/>
                    <a:pt x="2393" y="1658"/>
                  </a:cubicBezTo>
                  <a:cubicBezTo>
                    <a:pt x="2393" y="1571"/>
                    <a:pt x="2434" y="1468"/>
                    <a:pt x="2462" y="1393"/>
                  </a:cubicBezTo>
                  <a:cubicBezTo>
                    <a:pt x="2503" y="1254"/>
                    <a:pt x="2549" y="1116"/>
                    <a:pt x="2543" y="972"/>
                  </a:cubicBezTo>
                  <a:cubicBezTo>
                    <a:pt x="2537" y="805"/>
                    <a:pt x="2474" y="597"/>
                    <a:pt x="2370" y="459"/>
                  </a:cubicBezTo>
                  <a:cubicBezTo>
                    <a:pt x="2307" y="366"/>
                    <a:pt x="2203" y="303"/>
                    <a:pt x="2111" y="240"/>
                  </a:cubicBezTo>
                  <a:cubicBezTo>
                    <a:pt x="2053" y="193"/>
                    <a:pt x="1995" y="153"/>
                    <a:pt x="1932" y="124"/>
                  </a:cubicBezTo>
                  <a:cubicBezTo>
                    <a:pt x="1857" y="95"/>
                    <a:pt x="1788" y="107"/>
                    <a:pt x="1707" y="95"/>
                  </a:cubicBezTo>
                  <a:cubicBezTo>
                    <a:pt x="1598" y="72"/>
                    <a:pt x="1511" y="26"/>
                    <a:pt x="1396" y="20"/>
                  </a:cubicBezTo>
                  <a:cubicBezTo>
                    <a:pt x="1384" y="24"/>
                    <a:pt x="1374" y="26"/>
                    <a:pt x="1365" y="26"/>
                  </a:cubicBezTo>
                  <a:cubicBezTo>
                    <a:pt x="1346" y="26"/>
                    <a:pt x="1332" y="20"/>
                    <a:pt x="1321" y="20"/>
                  </a:cubicBezTo>
                  <a:cubicBezTo>
                    <a:pt x="1250" y="16"/>
                    <a:pt x="1182" y="0"/>
                    <a:pt x="1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018561" y="517386"/>
              <a:ext cx="359194" cy="514714"/>
            </a:xfrm>
            <a:custGeom>
              <a:avLst/>
              <a:gdLst/>
              <a:ahLst/>
              <a:cxnLst/>
              <a:rect l="l" t="t" r="r" b="b"/>
              <a:pathLst>
                <a:path w="3224" h="4620" extrusionOk="0">
                  <a:moveTo>
                    <a:pt x="1039" y="1"/>
                  </a:moveTo>
                  <a:cubicBezTo>
                    <a:pt x="923" y="7"/>
                    <a:pt x="791" y="12"/>
                    <a:pt x="658" y="41"/>
                  </a:cubicBezTo>
                  <a:cubicBezTo>
                    <a:pt x="404" y="99"/>
                    <a:pt x="174" y="237"/>
                    <a:pt x="139" y="520"/>
                  </a:cubicBezTo>
                  <a:cubicBezTo>
                    <a:pt x="128" y="595"/>
                    <a:pt x="110" y="791"/>
                    <a:pt x="145" y="871"/>
                  </a:cubicBezTo>
                  <a:cubicBezTo>
                    <a:pt x="220" y="1033"/>
                    <a:pt x="520" y="958"/>
                    <a:pt x="647" y="1085"/>
                  </a:cubicBezTo>
                  <a:cubicBezTo>
                    <a:pt x="462" y="1154"/>
                    <a:pt x="312" y="1304"/>
                    <a:pt x="174" y="1431"/>
                  </a:cubicBezTo>
                  <a:cubicBezTo>
                    <a:pt x="59" y="1534"/>
                    <a:pt x="70" y="1592"/>
                    <a:pt x="59" y="1742"/>
                  </a:cubicBezTo>
                  <a:cubicBezTo>
                    <a:pt x="53" y="1823"/>
                    <a:pt x="18" y="1898"/>
                    <a:pt x="12" y="1978"/>
                  </a:cubicBezTo>
                  <a:cubicBezTo>
                    <a:pt x="1" y="2071"/>
                    <a:pt x="41" y="2157"/>
                    <a:pt x="53" y="2244"/>
                  </a:cubicBezTo>
                  <a:cubicBezTo>
                    <a:pt x="82" y="2428"/>
                    <a:pt x="110" y="2590"/>
                    <a:pt x="174" y="2763"/>
                  </a:cubicBezTo>
                  <a:cubicBezTo>
                    <a:pt x="214" y="2866"/>
                    <a:pt x="272" y="3016"/>
                    <a:pt x="376" y="3062"/>
                  </a:cubicBezTo>
                  <a:cubicBezTo>
                    <a:pt x="477" y="3101"/>
                    <a:pt x="610" y="3118"/>
                    <a:pt x="737" y="3118"/>
                  </a:cubicBezTo>
                  <a:cubicBezTo>
                    <a:pt x="820" y="3118"/>
                    <a:pt x="901" y="3111"/>
                    <a:pt x="970" y="3097"/>
                  </a:cubicBezTo>
                  <a:cubicBezTo>
                    <a:pt x="1049" y="3081"/>
                    <a:pt x="1143" y="3057"/>
                    <a:pt x="1231" y="3057"/>
                  </a:cubicBezTo>
                  <a:cubicBezTo>
                    <a:pt x="1271" y="3057"/>
                    <a:pt x="1309" y="3062"/>
                    <a:pt x="1344" y="3074"/>
                  </a:cubicBezTo>
                  <a:cubicBezTo>
                    <a:pt x="1292" y="3189"/>
                    <a:pt x="1229" y="3322"/>
                    <a:pt x="1212" y="3460"/>
                  </a:cubicBezTo>
                  <a:cubicBezTo>
                    <a:pt x="1200" y="3581"/>
                    <a:pt x="1212" y="3708"/>
                    <a:pt x="1212" y="3835"/>
                  </a:cubicBezTo>
                  <a:cubicBezTo>
                    <a:pt x="1212" y="3950"/>
                    <a:pt x="1217" y="4014"/>
                    <a:pt x="1287" y="4100"/>
                  </a:cubicBezTo>
                  <a:cubicBezTo>
                    <a:pt x="1350" y="4187"/>
                    <a:pt x="1477" y="4227"/>
                    <a:pt x="1569" y="4296"/>
                  </a:cubicBezTo>
                  <a:cubicBezTo>
                    <a:pt x="1638" y="4342"/>
                    <a:pt x="1702" y="4383"/>
                    <a:pt x="1777" y="4423"/>
                  </a:cubicBezTo>
                  <a:cubicBezTo>
                    <a:pt x="1979" y="4533"/>
                    <a:pt x="2180" y="4619"/>
                    <a:pt x="2417" y="4619"/>
                  </a:cubicBezTo>
                  <a:cubicBezTo>
                    <a:pt x="2636" y="4619"/>
                    <a:pt x="2843" y="4538"/>
                    <a:pt x="2988" y="4371"/>
                  </a:cubicBezTo>
                  <a:cubicBezTo>
                    <a:pt x="3057" y="4296"/>
                    <a:pt x="3109" y="4192"/>
                    <a:pt x="3155" y="4094"/>
                  </a:cubicBezTo>
                  <a:cubicBezTo>
                    <a:pt x="3195" y="3979"/>
                    <a:pt x="3161" y="3847"/>
                    <a:pt x="3195" y="3725"/>
                  </a:cubicBezTo>
                  <a:cubicBezTo>
                    <a:pt x="3218" y="3633"/>
                    <a:pt x="3224" y="3547"/>
                    <a:pt x="3224" y="3449"/>
                  </a:cubicBezTo>
                  <a:cubicBezTo>
                    <a:pt x="3201" y="3362"/>
                    <a:pt x="3132" y="3276"/>
                    <a:pt x="3080" y="3212"/>
                  </a:cubicBezTo>
                  <a:cubicBezTo>
                    <a:pt x="2999" y="3120"/>
                    <a:pt x="2907" y="3034"/>
                    <a:pt x="2786" y="2987"/>
                  </a:cubicBezTo>
                  <a:cubicBezTo>
                    <a:pt x="2722" y="2967"/>
                    <a:pt x="2642" y="2957"/>
                    <a:pt x="2557" y="2957"/>
                  </a:cubicBezTo>
                  <a:cubicBezTo>
                    <a:pt x="2373" y="2957"/>
                    <a:pt x="2168" y="3007"/>
                    <a:pt x="2065" y="3126"/>
                  </a:cubicBezTo>
                  <a:cubicBezTo>
                    <a:pt x="2157" y="2959"/>
                    <a:pt x="2278" y="2774"/>
                    <a:pt x="2290" y="2578"/>
                  </a:cubicBezTo>
                  <a:cubicBezTo>
                    <a:pt x="2296" y="2382"/>
                    <a:pt x="2301" y="2123"/>
                    <a:pt x="2163" y="1961"/>
                  </a:cubicBezTo>
                  <a:cubicBezTo>
                    <a:pt x="2134" y="1921"/>
                    <a:pt x="2100" y="1903"/>
                    <a:pt x="2071" y="1875"/>
                  </a:cubicBezTo>
                  <a:cubicBezTo>
                    <a:pt x="1990" y="1777"/>
                    <a:pt x="1932" y="1690"/>
                    <a:pt x="1829" y="1615"/>
                  </a:cubicBezTo>
                  <a:cubicBezTo>
                    <a:pt x="1738" y="1553"/>
                    <a:pt x="1647" y="1545"/>
                    <a:pt x="1553" y="1545"/>
                  </a:cubicBezTo>
                  <a:cubicBezTo>
                    <a:pt x="1528" y="1545"/>
                    <a:pt x="1504" y="1545"/>
                    <a:pt x="1479" y="1546"/>
                  </a:cubicBezTo>
                  <a:lnTo>
                    <a:pt x="1479" y="1546"/>
                  </a:lnTo>
                  <a:cubicBezTo>
                    <a:pt x="1574" y="1525"/>
                    <a:pt x="1680" y="1388"/>
                    <a:pt x="1725" y="1333"/>
                  </a:cubicBezTo>
                  <a:cubicBezTo>
                    <a:pt x="1840" y="1160"/>
                    <a:pt x="1857" y="1056"/>
                    <a:pt x="1857" y="866"/>
                  </a:cubicBezTo>
                  <a:cubicBezTo>
                    <a:pt x="1857" y="612"/>
                    <a:pt x="1811" y="439"/>
                    <a:pt x="1638" y="243"/>
                  </a:cubicBezTo>
                  <a:cubicBezTo>
                    <a:pt x="1483" y="64"/>
                    <a:pt x="1281" y="12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" name="Google Shape;96;p3"/>
          <p:cNvGrpSpPr/>
          <p:nvPr/>
        </p:nvGrpSpPr>
        <p:grpSpPr>
          <a:xfrm rot="-5767846">
            <a:off x="1255661" y="-720699"/>
            <a:ext cx="2150427" cy="2369821"/>
            <a:chOff x="853022" y="-1869325"/>
            <a:chExt cx="1612789" cy="1777331"/>
          </a:xfrm>
        </p:grpSpPr>
        <p:sp>
          <p:nvSpPr>
            <p:cNvPr id="97" name="Google Shape;97;p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" name="Google Shape;108;p3"/>
          <p:cNvGrpSpPr/>
          <p:nvPr/>
        </p:nvGrpSpPr>
        <p:grpSpPr>
          <a:xfrm rot="2485988">
            <a:off x="-505367" y="4849538"/>
            <a:ext cx="2777315" cy="2437604"/>
            <a:chOff x="1663150" y="3525050"/>
            <a:chExt cx="2296579" cy="2015670"/>
          </a:xfrm>
        </p:grpSpPr>
        <p:sp>
          <p:nvSpPr>
            <p:cNvPr id="109" name="Google Shape;109;p3"/>
            <p:cNvSpPr/>
            <p:nvPr/>
          </p:nvSpPr>
          <p:spPr>
            <a:xfrm>
              <a:off x="1663150" y="3525050"/>
              <a:ext cx="2296579" cy="2015670"/>
            </a:xfrm>
            <a:custGeom>
              <a:avLst/>
              <a:gdLst/>
              <a:ahLst/>
              <a:cxnLst/>
              <a:rect l="l" t="t" r="r" b="b"/>
              <a:pathLst>
                <a:path w="13228" h="11610" extrusionOk="0">
                  <a:moveTo>
                    <a:pt x="11763" y="5798"/>
                  </a:moveTo>
                  <a:cubicBezTo>
                    <a:pt x="11763" y="5798"/>
                    <a:pt x="11762" y="5798"/>
                    <a:pt x="11762" y="5798"/>
                  </a:cubicBezTo>
                  <a:lnTo>
                    <a:pt x="11762" y="5798"/>
                  </a:lnTo>
                  <a:cubicBezTo>
                    <a:pt x="11762" y="5798"/>
                    <a:pt x="11763" y="5798"/>
                    <a:pt x="11763" y="5798"/>
                  </a:cubicBezTo>
                  <a:close/>
                  <a:moveTo>
                    <a:pt x="4791" y="0"/>
                  </a:moveTo>
                  <a:cubicBezTo>
                    <a:pt x="4645" y="0"/>
                    <a:pt x="4500" y="121"/>
                    <a:pt x="4458" y="257"/>
                  </a:cubicBezTo>
                  <a:cubicBezTo>
                    <a:pt x="4411" y="436"/>
                    <a:pt x="4383" y="620"/>
                    <a:pt x="4325" y="810"/>
                  </a:cubicBezTo>
                  <a:cubicBezTo>
                    <a:pt x="4250" y="1041"/>
                    <a:pt x="4198" y="1277"/>
                    <a:pt x="4158" y="1525"/>
                  </a:cubicBezTo>
                  <a:lnTo>
                    <a:pt x="4094" y="1912"/>
                  </a:lnTo>
                  <a:cubicBezTo>
                    <a:pt x="3875" y="1768"/>
                    <a:pt x="3720" y="1508"/>
                    <a:pt x="3535" y="1324"/>
                  </a:cubicBezTo>
                  <a:cubicBezTo>
                    <a:pt x="3385" y="1162"/>
                    <a:pt x="3039" y="603"/>
                    <a:pt x="2832" y="586"/>
                  </a:cubicBezTo>
                  <a:lnTo>
                    <a:pt x="2832" y="586"/>
                  </a:lnTo>
                  <a:cubicBezTo>
                    <a:pt x="2803" y="1128"/>
                    <a:pt x="2895" y="1646"/>
                    <a:pt x="2918" y="2188"/>
                  </a:cubicBezTo>
                  <a:cubicBezTo>
                    <a:pt x="2924" y="2315"/>
                    <a:pt x="2883" y="2511"/>
                    <a:pt x="3005" y="2592"/>
                  </a:cubicBezTo>
                  <a:cubicBezTo>
                    <a:pt x="2793" y="2523"/>
                    <a:pt x="1938" y="1617"/>
                    <a:pt x="1628" y="1617"/>
                  </a:cubicBezTo>
                  <a:cubicBezTo>
                    <a:pt x="1599" y="1617"/>
                    <a:pt x="1576" y="1624"/>
                    <a:pt x="1557" y="1641"/>
                  </a:cubicBezTo>
                  <a:cubicBezTo>
                    <a:pt x="1500" y="2183"/>
                    <a:pt x="1909" y="2794"/>
                    <a:pt x="2053" y="3313"/>
                  </a:cubicBezTo>
                  <a:cubicBezTo>
                    <a:pt x="1903" y="3290"/>
                    <a:pt x="1748" y="3088"/>
                    <a:pt x="1627" y="2990"/>
                  </a:cubicBezTo>
                  <a:cubicBezTo>
                    <a:pt x="1367" y="2759"/>
                    <a:pt x="1067" y="2586"/>
                    <a:pt x="733" y="2500"/>
                  </a:cubicBezTo>
                  <a:cubicBezTo>
                    <a:pt x="605" y="2469"/>
                    <a:pt x="471" y="2456"/>
                    <a:pt x="335" y="2456"/>
                  </a:cubicBezTo>
                  <a:cubicBezTo>
                    <a:pt x="245" y="2456"/>
                    <a:pt x="154" y="2462"/>
                    <a:pt x="64" y="2471"/>
                  </a:cubicBezTo>
                  <a:cubicBezTo>
                    <a:pt x="1" y="3146"/>
                    <a:pt x="566" y="3872"/>
                    <a:pt x="952" y="4379"/>
                  </a:cubicBezTo>
                  <a:cubicBezTo>
                    <a:pt x="1085" y="4564"/>
                    <a:pt x="1200" y="4789"/>
                    <a:pt x="1367" y="4950"/>
                  </a:cubicBezTo>
                  <a:cubicBezTo>
                    <a:pt x="1413" y="4991"/>
                    <a:pt x="1471" y="5019"/>
                    <a:pt x="1517" y="5066"/>
                  </a:cubicBezTo>
                  <a:cubicBezTo>
                    <a:pt x="1650" y="5169"/>
                    <a:pt x="1713" y="5337"/>
                    <a:pt x="1794" y="5481"/>
                  </a:cubicBezTo>
                  <a:cubicBezTo>
                    <a:pt x="1805" y="5510"/>
                    <a:pt x="1823" y="5533"/>
                    <a:pt x="1828" y="5556"/>
                  </a:cubicBezTo>
                  <a:cubicBezTo>
                    <a:pt x="1851" y="5590"/>
                    <a:pt x="1874" y="5625"/>
                    <a:pt x="1892" y="5665"/>
                  </a:cubicBezTo>
                  <a:lnTo>
                    <a:pt x="1650" y="5665"/>
                  </a:lnTo>
                  <a:cubicBezTo>
                    <a:pt x="1565" y="5665"/>
                    <a:pt x="1470" y="5655"/>
                    <a:pt x="1377" y="5655"/>
                  </a:cubicBezTo>
                  <a:cubicBezTo>
                    <a:pt x="1312" y="5655"/>
                    <a:pt x="1248" y="5660"/>
                    <a:pt x="1188" y="5677"/>
                  </a:cubicBezTo>
                  <a:cubicBezTo>
                    <a:pt x="1165" y="5798"/>
                    <a:pt x="1183" y="5971"/>
                    <a:pt x="1183" y="6092"/>
                  </a:cubicBezTo>
                  <a:cubicBezTo>
                    <a:pt x="1188" y="6265"/>
                    <a:pt x="1217" y="6432"/>
                    <a:pt x="1223" y="6605"/>
                  </a:cubicBezTo>
                  <a:cubicBezTo>
                    <a:pt x="1229" y="6726"/>
                    <a:pt x="1229" y="6847"/>
                    <a:pt x="1246" y="6963"/>
                  </a:cubicBezTo>
                  <a:cubicBezTo>
                    <a:pt x="1252" y="7043"/>
                    <a:pt x="1258" y="7124"/>
                    <a:pt x="1275" y="7205"/>
                  </a:cubicBezTo>
                  <a:cubicBezTo>
                    <a:pt x="1315" y="7505"/>
                    <a:pt x="1448" y="7787"/>
                    <a:pt x="1500" y="8081"/>
                  </a:cubicBezTo>
                  <a:cubicBezTo>
                    <a:pt x="1534" y="8277"/>
                    <a:pt x="1575" y="8473"/>
                    <a:pt x="1598" y="8663"/>
                  </a:cubicBezTo>
                  <a:cubicBezTo>
                    <a:pt x="1615" y="8808"/>
                    <a:pt x="1621" y="8963"/>
                    <a:pt x="1661" y="9107"/>
                  </a:cubicBezTo>
                  <a:cubicBezTo>
                    <a:pt x="1730" y="9298"/>
                    <a:pt x="1799" y="9494"/>
                    <a:pt x="1846" y="9696"/>
                  </a:cubicBezTo>
                  <a:cubicBezTo>
                    <a:pt x="1874" y="9840"/>
                    <a:pt x="1886" y="9984"/>
                    <a:pt x="1949" y="10122"/>
                  </a:cubicBezTo>
                  <a:cubicBezTo>
                    <a:pt x="2019" y="10261"/>
                    <a:pt x="2105" y="10405"/>
                    <a:pt x="2174" y="10532"/>
                  </a:cubicBezTo>
                  <a:cubicBezTo>
                    <a:pt x="2249" y="10664"/>
                    <a:pt x="2370" y="10751"/>
                    <a:pt x="2486" y="10837"/>
                  </a:cubicBezTo>
                  <a:cubicBezTo>
                    <a:pt x="2543" y="10883"/>
                    <a:pt x="2601" y="10929"/>
                    <a:pt x="2641" y="10993"/>
                  </a:cubicBezTo>
                  <a:cubicBezTo>
                    <a:pt x="2699" y="11074"/>
                    <a:pt x="2728" y="11079"/>
                    <a:pt x="2837" y="11102"/>
                  </a:cubicBezTo>
                  <a:cubicBezTo>
                    <a:pt x="3028" y="11137"/>
                    <a:pt x="3160" y="11189"/>
                    <a:pt x="3333" y="11252"/>
                  </a:cubicBezTo>
                  <a:cubicBezTo>
                    <a:pt x="3748" y="11396"/>
                    <a:pt x="4198" y="11414"/>
                    <a:pt x="4625" y="11471"/>
                  </a:cubicBezTo>
                  <a:cubicBezTo>
                    <a:pt x="4833" y="11500"/>
                    <a:pt x="5050" y="11509"/>
                    <a:pt x="5268" y="11509"/>
                  </a:cubicBezTo>
                  <a:cubicBezTo>
                    <a:pt x="5538" y="11509"/>
                    <a:pt x="5810" y="11495"/>
                    <a:pt x="6072" y="11489"/>
                  </a:cubicBezTo>
                  <a:cubicBezTo>
                    <a:pt x="6504" y="11489"/>
                    <a:pt x="6897" y="11587"/>
                    <a:pt x="7323" y="11604"/>
                  </a:cubicBezTo>
                  <a:cubicBezTo>
                    <a:pt x="7401" y="11607"/>
                    <a:pt x="7478" y="11609"/>
                    <a:pt x="7554" y="11609"/>
                  </a:cubicBezTo>
                  <a:cubicBezTo>
                    <a:pt x="8122" y="11609"/>
                    <a:pt x="8666" y="11515"/>
                    <a:pt x="9214" y="11327"/>
                  </a:cubicBezTo>
                  <a:cubicBezTo>
                    <a:pt x="9491" y="11229"/>
                    <a:pt x="9837" y="11131"/>
                    <a:pt x="10068" y="10952"/>
                  </a:cubicBezTo>
                  <a:cubicBezTo>
                    <a:pt x="10356" y="10722"/>
                    <a:pt x="10558" y="10410"/>
                    <a:pt x="10800" y="10145"/>
                  </a:cubicBezTo>
                  <a:cubicBezTo>
                    <a:pt x="10904" y="10030"/>
                    <a:pt x="10904" y="9903"/>
                    <a:pt x="10927" y="9759"/>
                  </a:cubicBezTo>
                  <a:cubicBezTo>
                    <a:pt x="10961" y="9580"/>
                    <a:pt x="11031" y="9401"/>
                    <a:pt x="11083" y="9228"/>
                  </a:cubicBezTo>
                  <a:cubicBezTo>
                    <a:pt x="11192" y="8877"/>
                    <a:pt x="11279" y="8514"/>
                    <a:pt x="11371" y="8162"/>
                  </a:cubicBezTo>
                  <a:cubicBezTo>
                    <a:pt x="11400" y="8052"/>
                    <a:pt x="11428" y="7943"/>
                    <a:pt x="11463" y="7839"/>
                  </a:cubicBezTo>
                  <a:cubicBezTo>
                    <a:pt x="11475" y="7752"/>
                    <a:pt x="11486" y="7666"/>
                    <a:pt x="11503" y="7579"/>
                  </a:cubicBezTo>
                  <a:cubicBezTo>
                    <a:pt x="11538" y="7326"/>
                    <a:pt x="11584" y="7084"/>
                    <a:pt x="11619" y="6830"/>
                  </a:cubicBezTo>
                  <a:cubicBezTo>
                    <a:pt x="11648" y="6651"/>
                    <a:pt x="11671" y="6478"/>
                    <a:pt x="11694" y="6294"/>
                  </a:cubicBezTo>
                  <a:cubicBezTo>
                    <a:pt x="11705" y="6237"/>
                    <a:pt x="11728" y="5816"/>
                    <a:pt x="11762" y="5798"/>
                  </a:cubicBezTo>
                  <a:lnTo>
                    <a:pt x="11762" y="5798"/>
                  </a:lnTo>
                  <a:cubicBezTo>
                    <a:pt x="11753" y="5802"/>
                    <a:pt x="11743" y="5804"/>
                    <a:pt x="11732" y="5804"/>
                  </a:cubicBezTo>
                  <a:cubicBezTo>
                    <a:pt x="11679" y="5804"/>
                    <a:pt x="11609" y="5767"/>
                    <a:pt x="11567" y="5757"/>
                  </a:cubicBezTo>
                  <a:cubicBezTo>
                    <a:pt x="11545" y="5751"/>
                    <a:pt x="11519" y="5749"/>
                    <a:pt x="11492" y="5749"/>
                  </a:cubicBezTo>
                  <a:cubicBezTo>
                    <a:pt x="11432" y="5749"/>
                    <a:pt x="11363" y="5759"/>
                    <a:pt x="11298" y="5759"/>
                  </a:cubicBezTo>
                  <a:cubicBezTo>
                    <a:pt x="11233" y="5759"/>
                    <a:pt x="11172" y="5748"/>
                    <a:pt x="11134" y="5706"/>
                  </a:cubicBezTo>
                  <a:cubicBezTo>
                    <a:pt x="11054" y="5613"/>
                    <a:pt x="11192" y="5533"/>
                    <a:pt x="11250" y="5469"/>
                  </a:cubicBezTo>
                  <a:cubicBezTo>
                    <a:pt x="11452" y="5256"/>
                    <a:pt x="11648" y="5043"/>
                    <a:pt x="11821" y="4800"/>
                  </a:cubicBezTo>
                  <a:cubicBezTo>
                    <a:pt x="12034" y="4506"/>
                    <a:pt x="12201" y="4189"/>
                    <a:pt x="12397" y="3889"/>
                  </a:cubicBezTo>
                  <a:cubicBezTo>
                    <a:pt x="12524" y="3688"/>
                    <a:pt x="12685" y="3492"/>
                    <a:pt x="12795" y="3267"/>
                  </a:cubicBezTo>
                  <a:cubicBezTo>
                    <a:pt x="12945" y="2961"/>
                    <a:pt x="13227" y="2552"/>
                    <a:pt x="13112" y="2194"/>
                  </a:cubicBezTo>
                  <a:cubicBezTo>
                    <a:pt x="12891" y="2168"/>
                    <a:pt x="12675" y="2142"/>
                    <a:pt x="12455" y="2142"/>
                  </a:cubicBezTo>
                  <a:cubicBezTo>
                    <a:pt x="12434" y="2142"/>
                    <a:pt x="12412" y="2142"/>
                    <a:pt x="12391" y="2142"/>
                  </a:cubicBezTo>
                  <a:cubicBezTo>
                    <a:pt x="12172" y="2148"/>
                    <a:pt x="11970" y="2217"/>
                    <a:pt x="11757" y="2258"/>
                  </a:cubicBezTo>
                  <a:cubicBezTo>
                    <a:pt x="11630" y="2286"/>
                    <a:pt x="11503" y="2304"/>
                    <a:pt x="11382" y="2344"/>
                  </a:cubicBezTo>
                  <a:cubicBezTo>
                    <a:pt x="11307" y="2367"/>
                    <a:pt x="11244" y="2402"/>
                    <a:pt x="11181" y="2436"/>
                  </a:cubicBezTo>
                  <a:cubicBezTo>
                    <a:pt x="11073" y="2490"/>
                    <a:pt x="10925" y="2554"/>
                    <a:pt x="10816" y="2636"/>
                  </a:cubicBezTo>
                  <a:lnTo>
                    <a:pt x="10816" y="2636"/>
                  </a:lnTo>
                  <a:cubicBezTo>
                    <a:pt x="10935" y="2488"/>
                    <a:pt x="11038" y="2316"/>
                    <a:pt x="11111" y="2148"/>
                  </a:cubicBezTo>
                  <a:cubicBezTo>
                    <a:pt x="11157" y="2050"/>
                    <a:pt x="11181" y="1929"/>
                    <a:pt x="11238" y="1831"/>
                  </a:cubicBezTo>
                  <a:cubicBezTo>
                    <a:pt x="11325" y="1687"/>
                    <a:pt x="11382" y="1502"/>
                    <a:pt x="11198" y="1381"/>
                  </a:cubicBezTo>
                  <a:cubicBezTo>
                    <a:pt x="11139" y="1337"/>
                    <a:pt x="11086" y="1321"/>
                    <a:pt x="11025" y="1321"/>
                  </a:cubicBezTo>
                  <a:cubicBezTo>
                    <a:pt x="10989" y="1321"/>
                    <a:pt x="10952" y="1327"/>
                    <a:pt x="10910" y="1335"/>
                  </a:cubicBezTo>
                  <a:cubicBezTo>
                    <a:pt x="10679" y="1381"/>
                    <a:pt x="10414" y="1450"/>
                    <a:pt x="10212" y="1566"/>
                  </a:cubicBezTo>
                  <a:cubicBezTo>
                    <a:pt x="9888" y="1763"/>
                    <a:pt x="9555" y="1947"/>
                    <a:pt x="9261" y="2180"/>
                  </a:cubicBezTo>
                  <a:lnTo>
                    <a:pt x="9261" y="2180"/>
                  </a:lnTo>
                  <a:cubicBezTo>
                    <a:pt x="9327" y="2070"/>
                    <a:pt x="9362" y="1901"/>
                    <a:pt x="9382" y="1831"/>
                  </a:cubicBezTo>
                  <a:cubicBezTo>
                    <a:pt x="9451" y="1600"/>
                    <a:pt x="9526" y="1468"/>
                    <a:pt x="9422" y="1254"/>
                  </a:cubicBezTo>
                  <a:cubicBezTo>
                    <a:pt x="9370" y="1151"/>
                    <a:pt x="9289" y="1076"/>
                    <a:pt x="9191" y="1018"/>
                  </a:cubicBezTo>
                  <a:cubicBezTo>
                    <a:pt x="9117" y="977"/>
                    <a:pt x="9050" y="959"/>
                    <a:pt x="8988" y="959"/>
                  </a:cubicBezTo>
                  <a:cubicBezTo>
                    <a:pt x="8855" y="959"/>
                    <a:pt x="8742" y="1042"/>
                    <a:pt x="8621" y="1179"/>
                  </a:cubicBezTo>
                  <a:cubicBezTo>
                    <a:pt x="8430" y="1387"/>
                    <a:pt x="8275" y="1629"/>
                    <a:pt x="8102" y="1854"/>
                  </a:cubicBezTo>
                  <a:cubicBezTo>
                    <a:pt x="7969" y="2021"/>
                    <a:pt x="7836" y="2188"/>
                    <a:pt x="7709" y="2361"/>
                  </a:cubicBezTo>
                  <a:cubicBezTo>
                    <a:pt x="7675" y="2044"/>
                    <a:pt x="7750" y="1710"/>
                    <a:pt x="7750" y="1393"/>
                  </a:cubicBezTo>
                  <a:cubicBezTo>
                    <a:pt x="7750" y="1191"/>
                    <a:pt x="7704" y="1018"/>
                    <a:pt x="7646" y="833"/>
                  </a:cubicBezTo>
                  <a:cubicBezTo>
                    <a:pt x="7617" y="741"/>
                    <a:pt x="7611" y="637"/>
                    <a:pt x="7583" y="545"/>
                  </a:cubicBezTo>
                  <a:cubicBezTo>
                    <a:pt x="7542" y="430"/>
                    <a:pt x="7456" y="309"/>
                    <a:pt x="7381" y="211"/>
                  </a:cubicBezTo>
                  <a:cubicBezTo>
                    <a:pt x="7325" y="149"/>
                    <a:pt x="7271" y="124"/>
                    <a:pt x="7219" y="124"/>
                  </a:cubicBezTo>
                  <a:cubicBezTo>
                    <a:pt x="7092" y="124"/>
                    <a:pt x="6976" y="268"/>
                    <a:pt x="6873" y="366"/>
                  </a:cubicBezTo>
                  <a:cubicBezTo>
                    <a:pt x="6793" y="441"/>
                    <a:pt x="6729" y="551"/>
                    <a:pt x="6672" y="655"/>
                  </a:cubicBezTo>
                  <a:cubicBezTo>
                    <a:pt x="6545" y="857"/>
                    <a:pt x="6418" y="1070"/>
                    <a:pt x="6326" y="1295"/>
                  </a:cubicBezTo>
                  <a:cubicBezTo>
                    <a:pt x="6228" y="1520"/>
                    <a:pt x="6141" y="1750"/>
                    <a:pt x="6072" y="1981"/>
                  </a:cubicBezTo>
                  <a:cubicBezTo>
                    <a:pt x="6066" y="2125"/>
                    <a:pt x="6020" y="2217"/>
                    <a:pt x="5911" y="2275"/>
                  </a:cubicBezTo>
                  <a:cubicBezTo>
                    <a:pt x="5882" y="2217"/>
                    <a:pt x="5887" y="2154"/>
                    <a:pt x="5882" y="2096"/>
                  </a:cubicBezTo>
                  <a:cubicBezTo>
                    <a:pt x="5853" y="1871"/>
                    <a:pt x="5778" y="1646"/>
                    <a:pt x="5697" y="1439"/>
                  </a:cubicBezTo>
                  <a:cubicBezTo>
                    <a:pt x="5640" y="1277"/>
                    <a:pt x="5576" y="1122"/>
                    <a:pt x="5467" y="983"/>
                  </a:cubicBezTo>
                  <a:cubicBezTo>
                    <a:pt x="5363" y="839"/>
                    <a:pt x="5247" y="701"/>
                    <a:pt x="5173" y="539"/>
                  </a:cubicBezTo>
                  <a:cubicBezTo>
                    <a:pt x="5098" y="372"/>
                    <a:pt x="5086" y="107"/>
                    <a:pt x="4890" y="20"/>
                  </a:cubicBezTo>
                  <a:cubicBezTo>
                    <a:pt x="4858" y="6"/>
                    <a:pt x="4824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718186" y="3606649"/>
              <a:ext cx="2192410" cy="1069295"/>
            </a:xfrm>
            <a:custGeom>
              <a:avLst/>
              <a:gdLst/>
              <a:ahLst/>
              <a:cxnLst/>
              <a:rect l="l" t="t" r="r" b="b"/>
              <a:pathLst>
                <a:path w="12628" h="6159" extrusionOk="0">
                  <a:moveTo>
                    <a:pt x="6972" y="0"/>
                  </a:moveTo>
                  <a:cubicBezTo>
                    <a:pt x="6545" y="0"/>
                    <a:pt x="6136" y="1067"/>
                    <a:pt x="5968" y="1384"/>
                  </a:cubicBezTo>
                  <a:cubicBezTo>
                    <a:pt x="5893" y="1522"/>
                    <a:pt x="5657" y="2105"/>
                    <a:pt x="5478" y="2191"/>
                  </a:cubicBezTo>
                  <a:cubicBezTo>
                    <a:pt x="5225" y="2076"/>
                    <a:pt x="5138" y="1367"/>
                    <a:pt x="5052" y="1119"/>
                  </a:cubicBezTo>
                  <a:cubicBezTo>
                    <a:pt x="4954" y="848"/>
                    <a:pt x="4838" y="577"/>
                    <a:pt x="4729" y="312"/>
                  </a:cubicBezTo>
                  <a:cubicBezTo>
                    <a:pt x="4700" y="242"/>
                    <a:pt x="4683" y="133"/>
                    <a:pt x="4613" y="104"/>
                  </a:cubicBezTo>
                  <a:cubicBezTo>
                    <a:pt x="4588" y="95"/>
                    <a:pt x="4564" y="91"/>
                    <a:pt x="4541" y="91"/>
                  </a:cubicBezTo>
                  <a:cubicBezTo>
                    <a:pt x="4107" y="91"/>
                    <a:pt x="3913" y="1482"/>
                    <a:pt x="3858" y="1799"/>
                  </a:cubicBezTo>
                  <a:cubicBezTo>
                    <a:pt x="3656" y="1667"/>
                    <a:pt x="3501" y="1424"/>
                    <a:pt x="3339" y="1240"/>
                  </a:cubicBezTo>
                  <a:cubicBezTo>
                    <a:pt x="3195" y="1090"/>
                    <a:pt x="2861" y="565"/>
                    <a:pt x="2664" y="548"/>
                  </a:cubicBezTo>
                  <a:lnTo>
                    <a:pt x="2664" y="548"/>
                  </a:lnTo>
                  <a:cubicBezTo>
                    <a:pt x="2636" y="1061"/>
                    <a:pt x="2722" y="1551"/>
                    <a:pt x="2751" y="2064"/>
                  </a:cubicBezTo>
                  <a:cubicBezTo>
                    <a:pt x="2763" y="2185"/>
                    <a:pt x="2716" y="2364"/>
                    <a:pt x="2832" y="2445"/>
                  </a:cubicBezTo>
                  <a:cubicBezTo>
                    <a:pt x="2625" y="2381"/>
                    <a:pt x="1820" y="1524"/>
                    <a:pt x="1529" y="1524"/>
                  </a:cubicBezTo>
                  <a:cubicBezTo>
                    <a:pt x="1504" y="1524"/>
                    <a:pt x="1482" y="1531"/>
                    <a:pt x="1465" y="1545"/>
                  </a:cubicBezTo>
                  <a:cubicBezTo>
                    <a:pt x="1413" y="2059"/>
                    <a:pt x="1794" y="2641"/>
                    <a:pt x="1932" y="3125"/>
                  </a:cubicBezTo>
                  <a:cubicBezTo>
                    <a:pt x="1788" y="3102"/>
                    <a:pt x="1644" y="2912"/>
                    <a:pt x="1534" y="2814"/>
                  </a:cubicBezTo>
                  <a:cubicBezTo>
                    <a:pt x="1292" y="2595"/>
                    <a:pt x="1010" y="2433"/>
                    <a:pt x="693" y="2353"/>
                  </a:cubicBezTo>
                  <a:cubicBezTo>
                    <a:pt x="571" y="2322"/>
                    <a:pt x="442" y="2309"/>
                    <a:pt x="313" y="2309"/>
                  </a:cubicBezTo>
                  <a:cubicBezTo>
                    <a:pt x="227" y="2309"/>
                    <a:pt x="141" y="2315"/>
                    <a:pt x="58" y="2324"/>
                  </a:cubicBezTo>
                  <a:cubicBezTo>
                    <a:pt x="1" y="2964"/>
                    <a:pt x="531" y="3656"/>
                    <a:pt x="894" y="4134"/>
                  </a:cubicBezTo>
                  <a:cubicBezTo>
                    <a:pt x="1021" y="4307"/>
                    <a:pt x="1131" y="4521"/>
                    <a:pt x="1292" y="4671"/>
                  </a:cubicBezTo>
                  <a:cubicBezTo>
                    <a:pt x="1338" y="4717"/>
                    <a:pt x="1390" y="4745"/>
                    <a:pt x="1436" y="4780"/>
                  </a:cubicBezTo>
                  <a:cubicBezTo>
                    <a:pt x="1557" y="4884"/>
                    <a:pt x="1621" y="5034"/>
                    <a:pt x="1696" y="5178"/>
                  </a:cubicBezTo>
                  <a:cubicBezTo>
                    <a:pt x="1707" y="5201"/>
                    <a:pt x="1713" y="5218"/>
                    <a:pt x="1742" y="5230"/>
                  </a:cubicBezTo>
                  <a:cubicBezTo>
                    <a:pt x="1869" y="5449"/>
                    <a:pt x="2105" y="5818"/>
                    <a:pt x="2376" y="5824"/>
                  </a:cubicBezTo>
                  <a:cubicBezTo>
                    <a:pt x="3183" y="5853"/>
                    <a:pt x="3979" y="6020"/>
                    <a:pt x="4792" y="6020"/>
                  </a:cubicBezTo>
                  <a:cubicBezTo>
                    <a:pt x="4815" y="6020"/>
                    <a:pt x="4837" y="6020"/>
                    <a:pt x="4860" y="6020"/>
                  </a:cubicBezTo>
                  <a:cubicBezTo>
                    <a:pt x="5743" y="6020"/>
                    <a:pt x="6621" y="6124"/>
                    <a:pt x="7509" y="6124"/>
                  </a:cubicBezTo>
                  <a:cubicBezTo>
                    <a:pt x="7531" y="6124"/>
                    <a:pt x="7554" y="6124"/>
                    <a:pt x="7577" y="6124"/>
                  </a:cubicBezTo>
                  <a:cubicBezTo>
                    <a:pt x="7865" y="6124"/>
                    <a:pt x="8168" y="6143"/>
                    <a:pt x="8467" y="6143"/>
                  </a:cubicBezTo>
                  <a:cubicBezTo>
                    <a:pt x="8677" y="6143"/>
                    <a:pt x="8886" y="6134"/>
                    <a:pt x="9088" y="6100"/>
                  </a:cubicBezTo>
                  <a:cubicBezTo>
                    <a:pt x="9630" y="6014"/>
                    <a:pt x="9745" y="6158"/>
                    <a:pt x="10004" y="5720"/>
                  </a:cubicBezTo>
                  <a:cubicBezTo>
                    <a:pt x="10017" y="5724"/>
                    <a:pt x="10029" y="5725"/>
                    <a:pt x="10041" y="5725"/>
                  </a:cubicBezTo>
                  <a:cubicBezTo>
                    <a:pt x="10217" y="5725"/>
                    <a:pt x="10333" y="5355"/>
                    <a:pt x="10408" y="5241"/>
                  </a:cubicBezTo>
                  <a:cubicBezTo>
                    <a:pt x="10725" y="4751"/>
                    <a:pt x="11158" y="4342"/>
                    <a:pt x="11498" y="3858"/>
                  </a:cubicBezTo>
                  <a:cubicBezTo>
                    <a:pt x="11763" y="3483"/>
                    <a:pt x="11999" y="3102"/>
                    <a:pt x="12224" y="2704"/>
                  </a:cubicBezTo>
                  <a:cubicBezTo>
                    <a:pt x="12305" y="2566"/>
                    <a:pt x="12628" y="2174"/>
                    <a:pt x="12518" y="2001"/>
                  </a:cubicBezTo>
                  <a:cubicBezTo>
                    <a:pt x="12452" y="1896"/>
                    <a:pt x="12307" y="1858"/>
                    <a:pt x="12136" y="1858"/>
                  </a:cubicBezTo>
                  <a:cubicBezTo>
                    <a:pt x="11801" y="1858"/>
                    <a:pt x="11364" y="2001"/>
                    <a:pt x="11215" y="2059"/>
                  </a:cubicBezTo>
                  <a:cubicBezTo>
                    <a:pt x="10708" y="2249"/>
                    <a:pt x="10356" y="2652"/>
                    <a:pt x="9918" y="2906"/>
                  </a:cubicBezTo>
                  <a:cubicBezTo>
                    <a:pt x="9883" y="2652"/>
                    <a:pt x="10154" y="2410"/>
                    <a:pt x="10264" y="2203"/>
                  </a:cubicBezTo>
                  <a:cubicBezTo>
                    <a:pt x="10385" y="1972"/>
                    <a:pt x="10691" y="1470"/>
                    <a:pt x="10420" y="1251"/>
                  </a:cubicBezTo>
                  <a:lnTo>
                    <a:pt x="10420" y="1251"/>
                  </a:lnTo>
                  <a:cubicBezTo>
                    <a:pt x="9976" y="1378"/>
                    <a:pt x="9578" y="1695"/>
                    <a:pt x="9203" y="1961"/>
                  </a:cubicBezTo>
                  <a:cubicBezTo>
                    <a:pt x="9030" y="2087"/>
                    <a:pt x="8701" y="2301"/>
                    <a:pt x="8557" y="2508"/>
                  </a:cubicBezTo>
                  <a:cubicBezTo>
                    <a:pt x="8511" y="1943"/>
                    <a:pt x="8909" y="1384"/>
                    <a:pt x="8886" y="796"/>
                  </a:cubicBezTo>
                  <a:cubicBezTo>
                    <a:pt x="8841" y="774"/>
                    <a:pt x="8795" y="764"/>
                    <a:pt x="8748" y="764"/>
                  </a:cubicBezTo>
                  <a:cubicBezTo>
                    <a:pt x="8306" y="764"/>
                    <a:pt x="7791" y="1668"/>
                    <a:pt x="7583" y="1949"/>
                  </a:cubicBezTo>
                  <a:cubicBezTo>
                    <a:pt x="7450" y="2128"/>
                    <a:pt x="7306" y="2468"/>
                    <a:pt x="7104" y="2566"/>
                  </a:cubicBezTo>
                  <a:cubicBezTo>
                    <a:pt x="7041" y="2422"/>
                    <a:pt x="7087" y="2185"/>
                    <a:pt x="7087" y="2041"/>
                  </a:cubicBezTo>
                  <a:lnTo>
                    <a:pt x="7087" y="1067"/>
                  </a:lnTo>
                  <a:cubicBezTo>
                    <a:pt x="7087" y="732"/>
                    <a:pt x="7156" y="312"/>
                    <a:pt x="69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022535" y="4169509"/>
              <a:ext cx="1477637" cy="451225"/>
            </a:xfrm>
            <a:custGeom>
              <a:avLst/>
              <a:gdLst/>
              <a:ahLst/>
              <a:cxnLst/>
              <a:rect l="l" t="t" r="r" b="b"/>
              <a:pathLst>
                <a:path w="8511" h="2599" extrusionOk="0">
                  <a:moveTo>
                    <a:pt x="4755" y="1"/>
                  </a:moveTo>
                  <a:cubicBezTo>
                    <a:pt x="4750" y="1"/>
                    <a:pt x="4745" y="2"/>
                    <a:pt x="4740" y="4"/>
                  </a:cubicBezTo>
                  <a:cubicBezTo>
                    <a:pt x="4671" y="39"/>
                    <a:pt x="4648" y="223"/>
                    <a:pt x="4630" y="293"/>
                  </a:cubicBezTo>
                  <a:cubicBezTo>
                    <a:pt x="4573" y="494"/>
                    <a:pt x="4515" y="679"/>
                    <a:pt x="4423" y="869"/>
                  </a:cubicBezTo>
                  <a:cubicBezTo>
                    <a:pt x="4365" y="990"/>
                    <a:pt x="4336" y="1163"/>
                    <a:pt x="4204" y="1244"/>
                  </a:cubicBezTo>
                  <a:cubicBezTo>
                    <a:pt x="4071" y="1065"/>
                    <a:pt x="3956" y="863"/>
                    <a:pt x="3794" y="691"/>
                  </a:cubicBezTo>
                  <a:cubicBezTo>
                    <a:pt x="3570" y="443"/>
                    <a:pt x="3264" y="316"/>
                    <a:pt x="3016" y="114"/>
                  </a:cubicBezTo>
                  <a:lnTo>
                    <a:pt x="3016" y="114"/>
                  </a:lnTo>
                  <a:cubicBezTo>
                    <a:pt x="3045" y="333"/>
                    <a:pt x="3016" y="581"/>
                    <a:pt x="3016" y="800"/>
                  </a:cubicBezTo>
                  <a:cubicBezTo>
                    <a:pt x="3016" y="938"/>
                    <a:pt x="3033" y="1083"/>
                    <a:pt x="3010" y="1215"/>
                  </a:cubicBezTo>
                  <a:cubicBezTo>
                    <a:pt x="3005" y="1279"/>
                    <a:pt x="2976" y="1457"/>
                    <a:pt x="2918" y="1509"/>
                  </a:cubicBezTo>
                  <a:cubicBezTo>
                    <a:pt x="2664" y="1290"/>
                    <a:pt x="2347" y="1192"/>
                    <a:pt x="2053" y="1077"/>
                  </a:cubicBezTo>
                  <a:cubicBezTo>
                    <a:pt x="1823" y="985"/>
                    <a:pt x="1615" y="852"/>
                    <a:pt x="1384" y="760"/>
                  </a:cubicBezTo>
                  <a:cubicBezTo>
                    <a:pt x="1309" y="731"/>
                    <a:pt x="1223" y="708"/>
                    <a:pt x="1154" y="673"/>
                  </a:cubicBezTo>
                  <a:cubicBezTo>
                    <a:pt x="1113" y="656"/>
                    <a:pt x="1084" y="627"/>
                    <a:pt x="1044" y="627"/>
                  </a:cubicBezTo>
                  <a:cubicBezTo>
                    <a:pt x="1015" y="742"/>
                    <a:pt x="1050" y="875"/>
                    <a:pt x="1073" y="990"/>
                  </a:cubicBezTo>
                  <a:cubicBezTo>
                    <a:pt x="1102" y="1111"/>
                    <a:pt x="1188" y="1319"/>
                    <a:pt x="1142" y="1452"/>
                  </a:cubicBezTo>
                  <a:cubicBezTo>
                    <a:pt x="1133" y="1455"/>
                    <a:pt x="1126" y="1456"/>
                    <a:pt x="1119" y="1456"/>
                  </a:cubicBezTo>
                  <a:cubicBezTo>
                    <a:pt x="1091" y="1456"/>
                    <a:pt x="1077" y="1431"/>
                    <a:pt x="1044" y="1417"/>
                  </a:cubicBezTo>
                  <a:cubicBezTo>
                    <a:pt x="940" y="1359"/>
                    <a:pt x="825" y="1331"/>
                    <a:pt x="733" y="1267"/>
                  </a:cubicBezTo>
                  <a:cubicBezTo>
                    <a:pt x="496" y="1088"/>
                    <a:pt x="300" y="846"/>
                    <a:pt x="35" y="719"/>
                  </a:cubicBezTo>
                  <a:lnTo>
                    <a:pt x="35" y="719"/>
                  </a:lnTo>
                  <a:cubicBezTo>
                    <a:pt x="0" y="806"/>
                    <a:pt x="75" y="921"/>
                    <a:pt x="110" y="990"/>
                  </a:cubicBezTo>
                  <a:cubicBezTo>
                    <a:pt x="237" y="1267"/>
                    <a:pt x="364" y="1555"/>
                    <a:pt x="491" y="1832"/>
                  </a:cubicBezTo>
                  <a:cubicBezTo>
                    <a:pt x="577" y="2022"/>
                    <a:pt x="669" y="2201"/>
                    <a:pt x="733" y="2397"/>
                  </a:cubicBezTo>
                  <a:cubicBezTo>
                    <a:pt x="756" y="2461"/>
                    <a:pt x="767" y="2518"/>
                    <a:pt x="808" y="2576"/>
                  </a:cubicBezTo>
                  <a:cubicBezTo>
                    <a:pt x="813" y="2582"/>
                    <a:pt x="813" y="2593"/>
                    <a:pt x="819" y="2599"/>
                  </a:cubicBezTo>
                  <a:lnTo>
                    <a:pt x="7496" y="2599"/>
                  </a:lnTo>
                  <a:cubicBezTo>
                    <a:pt x="7681" y="2334"/>
                    <a:pt x="7813" y="2045"/>
                    <a:pt x="7969" y="1757"/>
                  </a:cubicBezTo>
                  <a:cubicBezTo>
                    <a:pt x="8090" y="1521"/>
                    <a:pt x="8200" y="1307"/>
                    <a:pt x="8292" y="1065"/>
                  </a:cubicBezTo>
                  <a:cubicBezTo>
                    <a:pt x="8315" y="996"/>
                    <a:pt x="8511" y="725"/>
                    <a:pt x="8407" y="650"/>
                  </a:cubicBezTo>
                  <a:cubicBezTo>
                    <a:pt x="8392" y="640"/>
                    <a:pt x="8373" y="636"/>
                    <a:pt x="8352" y="636"/>
                  </a:cubicBezTo>
                  <a:cubicBezTo>
                    <a:pt x="8178" y="636"/>
                    <a:pt x="7838" y="945"/>
                    <a:pt x="7756" y="996"/>
                  </a:cubicBezTo>
                  <a:cubicBezTo>
                    <a:pt x="7485" y="1169"/>
                    <a:pt x="7196" y="1313"/>
                    <a:pt x="6931" y="1486"/>
                  </a:cubicBezTo>
                  <a:cubicBezTo>
                    <a:pt x="6869" y="1520"/>
                    <a:pt x="6753" y="1625"/>
                    <a:pt x="6667" y="1625"/>
                  </a:cubicBezTo>
                  <a:cubicBezTo>
                    <a:pt x="6664" y="1625"/>
                    <a:pt x="6662" y="1625"/>
                    <a:pt x="6660" y="1625"/>
                  </a:cubicBezTo>
                  <a:cubicBezTo>
                    <a:pt x="6527" y="1377"/>
                    <a:pt x="6458" y="1111"/>
                    <a:pt x="6331" y="863"/>
                  </a:cubicBezTo>
                  <a:cubicBezTo>
                    <a:pt x="6245" y="679"/>
                    <a:pt x="6199" y="489"/>
                    <a:pt x="6095" y="316"/>
                  </a:cubicBezTo>
                  <a:cubicBezTo>
                    <a:pt x="6060" y="247"/>
                    <a:pt x="6009" y="218"/>
                    <a:pt x="5951" y="177"/>
                  </a:cubicBezTo>
                  <a:cubicBezTo>
                    <a:pt x="5801" y="402"/>
                    <a:pt x="5709" y="667"/>
                    <a:pt x="5570" y="898"/>
                  </a:cubicBezTo>
                  <a:cubicBezTo>
                    <a:pt x="5484" y="1042"/>
                    <a:pt x="5438" y="1181"/>
                    <a:pt x="5374" y="1331"/>
                  </a:cubicBezTo>
                  <a:cubicBezTo>
                    <a:pt x="5351" y="1371"/>
                    <a:pt x="5317" y="1469"/>
                    <a:pt x="5276" y="1475"/>
                  </a:cubicBezTo>
                  <a:cubicBezTo>
                    <a:pt x="5265" y="1417"/>
                    <a:pt x="5236" y="1354"/>
                    <a:pt x="5224" y="1302"/>
                  </a:cubicBezTo>
                  <a:cubicBezTo>
                    <a:pt x="5178" y="1129"/>
                    <a:pt x="5138" y="944"/>
                    <a:pt x="5080" y="777"/>
                  </a:cubicBezTo>
                  <a:cubicBezTo>
                    <a:pt x="5053" y="683"/>
                    <a:pt x="4876" y="1"/>
                    <a:pt x="4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912463" y="4536878"/>
              <a:ext cx="1736844" cy="977800"/>
            </a:xfrm>
            <a:custGeom>
              <a:avLst/>
              <a:gdLst/>
              <a:ahLst/>
              <a:cxnLst/>
              <a:rect l="l" t="t" r="r" b="b"/>
              <a:pathLst>
                <a:path w="10004" h="5632" extrusionOk="0">
                  <a:moveTo>
                    <a:pt x="194" y="0"/>
                  </a:moveTo>
                  <a:cubicBezTo>
                    <a:pt x="133" y="0"/>
                    <a:pt x="72" y="5"/>
                    <a:pt x="18" y="22"/>
                  </a:cubicBezTo>
                  <a:cubicBezTo>
                    <a:pt x="0" y="137"/>
                    <a:pt x="12" y="298"/>
                    <a:pt x="12" y="414"/>
                  </a:cubicBezTo>
                  <a:cubicBezTo>
                    <a:pt x="18" y="581"/>
                    <a:pt x="46" y="742"/>
                    <a:pt x="58" y="898"/>
                  </a:cubicBezTo>
                  <a:cubicBezTo>
                    <a:pt x="46" y="1002"/>
                    <a:pt x="46" y="1117"/>
                    <a:pt x="64" y="1233"/>
                  </a:cubicBezTo>
                  <a:cubicBezTo>
                    <a:pt x="69" y="1302"/>
                    <a:pt x="75" y="1377"/>
                    <a:pt x="93" y="1457"/>
                  </a:cubicBezTo>
                  <a:cubicBezTo>
                    <a:pt x="133" y="1746"/>
                    <a:pt x="248" y="1999"/>
                    <a:pt x="300" y="2288"/>
                  </a:cubicBezTo>
                  <a:cubicBezTo>
                    <a:pt x="329" y="2472"/>
                    <a:pt x="375" y="2657"/>
                    <a:pt x="392" y="2835"/>
                  </a:cubicBezTo>
                  <a:cubicBezTo>
                    <a:pt x="410" y="2974"/>
                    <a:pt x="415" y="3118"/>
                    <a:pt x="462" y="3256"/>
                  </a:cubicBezTo>
                  <a:cubicBezTo>
                    <a:pt x="519" y="3441"/>
                    <a:pt x="588" y="3625"/>
                    <a:pt x="634" y="3810"/>
                  </a:cubicBezTo>
                  <a:cubicBezTo>
                    <a:pt x="663" y="3948"/>
                    <a:pt x="675" y="4087"/>
                    <a:pt x="733" y="4213"/>
                  </a:cubicBezTo>
                  <a:cubicBezTo>
                    <a:pt x="790" y="4346"/>
                    <a:pt x="877" y="4479"/>
                    <a:pt x="952" y="4606"/>
                  </a:cubicBezTo>
                  <a:cubicBezTo>
                    <a:pt x="1021" y="4727"/>
                    <a:pt x="1136" y="4807"/>
                    <a:pt x="1246" y="4894"/>
                  </a:cubicBezTo>
                  <a:cubicBezTo>
                    <a:pt x="1298" y="4934"/>
                    <a:pt x="1355" y="4986"/>
                    <a:pt x="1396" y="5044"/>
                  </a:cubicBezTo>
                  <a:cubicBezTo>
                    <a:pt x="1453" y="5124"/>
                    <a:pt x="1482" y="5124"/>
                    <a:pt x="1586" y="5142"/>
                  </a:cubicBezTo>
                  <a:cubicBezTo>
                    <a:pt x="1759" y="5182"/>
                    <a:pt x="1886" y="5228"/>
                    <a:pt x="2053" y="5286"/>
                  </a:cubicBezTo>
                  <a:cubicBezTo>
                    <a:pt x="2439" y="5424"/>
                    <a:pt x="2866" y="5430"/>
                    <a:pt x="3269" y="5499"/>
                  </a:cubicBezTo>
                  <a:cubicBezTo>
                    <a:pt x="3453" y="5525"/>
                    <a:pt x="3639" y="5533"/>
                    <a:pt x="3825" y="5533"/>
                  </a:cubicBezTo>
                  <a:cubicBezTo>
                    <a:pt x="4096" y="5533"/>
                    <a:pt x="4367" y="5517"/>
                    <a:pt x="4630" y="5517"/>
                  </a:cubicBezTo>
                  <a:cubicBezTo>
                    <a:pt x="5034" y="5517"/>
                    <a:pt x="5409" y="5603"/>
                    <a:pt x="5806" y="5626"/>
                  </a:cubicBezTo>
                  <a:cubicBezTo>
                    <a:pt x="5884" y="5630"/>
                    <a:pt x="5961" y="5631"/>
                    <a:pt x="6037" y="5631"/>
                  </a:cubicBezTo>
                  <a:cubicBezTo>
                    <a:pt x="6574" y="5631"/>
                    <a:pt x="7084" y="5543"/>
                    <a:pt x="7594" y="5361"/>
                  </a:cubicBezTo>
                  <a:cubicBezTo>
                    <a:pt x="7853" y="5269"/>
                    <a:pt x="8176" y="5182"/>
                    <a:pt x="8395" y="5009"/>
                  </a:cubicBezTo>
                  <a:cubicBezTo>
                    <a:pt x="8649" y="4807"/>
                    <a:pt x="8908" y="4479"/>
                    <a:pt x="9099" y="4231"/>
                  </a:cubicBezTo>
                  <a:cubicBezTo>
                    <a:pt x="9324" y="3925"/>
                    <a:pt x="9433" y="3579"/>
                    <a:pt x="9525" y="3228"/>
                  </a:cubicBezTo>
                  <a:cubicBezTo>
                    <a:pt x="9629" y="2835"/>
                    <a:pt x="9762" y="2449"/>
                    <a:pt x="9831" y="2046"/>
                  </a:cubicBezTo>
                  <a:cubicBezTo>
                    <a:pt x="9848" y="1930"/>
                    <a:pt x="9866" y="1838"/>
                    <a:pt x="9837" y="1723"/>
                  </a:cubicBezTo>
                  <a:cubicBezTo>
                    <a:pt x="9802" y="1578"/>
                    <a:pt x="9843" y="1475"/>
                    <a:pt x="9866" y="1331"/>
                  </a:cubicBezTo>
                  <a:cubicBezTo>
                    <a:pt x="9918" y="1042"/>
                    <a:pt x="9946" y="748"/>
                    <a:pt x="9958" y="460"/>
                  </a:cubicBezTo>
                  <a:cubicBezTo>
                    <a:pt x="9958" y="385"/>
                    <a:pt x="10004" y="149"/>
                    <a:pt x="9952" y="85"/>
                  </a:cubicBezTo>
                  <a:cubicBezTo>
                    <a:pt x="9940" y="68"/>
                    <a:pt x="9927" y="61"/>
                    <a:pt x="9914" y="61"/>
                  </a:cubicBezTo>
                  <a:cubicBezTo>
                    <a:pt x="9887" y="61"/>
                    <a:pt x="9858" y="85"/>
                    <a:pt x="9831" y="97"/>
                  </a:cubicBezTo>
                  <a:cubicBezTo>
                    <a:pt x="9491" y="258"/>
                    <a:pt x="9064" y="252"/>
                    <a:pt x="8707" y="281"/>
                  </a:cubicBezTo>
                  <a:cubicBezTo>
                    <a:pt x="8242" y="317"/>
                    <a:pt x="7769" y="333"/>
                    <a:pt x="7298" y="333"/>
                  </a:cubicBezTo>
                  <a:cubicBezTo>
                    <a:pt x="7009" y="333"/>
                    <a:pt x="6720" y="327"/>
                    <a:pt x="6435" y="316"/>
                  </a:cubicBezTo>
                  <a:cubicBezTo>
                    <a:pt x="6118" y="298"/>
                    <a:pt x="5806" y="241"/>
                    <a:pt x="5495" y="224"/>
                  </a:cubicBezTo>
                  <a:cubicBezTo>
                    <a:pt x="5132" y="195"/>
                    <a:pt x="4769" y="195"/>
                    <a:pt x="4400" y="154"/>
                  </a:cubicBezTo>
                  <a:cubicBezTo>
                    <a:pt x="4077" y="126"/>
                    <a:pt x="3754" y="91"/>
                    <a:pt x="3419" y="91"/>
                  </a:cubicBezTo>
                  <a:cubicBezTo>
                    <a:pt x="3102" y="91"/>
                    <a:pt x="2802" y="91"/>
                    <a:pt x="2485" y="62"/>
                  </a:cubicBezTo>
                  <a:cubicBezTo>
                    <a:pt x="2401" y="55"/>
                    <a:pt x="2316" y="53"/>
                    <a:pt x="2231" y="53"/>
                  </a:cubicBezTo>
                  <a:cubicBezTo>
                    <a:pt x="2117" y="53"/>
                    <a:pt x="2003" y="56"/>
                    <a:pt x="1888" y="56"/>
                  </a:cubicBezTo>
                  <a:cubicBezTo>
                    <a:pt x="1818" y="56"/>
                    <a:pt x="1748" y="55"/>
                    <a:pt x="1678" y="51"/>
                  </a:cubicBezTo>
                  <a:cubicBezTo>
                    <a:pt x="1471" y="33"/>
                    <a:pt x="1257" y="10"/>
                    <a:pt x="1044" y="10"/>
                  </a:cubicBezTo>
                  <a:lnTo>
                    <a:pt x="450" y="10"/>
                  </a:lnTo>
                  <a:cubicBezTo>
                    <a:pt x="372" y="10"/>
                    <a:pt x="282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178616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1" y="358"/>
                    <a:pt x="209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3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510049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0" y="110"/>
                    <a:pt x="6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5" y="254"/>
                    <a:pt x="369" y="156"/>
                  </a:cubicBezTo>
                  <a:cubicBezTo>
                    <a:pt x="352" y="53"/>
                    <a:pt x="26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98429" y="4764835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2" y="0"/>
                  </a:moveTo>
                  <a:cubicBezTo>
                    <a:pt x="64" y="0"/>
                    <a:pt x="1" y="104"/>
                    <a:pt x="6" y="202"/>
                  </a:cubicBezTo>
                  <a:cubicBezTo>
                    <a:pt x="18" y="306"/>
                    <a:pt x="104" y="358"/>
                    <a:pt x="208" y="358"/>
                  </a:cubicBezTo>
                  <a:cubicBezTo>
                    <a:pt x="306" y="358"/>
                    <a:pt x="375" y="248"/>
                    <a:pt x="364" y="156"/>
                  </a:cubicBezTo>
                  <a:cubicBezTo>
                    <a:pt x="352" y="58"/>
                    <a:pt x="266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25871" y="4745390"/>
              <a:ext cx="84203" cy="8212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2" y="0"/>
                  </a:moveTo>
                  <a:cubicBezTo>
                    <a:pt x="184" y="0"/>
                    <a:pt x="176" y="1"/>
                    <a:pt x="168" y="3"/>
                  </a:cubicBezTo>
                  <a:cubicBezTo>
                    <a:pt x="145" y="3"/>
                    <a:pt x="122" y="8"/>
                    <a:pt x="99" y="26"/>
                  </a:cubicBezTo>
                  <a:cubicBezTo>
                    <a:pt x="81" y="32"/>
                    <a:pt x="58" y="43"/>
                    <a:pt x="47" y="66"/>
                  </a:cubicBezTo>
                  <a:cubicBezTo>
                    <a:pt x="35" y="83"/>
                    <a:pt x="29" y="95"/>
                    <a:pt x="12" y="112"/>
                  </a:cubicBezTo>
                  <a:cubicBezTo>
                    <a:pt x="1" y="141"/>
                    <a:pt x="1" y="170"/>
                    <a:pt x="1" y="205"/>
                  </a:cubicBezTo>
                  <a:cubicBezTo>
                    <a:pt x="6" y="216"/>
                    <a:pt x="6" y="233"/>
                    <a:pt x="12" y="245"/>
                  </a:cubicBezTo>
                  <a:cubicBezTo>
                    <a:pt x="29" y="274"/>
                    <a:pt x="47" y="303"/>
                    <a:pt x="64" y="320"/>
                  </a:cubicBezTo>
                  <a:lnTo>
                    <a:pt x="179" y="435"/>
                  </a:lnTo>
                  <a:cubicBezTo>
                    <a:pt x="202" y="447"/>
                    <a:pt x="226" y="464"/>
                    <a:pt x="243" y="464"/>
                  </a:cubicBezTo>
                  <a:cubicBezTo>
                    <a:pt x="259" y="468"/>
                    <a:pt x="275" y="472"/>
                    <a:pt x="294" y="472"/>
                  </a:cubicBezTo>
                  <a:cubicBezTo>
                    <a:pt x="301" y="472"/>
                    <a:pt x="309" y="471"/>
                    <a:pt x="318" y="470"/>
                  </a:cubicBezTo>
                  <a:cubicBezTo>
                    <a:pt x="341" y="470"/>
                    <a:pt x="358" y="464"/>
                    <a:pt x="381" y="447"/>
                  </a:cubicBezTo>
                  <a:cubicBezTo>
                    <a:pt x="404" y="441"/>
                    <a:pt x="427" y="424"/>
                    <a:pt x="439" y="406"/>
                  </a:cubicBezTo>
                  <a:cubicBezTo>
                    <a:pt x="445" y="389"/>
                    <a:pt x="456" y="377"/>
                    <a:pt x="468" y="360"/>
                  </a:cubicBezTo>
                  <a:cubicBezTo>
                    <a:pt x="485" y="331"/>
                    <a:pt x="485" y="303"/>
                    <a:pt x="485" y="268"/>
                  </a:cubicBezTo>
                  <a:cubicBezTo>
                    <a:pt x="479" y="256"/>
                    <a:pt x="468" y="239"/>
                    <a:pt x="468" y="228"/>
                  </a:cubicBezTo>
                  <a:cubicBezTo>
                    <a:pt x="456" y="199"/>
                    <a:pt x="439" y="170"/>
                    <a:pt x="422" y="153"/>
                  </a:cubicBezTo>
                  <a:lnTo>
                    <a:pt x="306" y="37"/>
                  </a:lnTo>
                  <a:cubicBezTo>
                    <a:pt x="283" y="26"/>
                    <a:pt x="260" y="8"/>
                    <a:pt x="237" y="8"/>
                  </a:cubicBezTo>
                  <a:cubicBezTo>
                    <a:pt x="225" y="4"/>
                    <a:pt x="210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275841" y="4958069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7" y="0"/>
                  </a:moveTo>
                  <a:cubicBezTo>
                    <a:pt x="69" y="0"/>
                    <a:pt x="0" y="110"/>
                    <a:pt x="12" y="202"/>
                  </a:cubicBezTo>
                  <a:cubicBezTo>
                    <a:pt x="23" y="311"/>
                    <a:pt x="110" y="363"/>
                    <a:pt x="214" y="363"/>
                  </a:cubicBezTo>
                  <a:cubicBezTo>
                    <a:pt x="312" y="363"/>
                    <a:pt x="375" y="254"/>
                    <a:pt x="369" y="162"/>
                  </a:cubicBezTo>
                  <a:cubicBezTo>
                    <a:pt x="358" y="58"/>
                    <a:pt x="27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04326" y="4919873"/>
              <a:ext cx="65106" cy="62328"/>
            </a:xfrm>
            <a:custGeom>
              <a:avLst/>
              <a:gdLst/>
              <a:ahLst/>
              <a:cxnLst/>
              <a:rect l="l" t="t" r="r" b="b"/>
              <a:pathLst>
                <a:path w="375" h="359" extrusionOk="0">
                  <a:moveTo>
                    <a:pt x="167" y="1"/>
                  </a:moveTo>
                  <a:cubicBezTo>
                    <a:pt x="63" y="1"/>
                    <a:pt x="0" y="105"/>
                    <a:pt x="6" y="203"/>
                  </a:cubicBezTo>
                  <a:cubicBezTo>
                    <a:pt x="23" y="307"/>
                    <a:pt x="110" y="358"/>
                    <a:pt x="208" y="358"/>
                  </a:cubicBezTo>
                  <a:cubicBezTo>
                    <a:pt x="311" y="358"/>
                    <a:pt x="375" y="249"/>
                    <a:pt x="369" y="157"/>
                  </a:cubicBezTo>
                  <a:cubicBezTo>
                    <a:pt x="352" y="59"/>
                    <a:pt x="26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131769" y="4978035"/>
              <a:ext cx="65106" cy="63196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167" y="0"/>
                  </a:moveTo>
                  <a:cubicBezTo>
                    <a:pt x="63" y="0"/>
                    <a:pt x="0" y="110"/>
                    <a:pt x="12" y="202"/>
                  </a:cubicBezTo>
                  <a:cubicBezTo>
                    <a:pt x="23" y="312"/>
                    <a:pt x="110" y="364"/>
                    <a:pt x="208" y="364"/>
                  </a:cubicBezTo>
                  <a:cubicBezTo>
                    <a:pt x="311" y="364"/>
                    <a:pt x="375" y="254"/>
                    <a:pt x="369" y="162"/>
                  </a:cubicBezTo>
                  <a:cubicBezTo>
                    <a:pt x="358" y="52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469944" y="5076127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879504" y="5115190"/>
              <a:ext cx="65106" cy="62154"/>
            </a:xfrm>
            <a:custGeom>
              <a:avLst/>
              <a:gdLst/>
              <a:ahLst/>
              <a:cxnLst/>
              <a:rect l="l" t="t" r="r" b="b"/>
              <a:pathLst>
                <a:path w="375" h="358" extrusionOk="0">
                  <a:moveTo>
                    <a:pt x="167" y="0"/>
                  </a:moveTo>
                  <a:cubicBezTo>
                    <a:pt x="63" y="0"/>
                    <a:pt x="0" y="104"/>
                    <a:pt x="6" y="202"/>
                  </a:cubicBezTo>
                  <a:cubicBezTo>
                    <a:pt x="23" y="306"/>
                    <a:pt x="110" y="358"/>
                    <a:pt x="208" y="358"/>
                  </a:cubicBezTo>
                  <a:cubicBezTo>
                    <a:pt x="311" y="358"/>
                    <a:pt x="375" y="248"/>
                    <a:pt x="369" y="156"/>
                  </a:cubicBezTo>
                  <a:cubicBezTo>
                    <a:pt x="352" y="46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364935" y="5037064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1"/>
                  </a:moveTo>
                  <a:cubicBezTo>
                    <a:pt x="64" y="1"/>
                    <a:pt x="1" y="110"/>
                    <a:pt x="6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5" y="254"/>
                    <a:pt x="370" y="162"/>
                  </a:cubicBezTo>
                  <a:cubicBezTo>
                    <a:pt x="352" y="52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995480" y="5347314"/>
              <a:ext cx="65279" cy="63369"/>
            </a:xfrm>
            <a:custGeom>
              <a:avLst/>
              <a:gdLst/>
              <a:ahLst/>
              <a:cxnLst/>
              <a:rect l="l" t="t" r="r" b="b"/>
              <a:pathLst>
                <a:path w="376" h="365" extrusionOk="0">
                  <a:moveTo>
                    <a:pt x="168" y="1"/>
                  </a:moveTo>
                  <a:cubicBezTo>
                    <a:pt x="64" y="1"/>
                    <a:pt x="1" y="111"/>
                    <a:pt x="7" y="203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5"/>
                    <a:pt x="370" y="162"/>
                  </a:cubicBezTo>
                  <a:cubicBezTo>
                    <a:pt x="353" y="59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469944" y="5328390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4"/>
                    <a:pt x="370" y="162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120628" y="5115190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70" y="0"/>
                    <a:pt x="1" y="104"/>
                    <a:pt x="12" y="202"/>
                  </a:cubicBezTo>
                  <a:cubicBezTo>
                    <a:pt x="24" y="306"/>
                    <a:pt x="110" y="358"/>
                    <a:pt x="214" y="358"/>
                  </a:cubicBezTo>
                  <a:cubicBezTo>
                    <a:pt x="312" y="358"/>
                    <a:pt x="375" y="248"/>
                    <a:pt x="370" y="156"/>
                  </a:cubicBezTo>
                  <a:cubicBezTo>
                    <a:pt x="358" y="46"/>
                    <a:pt x="26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093573" y="4666743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2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18" y="312"/>
                    <a:pt x="105" y="363"/>
                    <a:pt x="209" y="363"/>
                  </a:cubicBezTo>
                  <a:cubicBezTo>
                    <a:pt x="307" y="363"/>
                    <a:pt x="376" y="254"/>
                    <a:pt x="364" y="162"/>
                  </a:cubicBezTo>
                  <a:cubicBezTo>
                    <a:pt x="353" y="58"/>
                    <a:pt x="260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645123" y="5211200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5"/>
                    <a:pt x="370" y="157"/>
                  </a:cubicBezTo>
                  <a:cubicBezTo>
                    <a:pt x="353" y="58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" name="Google Shape;128;p3"/>
          <p:cNvSpPr/>
          <p:nvPr/>
        </p:nvSpPr>
        <p:spPr>
          <a:xfrm rot="10800000">
            <a:off x="-1566538" y="-475213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3"/>
          <p:cNvSpPr/>
          <p:nvPr/>
        </p:nvSpPr>
        <p:spPr>
          <a:xfrm rot="5400000">
            <a:off x="4287439" y="-1219026"/>
            <a:ext cx="2444973" cy="2416827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3"/>
          <p:cNvSpPr/>
          <p:nvPr/>
        </p:nvSpPr>
        <p:spPr>
          <a:xfrm rot="5400000">
            <a:off x="6533336" y="204181"/>
            <a:ext cx="564571" cy="672668"/>
          </a:xfrm>
          <a:custGeom>
            <a:avLst/>
            <a:gdLst/>
            <a:ahLst/>
            <a:cxnLst/>
            <a:rect l="l" t="t" r="r" b="b"/>
            <a:pathLst>
              <a:path w="4130" h="4921" extrusionOk="0">
                <a:moveTo>
                  <a:pt x="3103" y="1"/>
                </a:moveTo>
                <a:cubicBezTo>
                  <a:pt x="2999" y="1"/>
                  <a:pt x="2908" y="9"/>
                  <a:pt x="2797" y="60"/>
                </a:cubicBezTo>
                <a:cubicBezTo>
                  <a:pt x="2584" y="153"/>
                  <a:pt x="2180" y="354"/>
                  <a:pt x="2094" y="579"/>
                </a:cubicBezTo>
                <a:cubicBezTo>
                  <a:pt x="2013" y="787"/>
                  <a:pt x="2036" y="1041"/>
                  <a:pt x="2042" y="1260"/>
                </a:cubicBezTo>
                <a:cubicBezTo>
                  <a:pt x="2042" y="1306"/>
                  <a:pt x="2030" y="1381"/>
                  <a:pt x="2053" y="1421"/>
                </a:cubicBezTo>
                <a:cubicBezTo>
                  <a:pt x="2094" y="1479"/>
                  <a:pt x="2140" y="1467"/>
                  <a:pt x="2163" y="1513"/>
                </a:cubicBezTo>
                <a:cubicBezTo>
                  <a:pt x="2042" y="1554"/>
                  <a:pt x="1921" y="1525"/>
                  <a:pt x="1788" y="1565"/>
                </a:cubicBezTo>
                <a:cubicBezTo>
                  <a:pt x="1494" y="1657"/>
                  <a:pt x="1298" y="1813"/>
                  <a:pt x="1125" y="2055"/>
                </a:cubicBezTo>
                <a:cubicBezTo>
                  <a:pt x="993" y="2257"/>
                  <a:pt x="866" y="2493"/>
                  <a:pt x="1010" y="2718"/>
                </a:cubicBezTo>
                <a:cubicBezTo>
                  <a:pt x="1085" y="2828"/>
                  <a:pt x="1223" y="2891"/>
                  <a:pt x="1298" y="2972"/>
                </a:cubicBezTo>
                <a:cubicBezTo>
                  <a:pt x="1253" y="2956"/>
                  <a:pt x="1209" y="2948"/>
                  <a:pt x="1167" y="2948"/>
                </a:cubicBezTo>
                <a:cubicBezTo>
                  <a:pt x="892" y="2948"/>
                  <a:pt x="663" y="3253"/>
                  <a:pt x="474" y="3428"/>
                </a:cubicBezTo>
                <a:cubicBezTo>
                  <a:pt x="278" y="3601"/>
                  <a:pt x="168" y="3779"/>
                  <a:pt x="87" y="4021"/>
                </a:cubicBezTo>
                <a:cubicBezTo>
                  <a:pt x="58" y="4108"/>
                  <a:pt x="1" y="4252"/>
                  <a:pt x="24" y="4350"/>
                </a:cubicBezTo>
                <a:cubicBezTo>
                  <a:pt x="35" y="4419"/>
                  <a:pt x="128" y="4500"/>
                  <a:pt x="168" y="4558"/>
                </a:cubicBezTo>
                <a:cubicBezTo>
                  <a:pt x="306" y="4736"/>
                  <a:pt x="353" y="4823"/>
                  <a:pt x="606" y="4869"/>
                </a:cubicBezTo>
                <a:cubicBezTo>
                  <a:pt x="751" y="4893"/>
                  <a:pt x="902" y="4920"/>
                  <a:pt x="1049" y="4920"/>
                </a:cubicBezTo>
                <a:cubicBezTo>
                  <a:pt x="1184" y="4920"/>
                  <a:pt x="1315" y="4898"/>
                  <a:pt x="1436" y="4829"/>
                </a:cubicBezTo>
                <a:cubicBezTo>
                  <a:pt x="1898" y="4563"/>
                  <a:pt x="1558" y="4235"/>
                  <a:pt x="1396" y="3895"/>
                </a:cubicBezTo>
                <a:cubicBezTo>
                  <a:pt x="1494" y="3895"/>
                  <a:pt x="1633" y="3981"/>
                  <a:pt x="1731" y="4004"/>
                </a:cubicBezTo>
                <a:cubicBezTo>
                  <a:pt x="1770" y="4012"/>
                  <a:pt x="1809" y="4016"/>
                  <a:pt x="1848" y="4016"/>
                </a:cubicBezTo>
                <a:cubicBezTo>
                  <a:pt x="2119" y="4016"/>
                  <a:pt x="2365" y="3833"/>
                  <a:pt x="2532" y="3641"/>
                </a:cubicBezTo>
                <a:cubicBezTo>
                  <a:pt x="2624" y="3531"/>
                  <a:pt x="2734" y="3404"/>
                  <a:pt x="2728" y="3260"/>
                </a:cubicBezTo>
                <a:cubicBezTo>
                  <a:pt x="2728" y="3110"/>
                  <a:pt x="2595" y="3007"/>
                  <a:pt x="2526" y="2886"/>
                </a:cubicBezTo>
                <a:cubicBezTo>
                  <a:pt x="2446" y="2753"/>
                  <a:pt x="2417" y="2597"/>
                  <a:pt x="2296" y="2488"/>
                </a:cubicBezTo>
                <a:cubicBezTo>
                  <a:pt x="2244" y="2447"/>
                  <a:pt x="2169" y="2436"/>
                  <a:pt x="2163" y="2378"/>
                </a:cubicBezTo>
                <a:lnTo>
                  <a:pt x="2163" y="2378"/>
                </a:lnTo>
                <a:cubicBezTo>
                  <a:pt x="2295" y="2413"/>
                  <a:pt x="2435" y="2441"/>
                  <a:pt x="2572" y="2441"/>
                </a:cubicBezTo>
                <a:cubicBezTo>
                  <a:pt x="2770" y="2441"/>
                  <a:pt x="2962" y="2383"/>
                  <a:pt x="3109" y="2205"/>
                </a:cubicBezTo>
                <a:cubicBezTo>
                  <a:pt x="3362" y="1900"/>
                  <a:pt x="3316" y="1369"/>
                  <a:pt x="2970" y="1121"/>
                </a:cubicBezTo>
                <a:cubicBezTo>
                  <a:pt x="3132" y="1121"/>
                  <a:pt x="3230" y="1196"/>
                  <a:pt x="3374" y="1225"/>
                </a:cubicBezTo>
                <a:cubicBezTo>
                  <a:pt x="3430" y="1238"/>
                  <a:pt x="3485" y="1245"/>
                  <a:pt x="3537" y="1245"/>
                </a:cubicBezTo>
                <a:cubicBezTo>
                  <a:pt x="3783" y="1245"/>
                  <a:pt x="3984" y="1106"/>
                  <a:pt x="4060" y="873"/>
                </a:cubicBezTo>
                <a:cubicBezTo>
                  <a:pt x="4129" y="671"/>
                  <a:pt x="4129" y="302"/>
                  <a:pt x="3922" y="153"/>
                </a:cubicBezTo>
                <a:cubicBezTo>
                  <a:pt x="3841" y="95"/>
                  <a:pt x="3714" y="95"/>
                  <a:pt x="3622" y="72"/>
                </a:cubicBezTo>
                <a:cubicBezTo>
                  <a:pt x="3420" y="49"/>
                  <a:pt x="3310" y="3"/>
                  <a:pt x="3258" y="3"/>
                </a:cubicBezTo>
                <a:cubicBezTo>
                  <a:pt x="3202" y="3"/>
                  <a:pt x="3151" y="1"/>
                  <a:pt x="310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3"/>
          <p:cNvSpPr/>
          <p:nvPr/>
        </p:nvSpPr>
        <p:spPr>
          <a:xfrm rot="-5577846">
            <a:off x="2671691" y="242760"/>
            <a:ext cx="862596" cy="595531"/>
          </a:xfrm>
          <a:custGeom>
            <a:avLst/>
            <a:gdLst/>
            <a:ahLst/>
            <a:cxnLst/>
            <a:rect l="l" t="t" r="r" b="b"/>
            <a:pathLst>
              <a:path w="8921" h="6159" extrusionOk="0">
                <a:moveTo>
                  <a:pt x="3048" y="2575"/>
                </a:moveTo>
                <a:cubicBezTo>
                  <a:pt x="3198" y="2575"/>
                  <a:pt x="3351" y="2586"/>
                  <a:pt x="3495" y="2613"/>
                </a:cubicBezTo>
                <a:cubicBezTo>
                  <a:pt x="3610" y="2624"/>
                  <a:pt x="3726" y="2653"/>
                  <a:pt x="3829" y="2688"/>
                </a:cubicBezTo>
                <a:cubicBezTo>
                  <a:pt x="3939" y="2728"/>
                  <a:pt x="4037" y="2786"/>
                  <a:pt x="4095" y="2855"/>
                </a:cubicBezTo>
                <a:cubicBezTo>
                  <a:pt x="4158" y="2936"/>
                  <a:pt x="4152" y="3045"/>
                  <a:pt x="4100" y="3137"/>
                </a:cubicBezTo>
                <a:cubicBezTo>
                  <a:pt x="4043" y="3224"/>
                  <a:pt x="3945" y="3293"/>
                  <a:pt x="3841" y="3351"/>
                </a:cubicBezTo>
                <a:cubicBezTo>
                  <a:pt x="3628" y="3460"/>
                  <a:pt x="3374" y="3518"/>
                  <a:pt x="3137" y="3524"/>
                </a:cubicBezTo>
                <a:lnTo>
                  <a:pt x="3051" y="3524"/>
                </a:lnTo>
                <a:cubicBezTo>
                  <a:pt x="3022" y="3524"/>
                  <a:pt x="2999" y="3518"/>
                  <a:pt x="2970" y="3512"/>
                </a:cubicBezTo>
                <a:lnTo>
                  <a:pt x="2884" y="3489"/>
                </a:lnTo>
                <a:cubicBezTo>
                  <a:pt x="2855" y="3483"/>
                  <a:pt x="2826" y="3478"/>
                  <a:pt x="2803" y="3460"/>
                </a:cubicBezTo>
                <a:cubicBezTo>
                  <a:pt x="2699" y="3420"/>
                  <a:pt x="2595" y="3368"/>
                  <a:pt x="2497" y="3293"/>
                </a:cubicBezTo>
                <a:cubicBezTo>
                  <a:pt x="2338" y="3185"/>
                  <a:pt x="2197" y="3050"/>
                  <a:pt x="2076" y="2898"/>
                </a:cubicBezTo>
                <a:lnTo>
                  <a:pt x="2076" y="2898"/>
                </a:lnTo>
                <a:cubicBezTo>
                  <a:pt x="2120" y="2878"/>
                  <a:pt x="2161" y="2855"/>
                  <a:pt x="2198" y="2832"/>
                </a:cubicBezTo>
                <a:cubicBezTo>
                  <a:pt x="2301" y="2774"/>
                  <a:pt x="2399" y="2717"/>
                  <a:pt x="2503" y="2670"/>
                </a:cubicBezTo>
                <a:cubicBezTo>
                  <a:pt x="2601" y="2619"/>
                  <a:pt x="2705" y="2590"/>
                  <a:pt x="2815" y="2584"/>
                </a:cubicBezTo>
                <a:cubicBezTo>
                  <a:pt x="2890" y="2578"/>
                  <a:pt x="2969" y="2575"/>
                  <a:pt x="3048" y="2575"/>
                </a:cubicBezTo>
                <a:close/>
                <a:moveTo>
                  <a:pt x="2443" y="4848"/>
                </a:moveTo>
                <a:lnTo>
                  <a:pt x="2443" y="4848"/>
                </a:lnTo>
                <a:cubicBezTo>
                  <a:pt x="2479" y="4857"/>
                  <a:pt x="2515" y="4863"/>
                  <a:pt x="2561" y="4873"/>
                </a:cubicBezTo>
                <a:cubicBezTo>
                  <a:pt x="2515" y="4867"/>
                  <a:pt x="2469" y="4861"/>
                  <a:pt x="2422" y="4861"/>
                </a:cubicBezTo>
                <a:cubicBezTo>
                  <a:pt x="2459" y="4861"/>
                  <a:pt x="2459" y="4854"/>
                  <a:pt x="2443" y="4848"/>
                </a:cubicBezTo>
                <a:close/>
                <a:moveTo>
                  <a:pt x="2561" y="4873"/>
                </a:moveTo>
                <a:cubicBezTo>
                  <a:pt x="2630" y="4890"/>
                  <a:pt x="2705" y="4925"/>
                  <a:pt x="2763" y="4983"/>
                </a:cubicBezTo>
                <a:cubicBezTo>
                  <a:pt x="2699" y="4925"/>
                  <a:pt x="2624" y="4896"/>
                  <a:pt x="2561" y="4873"/>
                </a:cubicBezTo>
                <a:close/>
                <a:moveTo>
                  <a:pt x="1356" y="5190"/>
                </a:moveTo>
                <a:lnTo>
                  <a:pt x="1356" y="5190"/>
                </a:lnTo>
                <a:cubicBezTo>
                  <a:pt x="1517" y="5271"/>
                  <a:pt x="1638" y="5334"/>
                  <a:pt x="1759" y="5392"/>
                </a:cubicBezTo>
                <a:cubicBezTo>
                  <a:pt x="1633" y="5357"/>
                  <a:pt x="1465" y="5277"/>
                  <a:pt x="1356" y="5190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834" y="5426"/>
                  <a:pt x="1898" y="5455"/>
                  <a:pt x="1955" y="5484"/>
                </a:cubicBezTo>
                <a:cubicBezTo>
                  <a:pt x="1892" y="5467"/>
                  <a:pt x="1823" y="5426"/>
                  <a:pt x="1759" y="5392"/>
                </a:cubicBezTo>
                <a:close/>
                <a:moveTo>
                  <a:pt x="2382" y="4861"/>
                </a:moveTo>
                <a:cubicBezTo>
                  <a:pt x="2474" y="4861"/>
                  <a:pt x="2567" y="4885"/>
                  <a:pt x="2647" y="4925"/>
                </a:cubicBezTo>
                <a:cubicBezTo>
                  <a:pt x="2728" y="4971"/>
                  <a:pt x="2792" y="5034"/>
                  <a:pt x="2832" y="5115"/>
                </a:cubicBezTo>
                <a:cubicBezTo>
                  <a:pt x="2855" y="5150"/>
                  <a:pt x="2872" y="5184"/>
                  <a:pt x="2878" y="5219"/>
                </a:cubicBezTo>
                <a:cubicBezTo>
                  <a:pt x="2901" y="5282"/>
                  <a:pt x="2913" y="5352"/>
                  <a:pt x="2901" y="5409"/>
                </a:cubicBezTo>
                <a:cubicBezTo>
                  <a:pt x="2890" y="5438"/>
                  <a:pt x="2878" y="5461"/>
                  <a:pt x="2861" y="5478"/>
                </a:cubicBezTo>
                <a:cubicBezTo>
                  <a:pt x="2849" y="5496"/>
                  <a:pt x="2826" y="5507"/>
                  <a:pt x="2803" y="5519"/>
                </a:cubicBezTo>
                <a:cubicBezTo>
                  <a:pt x="2774" y="5530"/>
                  <a:pt x="2757" y="5536"/>
                  <a:pt x="2717" y="5548"/>
                </a:cubicBezTo>
                <a:lnTo>
                  <a:pt x="2705" y="5548"/>
                </a:lnTo>
                <a:cubicBezTo>
                  <a:pt x="2680" y="5550"/>
                  <a:pt x="2655" y="5551"/>
                  <a:pt x="2630" y="5551"/>
                </a:cubicBezTo>
                <a:cubicBezTo>
                  <a:pt x="2515" y="5551"/>
                  <a:pt x="2398" y="5531"/>
                  <a:pt x="2284" y="5507"/>
                </a:cubicBezTo>
                <a:cubicBezTo>
                  <a:pt x="2013" y="5444"/>
                  <a:pt x="1731" y="5380"/>
                  <a:pt x="1477" y="5248"/>
                </a:cubicBezTo>
                <a:cubicBezTo>
                  <a:pt x="1417" y="5212"/>
                  <a:pt x="1358" y="5177"/>
                  <a:pt x="1302" y="5139"/>
                </a:cubicBezTo>
                <a:lnTo>
                  <a:pt x="1302" y="5139"/>
                </a:lnTo>
                <a:cubicBezTo>
                  <a:pt x="1342" y="5121"/>
                  <a:pt x="1381" y="5104"/>
                  <a:pt x="1419" y="5086"/>
                </a:cubicBezTo>
                <a:cubicBezTo>
                  <a:pt x="1558" y="5029"/>
                  <a:pt x="1690" y="4977"/>
                  <a:pt x="1823" y="4942"/>
                </a:cubicBezTo>
                <a:cubicBezTo>
                  <a:pt x="1869" y="4919"/>
                  <a:pt x="1892" y="4902"/>
                  <a:pt x="1955" y="4896"/>
                </a:cubicBezTo>
                <a:cubicBezTo>
                  <a:pt x="1996" y="4890"/>
                  <a:pt x="2042" y="4890"/>
                  <a:pt x="2094" y="4885"/>
                </a:cubicBezTo>
                <a:cubicBezTo>
                  <a:pt x="2169" y="4867"/>
                  <a:pt x="2255" y="4861"/>
                  <a:pt x="2336" y="4861"/>
                </a:cubicBezTo>
                <a:close/>
                <a:moveTo>
                  <a:pt x="154" y="5980"/>
                </a:moveTo>
                <a:cubicBezTo>
                  <a:pt x="145" y="5992"/>
                  <a:pt x="136" y="6003"/>
                  <a:pt x="126" y="6014"/>
                </a:cubicBezTo>
                <a:lnTo>
                  <a:pt x="126" y="6014"/>
                </a:lnTo>
                <a:cubicBezTo>
                  <a:pt x="133" y="6008"/>
                  <a:pt x="141" y="5999"/>
                  <a:pt x="151" y="5986"/>
                </a:cubicBezTo>
                <a:cubicBezTo>
                  <a:pt x="152" y="5984"/>
                  <a:pt x="153" y="5982"/>
                  <a:pt x="154" y="5980"/>
                </a:cubicBezTo>
                <a:close/>
                <a:moveTo>
                  <a:pt x="6493" y="1"/>
                </a:moveTo>
                <a:cubicBezTo>
                  <a:pt x="6712" y="1"/>
                  <a:pt x="6776" y="7"/>
                  <a:pt x="6747" y="18"/>
                </a:cubicBezTo>
                <a:cubicBezTo>
                  <a:pt x="6718" y="24"/>
                  <a:pt x="6591" y="35"/>
                  <a:pt x="6401" y="53"/>
                </a:cubicBezTo>
                <a:cubicBezTo>
                  <a:pt x="6247" y="63"/>
                  <a:pt x="6054" y="77"/>
                  <a:pt x="5855" y="77"/>
                </a:cubicBezTo>
                <a:cubicBezTo>
                  <a:pt x="5824" y="77"/>
                  <a:pt x="5792" y="77"/>
                  <a:pt x="5761" y="76"/>
                </a:cubicBezTo>
                <a:cubicBezTo>
                  <a:pt x="5519" y="64"/>
                  <a:pt x="5277" y="53"/>
                  <a:pt x="5075" y="35"/>
                </a:cubicBezTo>
                <a:cubicBezTo>
                  <a:pt x="4917" y="22"/>
                  <a:pt x="4747" y="13"/>
                  <a:pt x="4568" y="13"/>
                </a:cubicBezTo>
                <a:cubicBezTo>
                  <a:pt x="4155" y="13"/>
                  <a:pt x="3697" y="57"/>
                  <a:pt x="3230" y="174"/>
                </a:cubicBezTo>
                <a:cubicBezTo>
                  <a:pt x="3063" y="220"/>
                  <a:pt x="2895" y="260"/>
                  <a:pt x="2722" y="318"/>
                </a:cubicBezTo>
                <a:cubicBezTo>
                  <a:pt x="2624" y="364"/>
                  <a:pt x="2544" y="399"/>
                  <a:pt x="2463" y="451"/>
                </a:cubicBezTo>
                <a:cubicBezTo>
                  <a:pt x="2388" y="491"/>
                  <a:pt x="2313" y="543"/>
                  <a:pt x="2244" y="583"/>
                </a:cubicBezTo>
                <a:cubicBezTo>
                  <a:pt x="2100" y="681"/>
                  <a:pt x="1955" y="779"/>
                  <a:pt x="1817" y="895"/>
                </a:cubicBezTo>
                <a:cubicBezTo>
                  <a:pt x="1742" y="952"/>
                  <a:pt x="1679" y="1010"/>
                  <a:pt x="1615" y="1073"/>
                </a:cubicBezTo>
                <a:cubicBezTo>
                  <a:pt x="1581" y="1102"/>
                  <a:pt x="1552" y="1148"/>
                  <a:pt x="1511" y="1183"/>
                </a:cubicBezTo>
                <a:lnTo>
                  <a:pt x="1465" y="1246"/>
                </a:lnTo>
                <a:cubicBezTo>
                  <a:pt x="1448" y="1269"/>
                  <a:pt x="1425" y="1304"/>
                  <a:pt x="1413" y="1344"/>
                </a:cubicBezTo>
                <a:cubicBezTo>
                  <a:pt x="1408" y="1356"/>
                  <a:pt x="1408" y="1373"/>
                  <a:pt x="1402" y="1385"/>
                </a:cubicBezTo>
                <a:lnTo>
                  <a:pt x="1390" y="1413"/>
                </a:lnTo>
                <a:lnTo>
                  <a:pt x="1379" y="1465"/>
                </a:lnTo>
                <a:lnTo>
                  <a:pt x="1356" y="1563"/>
                </a:lnTo>
                <a:cubicBezTo>
                  <a:pt x="1344" y="1633"/>
                  <a:pt x="1327" y="1702"/>
                  <a:pt x="1315" y="1765"/>
                </a:cubicBezTo>
                <a:lnTo>
                  <a:pt x="1292" y="1875"/>
                </a:lnTo>
                <a:lnTo>
                  <a:pt x="1287" y="1932"/>
                </a:lnTo>
                <a:lnTo>
                  <a:pt x="1275" y="1961"/>
                </a:lnTo>
                <a:lnTo>
                  <a:pt x="1275" y="1979"/>
                </a:lnTo>
                <a:lnTo>
                  <a:pt x="1275" y="1984"/>
                </a:lnTo>
                <a:lnTo>
                  <a:pt x="1287" y="1984"/>
                </a:lnTo>
                <a:lnTo>
                  <a:pt x="1304" y="1990"/>
                </a:lnTo>
                <a:lnTo>
                  <a:pt x="1350" y="1996"/>
                </a:lnTo>
                <a:lnTo>
                  <a:pt x="1437" y="2013"/>
                </a:lnTo>
                <a:lnTo>
                  <a:pt x="1469" y="2018"/>
                </a:lnTo>
                <a:lnTo>
                  <a:pt x="1469" y="2018"/>
                </a:lnTo>
                <a:cubicBezTo>
                  <a:pt x="1409" y="2013"/>
                  <a:pt x="1345" y="2013"/>
                  <a:pt x="1275" y="2007"/>
                </a:cubicBezTo>
                <a:lnTo>
                  <a:pt x="1275" y="2077"/>
                </a:lnTo>
                <a:lnTo>
                  <a:pt x="1275" y="2140"/>
                </a:lnTo>
                <a:cubicBezTo>
                  <a:pt x="1275" y="2186"/>
                  <a:pt x="1281" y="2238"/>
                  <a:pt x="1298" y="2284"/>
                </a:cubicBezTo>
                <a:cubicBezTo>
                  <a:pt x="1321" y="2382"/>
                  <a:pt x="1356" y="2480"/>
                  <a:pt x="1413" y="2561"/>
                </a:cubicBezTo>
                <a:cubicBezTo>
                  <a:pt x="1463" y="2638"/>
                  <a:pt x="1517" y="2704"/>
                  <a:pt x="1562" y="2765"/>
                </a:cubicBezTo>
                <a:lnTo>
                  <a:pt x="1562" y="2765"/>
                </a:lnTo>
                <a:cubicBezTo>
                  <a:pt x="1502" y="2783"/>
                  <a:pt x="1437" y="2810"/>
                  <a:pt x="1373" y="2849"/>
                </a:cubicBezTo>
                <a:cubicBezTo>
                  <a:pt x="1333" y="2872"/>
                  <a:pt x="1292" y="2890"/>
                  <a:pt x="1246" y="2918"/>
                </a:cubicBezTo>
                <a:cubicBezTo>
                  <a:pt x="1206" y="2947"/>
                  <a:pt x="1171" y="2988"/>
                  <a:pt x="1142" y="3022"/>
                </a:cubicBezTo>
                <a:cubicBezTo>
                  <a:pt x="1016" y="3161"/>
                  <a:pt x="946" y="3293"/>
                  <a:pt x="871" y="3437"/>
                </a:cubicBezTo>
                <a:cubicBezTo>
                  <a:pt x="802" y="3593"/>
                  <a:pt x="750" y="3743"/>
                  <a:pt x="710" y="3893"/>
                </a:cubicBezTo>
                <a:cubicBezTo>
                  <a:pt x="670" y="4043"/>
                  <a:pt x="641" y="4198"/>
                  <a:pt x="641" y="4371"/>
                </a:cubicBezTo>
                <a:cubicBezTo>
                  <a:pt x="652" y="4527"/>
                  <a:pt x="687" y="4694"/>
                  <a:pt x="756" y="4833"/>
                </a:cubicBezTo>
                <a:cubicBezTo>
                  <a:pt x="818" y="4952"/>
                  <a:pt x="896" y="5056"/>
                  <a:pt x="987" y="5140"/>
                </a:cubicBezTo>
                <a:lnTo>
                  <a:pt x="987" y="5140"/>
                </a:lnTo>
                <a:cubicBezTo>
                  <a:pt x="821" y="5242"/>
                  <a:pt x="651" y="5370"/>
                  <a:pt x="497" y="5519"/>
                </a:cubicBezTo>
                <a:cubicBezTo>
                  <a:pt x="341" y="5669"/>
                  <a:pt x="197" y="5847"/>
                  <a:pt x="82" y="6026"/>
                </a:cubicBezTo>
                <a:lnTo>
                  <a:pt x="87" y="6026"/>
                </a:lnTo>
                <a:cubicBezTo>
                  <a:pt x="226" y="5832"/>
                  <a:pt x="387" y="5653"/>
                  <a:pt x="589" y="5511"/>
                </a:cubicBezTo>
                <a:lnTo>
                  <a:pt x="589" y="5511"/>
                </a:lnTo>
                <a:cubicBezTo>
                  <a:pt x="569" y="5525"/>
                  <a:pt x="555" y="5532"/>
                  <a:pt x="550" y="5532"/>
                </a:cubicBezTo>
                <a:cubicBezTo>
                  <a:pt x="549" y="5532"/>
                  <a:pt x="549" y="5531"/>
                  <a:pt x="549" y="5530"/>
                </a:cubicBezTo>
                <a:cubicBezTo>
                  <a:pt x="549" y="5525"/>
                  <a:pt x="572" y="5496"/>
                  <a:pt x="618" y="5461"/>
                </a:cubicBezTo>
                <a:lnTo>
                  <a:pt x="704" y="5415"/>
                </a:lnTo>
                <a:lnTo>
                  <a:pt x="704" y="5415"/>
                </a:lnTo>
                <a:cubicBezTo>
                  <a:pt x="672" y="5442"/>
                  <a:pt x="640" y="5469"/>
                  <a:pt x="610" y="5497"/>
                </a:cubicBezTo>
                <a:lnTo>
                  <a:pt x="610" y="5497"/>
                </a:lnTo>
                <a:cubicBezTo>
                  <a:pt x="610" y="5497"/>
                  <a:pt x="611" y="5496"/>
                  <a:pt x="612" y="5496"/>
                </a:cubicBezTo>
                <a:lnTo>
                  <a:pt x="612" y="5496"/>
                </a:lnTo>
                <a:cubicBezTo>
                  <a:pt x="611" y="5496"/>
                  <a:pt x="610" y="5497"/>
                  <a:pt x="609" y="5498"/>
                </a:cubicBezTo>
                <a:lnTo>
                  <a:pt x="609" y="5498"/>
                </a:lnTo>
                <a:cubicBezTo>
                  <a:pt x="609" y="5498"/>
                  <a:pt x="609" y="5497"/>
                  <a:pt x="610" y="5497"/>
                </a:cubicBezTo>
                <a:lnTo>
                  <a:pt x="610" y="5497"/>
                </a:lnTo>
                <a:cubicBezTo>
                  <a:pt x="603" y="5502"/>
                  <a:pt x="596" y="5507"/>
                  <a:pt x="589" y="5511"/>
                </a:cubicBezTo>
                <a:lnTo>
                  <a:pt x="589" y="5511"/>
                </a:lnTo>
                <a:cubicBezTo>
                  <a:pt x="595" y="5507"/>
                  <a:pt x="602" y="5503"/>
                  <a:pt x="609" y="5498"/>
                </a:cubicBezTo>
                <a:lnTo>
                  <a:pt x="609" y="5498"/>
                </a:lnTo>
                <a:cubicBezTo>
                  <a:pt x="475" y="5619"/>
                  <a:pt x="353" y="5748"/>
                  <a:pt x="231" y="5865"/>
                </a:cubicBezTo>
                <a:cubicBezTo>
                  <a:pt x="231" y="5865"/>
                  <a:pt x="183" y="5934"/>
                  <a:pt x="154" y="5980"/>
                </a:cubicBezTo>
                <a:lnTo>
                  <a:pt x="154" y="5980"/>
                </a:lnTo>
                <a:cubicBezTo>
                  <a:pt x="159" y="5975"/>
                  <a:pt x="163" y="5969"/>
                  <a:pt x="168" y="5963"/>
                </a:cubicBezTo>
                <a:cubicBezTo>
                  <a:pt x="197" y="5928"/>
                  <a:pt x="231" y="5899"/>
                  <a:pt x="255" y="5870"/>
                </a:cubicBezTo>
                <a:cubicBezTo>
                  <a:pt x="312" y="5865"/>
                  <a:pt x="324" y="5847"/>
                  <a:pt x="324" y="5847"/>
                </a:cubicBezTo>
                <a:cubicBezTo>
                  <a:pt x="526" y="5611"/>
                  <a:pt x="768" y="5415"/>
                  <a:pt x="1027" y="5271"/>
                </a:cubicBezTo>
                <a:cubicBezTo>
                  <a:pt x="1051" y="5258"/>
                  <a:pt x="1074" y="5246"/>
                  <a:pt x="1098" y="5234"/>
                </a:cubicBezTo>
                <a:lnTo>
                  <a:pt x="1098" y="5234"/>
                </a:lnTo>
                <a:cubicBezTo>
                  <a:pt x="1424" y="5485"/>
                  <a:pt x="1821" y="5598"/>
                  <a:pt x="2105" y="5669"/>
                </a:cubicBezTo>
                <a:cubicBezTo>
                  <a:pt x="2226" y="5697"/>
                  <a:pt x="2348" y="5715"/>
                  <a:pt x="2474" y="5732"/>
                </a:cubicBezTo>
                <a:cubicBezTo>
                  <a:pt x="2506" y="5735"/>
                  <a:pt x="2538" y="5736"/>
                  <a:pt x="2570" y="5736"/>
                </a:cubicBezTo>
                <a:cubicBezTo>
                  <a:pt x="2601" y="5736"/>
                  <a:pt x="2633" y="5735"/>
                  <a:pt x="2665" y="5732"/>
                </a:cubicBezTo>
                <a:cubicBezTo>
                  <a:pt x="2705" y="5732"/>
                  <a:pt x="2740" y="5726"/>
                  <a:pt x="2774" y="5709"/>
                </a:cubicBezTo>
                <a:cubicBezTo>
                  <a:pt x="2820" y="5697"/>
                  <a:pt x="2861" y="5680"/>
                  <a:pt x="2895" y="5651"/>
                </a:cubicBezTo>
                <a:cubicBezTo>
                  <a:pt x="2970" y="5599"/>
                  <a:pt x="3022" y="5525"/>
                  <a:pt x="3039" y="5438"/>
                </a:cubicBezTo>
                <a:cubicBezTo>
                  <a:pt x="3051" y="5392"/>
                  <a:pt x="3051" y="5352"/>
                  <a:pt x="3051" y="5305"/>
                </a:cubicBezTo>
                <a:cubicBezTo>
                  <a:pt x="3051" y="5265"/>
                  <a:pt x="3034" y="5236"/>
                  <a:pt x="3028" y="5207"/>
                </a:cubicBezTo>
                <a:cubicBezTo>
                  <a:pt x="3011" y="5138"/>
                  <a:pt x="2993" y="5092"/>
                  <a:pt x="2964" y="5034"/>
                </a:cubicBezTo>
                <a:cubicBezTo>
                  <a:pt x="2936" y="4977"/>
                  <a:pt x="2890" y="4919"/>
                  <a:pt x="2838" y="4873"/>
                </a:cubicBezTo>
                <a:lnTo>
                  <a:pt x="2838" y="4873"/>
                </a:lnTo>
                <a:cubicBezTo>
                  <a:pt x="2895" y="4925"/>
                  <a:pt x="2936" y="4983"/>
                  <a:pt x="2964" y="5046"/>
                </a:cubicBezTo>
                <a:lnTo>
                  <a:pt x="2982" y="5092"/>
                </a:lnTo>
                <a:lnTo>
                  <a:pt x="2999" y="5132"/>
                </a:lnTo>
                <a:cubicBezTo>
                  <a:pt x="3005" y="5161"/>
                  <a:pt x="3022" y="5190"/>
                  <a:pt x="3028" y="5219"/>
                </a:cubicBezTo>
                <a:cubicBezTo>
                  <a:pt x="3039" y="5277"/>
                  <a:pt x="3051" y="5363"/>
                  <a:pt x="3034" y="5444"/>
                </a:cubicBezTo>
                <a:cubicBezTo>
                  <a:pt x="3011" y="5525"/>
                  <a:pt x="2970" y="5594"/>
                  <a:pt x="2907" y="5640"/>
                </a:cubicBezTo>
                <a:cubicBezTo>
                  <a:pt x="2866" y="5663"/>
                  <a:pt x="2832" y="5680"/>
                  <a:pt x="2797" y="5697"/>
                </a:cubicBezTo>
                <a:cubicBezTo>
                  <a:pt x="2751" y="5709"/>
                  <a:pt x="2722" y="5721"/>
                  <a:pt x="2688" y="5721"/>
                </a:cubicBezTo>
                <a:cubicBezTo>
                  <a:pt x="2624" y="5726"/>
                  <a:pt x="2567" y="5726"/>
                  <a:pt x="2503" y="5726"/>
                </a:cubicBezTo>
                <a:cubicBezTo>
                  <a:pt x="2376" y="5721"/>
                  <a:pt x="2261" y="5697"/>
                  <a:pt x="2134" y="5669"/>
                </a:cubicBezTo>
                <a:cubicBezTo>
                  <a:pt x="2028" y="5647"/>
                  <a:pt x="2013" y="5639"/>
                  <a:pt x="2049" y="5639"/>
                </a:cubicBezTo>
                <a:cubicBezTo>
                  <a:pt x="2070" y="5639"/>
                  <a:pt x="2109" y="5641"/>
                  <a:pt x="2157" y="5646"/>
                </a:cubicBezTo>
                <a:cubicBezTo>
                  <a:pt x="2256" y="5659"/>
                  <a:pt x="2402" y="5672"/>
                  <a:pt x="2522" y="5672"/>
                </a:cubicBezTo>
                <a:cubicBezTo>
                  <a:pt x="2557" y="5672"/>
                  <a:pt x="2590" y="5671"/>
                  <a:pt x="2619" y="5669"/>
                </a:cubicBezTo>
                <a:cubicBezTo>
                  <a:pt x="2665" y="5663"/>
                  <a:pt x="2740" y="5669"/>
                  <a:pt x="2832" y="5634"/>
                </a:cubicBezTo>
                <a:cubicBezTo>
                  <a:pt x="2918" y="5605"/>
                  <a:pt x="2993" y="5525"/>
                  <a:pt x="3005" y="5450"/>
                </a:cubicBezTo>
                <a:cubicBezTo>
                  <a:pt x="3034" y="5380"/>
                  <a:pt x="3028" y="5294"/>
                  <a:pt x="3011" y="5236"/>
                </a:cubicBezTo>
                <a:cubicBezTo>
                  <a:pt x="2999" y="5173"/>
                  <a:pt x="2982" y="5127"/>
                  <a:pt x="2953" y="5069"/>
                </a:cubicBezTo>
                <a:cubicBezTo>
                  <a:pt x="2936" y="5011"/>
                  <a:pt x="2890" y="4959"/>
                  <a:pt x="2849" y="4913"/>
                </a:cubicBezTo>
                <a:cubicBezTo>
                  <a:pt x="2803" y="4867"/>
                  <a:pt x="2745" y="4827"/>
                  <a:pt x="2688" y="4798"/>
                </a:cubicBezTo>
                <a:cubicBezTo>
                  <a:pt x="2636" y="4775"/>
                  <a:pt x="2619" y="4758"/>
                  <a:pt x="2601" y="4746"/>
                </a:cubicBezTo>
                <a:cubicBezTo>
                  <a:pt x="2590" y="4729"/>
                  <a:pt x="2578" y="4723"/>
                  <a:pt x="2549" y="4717"/>
                </a:cubicBezTo>
                <a:cubicBezTo>
                  <a:pt x="2493" y="4706"/>
                  <a:pt x="2439" y="4701"/>
                  <a:pt x="2388" y="4701"/>
                </a:cubicBezTo>
                <a:cubicBezTo>
                  <a:pt x="2282" y="4701"/>
                  <a:pt x="2187" y="4721"/>
                  <a:pt x="2105" y="4740"/>
                </a:cubicBezTo>
                <a:cubicBezTo>
                  <a:pt x="1984" y="4769"/>
                  <a:pt x="1881" y="4804"/>
                  <a:pt x="1782" y="4827"/>
                </a:cubicBezTo>
                <a:cubicBezTo>
                  <a:pt x="1638" y="4861"/>
                  <a:pt x="1506" y="4902"/>
                  <a:pt x="1385" y="4948"/>
                </a:cubicBezTo>
                <a:cubicBezTo>
                  <a:pt x="1310" y="4975"/>
                  <a:pt x="1246" y="5001"/>
                  <a:pt x="1173" y="5037"/>
                </a:cubicBezTo>
                <a:lnTo>
                  <a:pt x="1173" y="5037"/>
                </a:lnTo>
                <a:cubicBezTo>
                  <a:pt x="1103" y="4967"/>
                  <a:pt x="1039" y="4885"/>
                  <a:pt x="998" y="4804"/>
                </a:cubicBezTo>
                <a:cubicBezTo>
                  <a:pt x="895" y="4608"/>
                  <a:pt x="871" y="4383"/>
                  <a:pt x="923" y="4170"/>
                </a:cubicBezTo>
                <a:cubicBezTo>
                  <a:pt x="969" y="3950"/>
                  <a:pt x="1044" y="3737"/>
                  <a:pt x="1142" y="3541"/>
                </a:cubicBezTo>
                <a:cubicBezTo>
                  <a:pt x="1189" y="3437"/>
                  <a:pt x="1246" y="3345"/>
                  <a:pt x="1315" y="3259"/>
                </a:cubicBezTo>
                <a:cubicBezTo>
                  <a:pt x="1350" y="3218"/>
                  <a:pt x="1385" y="3178"/>
                  <a:pt x="1419" y="3149"/>
                </a:cubicBezTo>
                <a:cubicBezTo>
                  <a:pt x="1465" y="3120"/>
                  <a:pt x="1506" y="3103"/>
                  <a:pt x="1558" y="3080"/>
                </a:cubicBezTo>
                <a:cubicBezTo>
                  <a:pt x="1619" y="3052"/>
                  <a:pt x="1681" y="3031"/>
                  <a:pt x="1744" y="3011"/>
                </a:cubicBezTo>
                <a:lnTo>
                  <a:pt x="1744" y="3011"/>
                </a:lnTo>
                <a:cubicBezTo>
                  <a:pt x="1911" y="3232"/>
                  <a:pt x="2115" y="3435"/>
                  <a:pt x="2365" y="3593"/>
                </a:cubicBezTo>
                <a:cubicBezTo>
                  <a:pt x="2492" y="3679"/>
                  <a:pt x="2636" y="3743"/>
                  <a:pt x="2797" y="3783"/>
                </a:cubicBezTo>
                <a:cubicBezTo>
                  <a:pt x="2832" y="3801"/>
                  <a:pt x="2878" y="3806"/>
                  <a:pt x="2913" y="3812"/>
                </a:cubicBezTo>
                <a:cubicBezTo>
                  <a:pt x="2947" y="3824"/>
                  <a:pt x="2999" y="3829"/>
                  <a:pt x="3039" y="3829"/>
                </a:cubicBezTo>
                <a:cubicBezTo>
                  <a:pt x="3126" y="3829"/>
                  <a:pt x="3201" y="3829"/>
                  <a:pt x="3282" y="3812"/>
                </a:cubicBezTo>
                <a:cubicBezTo>
                  <a:pt x="3432" y="3795"/>
                  <a:pt x="3576" y="3766"/>
                  <a:pt x="3720" y="3714"/>
                </a:cubicBezTo>
                <a:cubicBezTo>
                  <a:pt x="3864" y="3662"/>
                  <a:pt x="4008" y="3604"/>
                  <a:pt x="4146" y="3506"/>
                </a:cubicBezTo>
                <a:cubicBezTo>
                  <a:pt x="4210" y="3455"/>
                  <a:pt x="4285" y="3391"/>
                  <a:pt x="4337" y="3310"/>
                </a:cubicBezTo>
                <a:cubicBezTo>
                  <a:pt x="4400" y="3230"/>
                  <a:pt x="4441" y="3114"/>
                  <a:pt x="4441" y="2999"/>
                </a:cubicBezTo>
                <a:cubicBezTo>
                  <a:pt x="4446" y="2890"/>
                  <a:pt x="4412" y="2763"/>
                  <a:pt x="4348" y="2676"/>
                </a:cubicBezTo>
                <a:cubicBezTo>
                  <a:pt x="4279" y="2584"/>
                  <a:pt x="4204" y="2526"/>
                  <a:pt x="4123" y="2480"/>
                </a:cubicBezTo>
                <a:cubicBezTo>
                  <a:pt x="3968" y="2394"/>
                  <a:pt x="3824" y="2359"/>
                  <a:pt x="3668" y="2330"/>
                </a:cubicBezTo>
                <a:cubicBezTo>
                  <a:pt x="3524" y="2301"/>
                  <a:pt x="3380" y="2284"/>
                  <a:pt x="3235" y="2278"/>
                </a:cubicBezTo>
                <a:cubicBezTo>
                  <a:pt x="3166" y="2278"/>
                  <a:pt x="3091" y="2273"/>
                  <a:pt x="3022" y="2273"/>
                </a:cubicBezTo>
                <a:cubicBezTo>
                  <a:pt x="2947" y="2273"/>
                  <a:pt x="2878" y="2273"/>
                  <a:pt x="2797" y="2278"/>
                </a:cubicBezTo>
                <a:cubicBezTo>
                  <a:pt x="2630" y="2296"/>
                  <a:pt x="2463" y="2353"/>
                  <a:pt x="2330" y="2423"/>
                </a:cubicBezTo>
                <a:cubicBezTo>
                  <a:pt x="2192" y="2497"/>
                  <a:pt x="2082" y="2567"/>
                  <a:pt x="1967" y="2624"/>
                </a:cubicBezTo>
                <a:cubicBezTo>
                  <a:pt x="1945" y="2637"/>
                  <a:pt x="1921" y="2647"/>
                  <a:pt x="1895" y="2658"/>
                </a:cubicBezTo>
                <a:lnTo>
                  <a:pt x="1895" y="2658"/>
                </a:lnTo>
                <a:lnTo>
                  <a:pt x="1852" y="2601"/>
                </a:lnTo>
                <a:cubicBezTo>
                  <a:pt x="1806" y="2538"/>
                  <a:pt x="1759" y="2480"/>
                  <a:pt x="1725" y="2423"/>
                </a:cubicBezTo>
                <a:cubicBezTo>
                  <a:pt x="1690" y="2365"/>
                  <a:pt x="1667" y="2307"/>
                  <a:pt x="1650" y="2250"/>
                </a:cubicBezTo>
                <a:cubicBezTo>
                  <a:pt x="1638" y="2192"/>
                  <a:pt x="1638" y="2123"/>
                  <a:pt x="1644" y="2065"/>
                </a:cubicBezTo>
                <a:cubicBezTo>
                  <a:pt x="1667" y="1961"/>
                  <a:pt x="1679" y="1863"/>
                  <a:pt x="1702" y="1759"/>
                </a:cubicBezTo>
                <a:lnTo>
                  <a:pt x="1731" y="1604"/>
                </a:lnTo>
                <a:lnTo>
                  <a:pt x="1748" y="1523"/>
                </a:lnTo>
                <a:lnTo>
                  <a:pt x="1754" y="1488"/>
                </a:lnTo>
                <a:cubicBezTo>
                  <a:pt x="1754" y="1471"/>
                  <a:pt x="1754" y="1471"/>
                  <a:pt x="1759" y="1465"/>
                </a:cubicBezTo>
                <a:cubicBezTo>
                  <a:pt x="1765" y="1460"/>
                  <a:pt x="1765" y="1448"/>
                  <a:pt x="1771" y="1437"/>
                </a:cubicBezTo>
                <a:lnTo>
                  <a:pt x="1806" y="1402"/>
                </a:lnTo>
                <a:cubicBezTo>
                  <a:pt x="1834" y="1373"/>
                  <a:pt x="1852" y="1344"/>
                  <a:pt x="1881" y="1321"/>
                </a:cubicBezTo>
                <a:cubicBezTo>
                  <a:pt x="1938" y="1264"/>
                  <a:pt x="2002" y="1212"/>
                  <a:pt x="2071" y="1160"/>
                </a:cubicBezTo>
                <a:cubicBezTo>
                  <a:pt x="2198" y="1062"/>
                  <a:pt x="2342" y="958"/>
                  <a:pt x="2480" y="871"/>
                </a:cubicBezTo>
                <a:cubicBezTo>
                  <a:pt x="2624" y="785"/>
                  <a:pt x="2774" y="693"/>
                  <a:pt x="2907" y="658"/>
                </a:cubicBezTo>
                <a:cubicBezTo>
                  <a:pt x="3063" y="606"/>
                  <a:pt x="3230" y="566"/>
                  <a:pt x="3397" y="526"/>
                </a:cubicBezTo>
                <a:cubicBezTo>
                  <a:pt x="3879" y="421"/>
                  <a:pt x="4380" y="386"/>
                  <a:pt x="4895" y="386"/>
                </a:cubicBezTo>
                <a:cubicBezTo>
                  <a:pt x="5088" y="386"/>
                  <a:pt x="5282" y="391"/>
                  <a:pt x="5478" y="399"/>
                </a:cubicBezTo>
                <a:cubicBezTo>
                  <a:pt x="5571" y="399"/>
                  <a:pt x="5680" y="404"/>
                  <a:pt x="5796" y="404"/>
                </a:cubicBezTo>
                <a:cubicBezTo>
                  <a:pt x="5911" y="404"/>
                  <a:pt x="6043" y="404"/>
                  <a:pt x="6170" y="399"/>
                </a:cubicBezTo>
                <a:cubicBezTo>
                  <a:pt x="6430" y="381"/>
                  <a:pt x="6695" y="364"/>
                  <a:pt x="6954" y="353"/>
                </a:cubicBezTo>
                <a:cubicBezTo>
                  <a:pt x="7087" y="353"/>
                  <a:pt x="7214" y="353"/>
                  <a:pt x="7329" y="370"/>
                </a:cubicBezTo>
                <a:cubicBezTo>
                  <a:pt x="7358" y="376"/>
                  <a:pt x="7387" y="376"/>
                  <a:pt x="7416" y="381"/>
                </a:cubicBezTo>
                <a:cubicBezTo>
                  <a:pt x="7445" y="393"/>
                  <a:pt x="7473" y="393"/>
                  <a:pt x="7496" y="399"/>
                </a:cubicBezTo>
                <a:cubicBezTo>
                  <a:pt x="7554" y="410"/>
                  <a:pt x="7606" y="428"/>
                  <a:pt x="7664" y="439"/>
                </a:cubicBezTo>
                <a:cubicBezTo>
                  <a:pt x="7877" y="514"/>
                  <a:pt x="8085" y="606"/>
                  <a:pt x="8269" y="681"/>
                </a:cubicBezTo>
                <a:cubicBezTo>
                  <a:pt x="8511" y="768"/>
                  <a:pt x="8684" y="785"/>
                  <a:pt x="8788" y="785"/>
                </a:cubicBezTo>
                <a:cubicBezTo>
                  <a:pt x="8886" y="785"/>
                  <a:pt x="8921" y="768"/>
                  <a:pt x="8915" y="739"/>
                </a:cubicBezTo>
                <a:cubicBezTo>
                  <a:pt x="8915" y="716"/>
                  <a:pt x="8880" y="687"/>
                  <a:pt x="8846" y="658"/>
                </a:cubicBezTo>
                <a:cubicBezTo>
                  <a:pt x="8805" y="635"/>
                  <a:pt x="8771" y="612"/>
                  <a:pt x="8759" y="606"/>
                </a:cubicBezTo>
                <a:cubicBezTo>
                  <a:pt x="8477" y="468"/>
                  <a:pt x="8252" y="335"/>
                  <a:pt x="7923" y="197"/>
                </a:cubicBezTo>
                <a:cubicBezTo>
                  <a:pt x="7837" y="162"/>
                  <a:pt x="7750" y="133"/>
                  <a:pt x="7646" y="93"/>
                </a:cubicBezTo>
                <a:cubicBezTo>
                  <a:pt x="7548" y="64"/>
                  <a:pt x="7439" y="47"/>
                  <a:pt x="7318" y="30"/>
                </a:cubicBezTo>
                <a:cubicBezTo>
                  <a:pt x="7076" y="1"/>
                  <a:pt x="6810" y="1"/>
                  <a:pt x="6493" y="1"/>
                </a:cubicBezTo>
                <a:close/>
                <a:moveTo>
                  <a:pt x="126" y="6014"/>
                </a:moveTo>
                <a:lnTo>
                  <a:pt x="126" y="6014"/>
                </a:lnTo>
                <a:cubicBezTo>
                  <a:pt x="106" y="6033"/>
                  <a:pt x="99" y="6029"/>
                  <a:pt x="82" y="6038"/>
                </a:cubicBezTo>
                <a:cubicBezTo>
                  <a:pt x="53" y="6078"/>
                  <a:pt x="24" y="6113"/>
                  <a:pt x="1" y="6159"/>
                </a:cubicBezTo>
                <a:cubicBezTo>
                  <a:pt x="27" y="6123"/>
                  <a:pt x="78" y="6071"/>
                  <a:pt x="126" y="6014"/>
                </a:cubicBezTo>
                <a:close/>
              </a:path>
            </a:pathLst>
          </a:custGeom>
          <a:solidFill>
            <a:schemeClr val="dk1"/>
          </a:solidFill>
          <a:ln w="425" cap="flat" cmpd="sng">
            <a:solidFill>
              <a:srgbClr val="FFFFFF"/>
            </a:solidFill>
            <a:prstDash val="solid"/>
            <a:miter lim="576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" name="Google Shape;132;p3"/>
          <p:cNvSpPr txBox="1">
            <a:spLocks noGrp="1"/>
          </p:cNvSpPr>
          <p:nvPr>
            <p:ph type="title"/>
          </p:nvPr>
        </p:nvSpPr>
        <p:spPr>
          <a:xfrm>
            <a:off x="2717600" y="32107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6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3" name="Google Shape;133;p3"/>
          <p:cNvSpPr txBox="1">
            <a:spLocks noGrp="1"/>
          </p:cNvSpPr>
          <p:nvPr>
            <p:ph type="title" idx="2" hasCustomPrompt="1"/>
          </p:nvPr>
        </p:nvSpPr>
        <p:spPr>
          <a:xfrm>
            <a:off x="4976200" y="2179851"/>
            <a:ext cx="22396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666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" name="Google Shape;134;p3"/>
          <p:cNvSpPr txBox="1">
            <a:spLocks noGrp="1"/>
          </p:cNvSpPr>
          <p:nvPr>
            <p:ph type="subTitle" idx="1"/>
          </p:nvPr>
        </p:nvSpPr>
        <p:spPr>
          <a:xfrm>
            <a:off x="2717600" y="44877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421426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4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4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8" name="Google Shape;138;p4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139" name="Google Shape;139;p4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4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142" name="Google Shape;142;p4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" name="Google Shape;144;p4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145" name="Google Shape;145;p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" name="Google Shape;147;p4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148" name="Google Shape;148;p4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4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4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4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4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8" name="Google Shape;15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4"/>
          <p:cNvSpPr txBox="1">
            <a:spLocks noGrp="1"/>
          </p:cNvSpPr>
          <p:nvPr>
            <p:ph type="body" idx="1"/>
          </p:nvPr>
        </p:nvSpPr>
        <p:spPr>
          <a:xfrm>
            <a:off x="960000" y="1621000"/>
            <a:ext cx="10272000" cy="45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90255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5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5"/>
          <p:cNvSpPr/>
          <p:nvPr/>
        </p:nvSpPr>
        <p:spPr>
          <a:xfrm rot="-5400000" flipH="1">
            <a:off x="114318" y="-326214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5"/>
          <p:cNvSpPr/>
          <p:nvPr/>
        </p:nvSpPr>
        <p:spPr>
          <a:xfrm>
            <a:off x="6788287" y="51046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5"/>
          <p:cNvSpPr/>
          <p:nvPr/>
        </p:nvSpPr>
        <p:spPr>
          <a:xfrm rot="-6259890" flipH="1">
            <a:off x="8881319" y="-869034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6740379" y="48253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ubTitle" idx="2"/>
          </p:nvPr>
        </p:nvSpPr>
        <p:spPr>
          <a:xfrm>
            <a:off x="2111067" y="48253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8" name="Google Shape;168;p5"/>
          <p:cNvSpPr txBox="1">
            <a:spLocks noGrp="1"/>
          </p:cNvSpPr>
          <p:nvPr>
            <p:ph type="subTitle" idx="3"/>
          </p:nvPr>
        </p:nvSpPr>
        <p:spPr>
          <a:xfrm>
            <a:off x="6740367" y="44009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9" name="Google Shape;169;p5"/>
          <p:cNvSpPr txBox="1">
            <a:spLocks noGrp="1"/>
          </p:cNvSpPr>
          <p:nvPr>
            <p:ph type="subTitle" idx="4"/>
          </p:nvPr>
        </p:nvSpPr>
        <p:spPr>
          <a:xfrm>
            <a:off x="2110767" y="44009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57498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6"/>
          <p:cNvGrpSpPr/>
          <p:nvPr/>
        </p:nvGrpSpPr>
        <p:grpSpPr>
          <a:xfrm rot="5032154">
            <a:off x="11060180" y="4885750"/>
            <a:ext cx="2150427" cy="2369821"/>
            <a:chOff x="853022" y="-1869325"/>
            <a:chExt cx="1612789" cy="1777331"/>
          </a:xfrm>
        </p:grpSpPr>
        <p:sp>
          <p:nvSpPr>
            <p:cNvPr id="172" name="Google Shape;172;p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6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6"/>
          <p:cNvSpPr/>
          <p:nvPr/>
        </p:nvSpPr>
        <p:spPr>
          <a:xfrm rot="7362527" flipH="1">
            <a:off x="10923054" y="716960"/>
            <a:ext cx="1120377" cy="803593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6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6" name="Google Shape;186;p6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187" name="Google Shape;187;p6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6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6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6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6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" name="Google Shape;193;p6"/>
          <p:cNvGrpSpPr/>
          <p:nvPr/>
        </p:nvGrpSpPr>
        <p:grpSpPr>
          <a:xfrm flipH="1">
            <a:off x="-79302" y="5360292"/>
            <a:ext cx="1817355" cy="1707065"/>
            <a:chOff x="834675" y="-1030956"/>
            <a:chExt cx="1344329" cy="1262747"/>
          </a:xfrm>
        </p:grpSpPr>
        <p:sp>
          <p:nvSpPr>
            <p:cNvPr id="194" name="Google Shape;194;p6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6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" name="Google Shape;196;p6"/>
          <p:cNvSpPr/>
          <p:nvPr/>
        </p:nvSpPr>
        <p:spPr>
          <a:xfrm>
            <a:off x="10274486" y="4850201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875354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7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7"/>
          <p:cNvSpPr/>
          <p:nvPr/>
        </p:nvSpPr>
        <p:spPr>
          <a:xfrm rot="-4487179">
            <a:off x="8996227" y="37380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7"/>
          <p:cNvSpPr/>
          <p:nvPr/>
        </p:nvSpPr>
        <p:spPr>
          <a:xfrm>
            <a:off x="6088385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" name="Google Shape;202;p7"/>
          <p:cNvGrpSpPr/>
          <p:nvPr/>
        </p:nvGrpSpPr>
        <p:grpSpPr>
          <a:xfrm rot="2199286">
            <a:off x="10619351" y="5966021"/>
            <a:ext cx="944933" cy="245388"/>
            <a:chOff x="2221829" y="386283"/>
            <a:chExt cx="596655" cy="154944"/>
          </a:xfrm>
        </p:grpSpPr>
        <p:sp>
          <p:nvSpPr>
            <p:cNvPr id="203" name="Google Shape;203;p7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7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7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7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7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" name="Google Shape;208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7"/>
          <p:cNvSpPr txBox="1">
            <a:spLocks noGrp="1"/>
          </p:cNvSpPr>
          <p:nvPr>
            <p:ph type="subTitle" idx="1"/>
          </p:nvPr>
        </p:nvSpPr>
        <p:spPr>
          <a:xfrm>
            <a:off x="960000" y="2055933"/>
            <a:ext cx="57264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Nunito Light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518876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8"/>
          <p:cNvSpPr/>
          <p:nvPr/>
        </p:nvSpPr>
        <p:spPr>
          <a:xfrm rot="2940475" flipH="1">
            <a:off x="-1283672" y="4627879"/>
            <a:ext cx="4805821" cy="3021552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8"/>
          <p:cNvSpPr/>
          <p:nvPr/>
        </p:nvSpPr>
        <p:spPr>
          <a:xfrm>
            <a:off x="-355735" y="-1874716"/>
            <a:ext cx="3989107" cy="3267983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8"/>
          <p:cNvSpPr/>
          <p:nvPr/>
        </p:nvSpPr>
        <p:spPr>
          <a:xfrm rot="2214414">
            <a:off x="-713777" y="-715286"/>
            <a:ext cx="2889732" cy="414270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8"/>
          <p:cNvSpPr/>
          <p:nvPr/>
        </p:nvSpPr>
        <p:spPr>
          <a:xfrm rot="7362527" flipH="1">
            <a:off x="8780758" y="-2085900"/>
            <a:ext cx="3618527" cy="3987701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8"/>
          <p:cNvSpPr/>
          <p:nvPr/>
        </p:nvSpPr>
        <p:spPr>
          <a:xfrm>
            <a:off x="7284651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8"/>
          <p:cNvSpPr/>
          <p:nvPr/>
        </p:nvSpPr>
        <p:spPr>
          <a:xfrm rot="-4487179">
            <a:off x="8095561" y="4606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" name="Google Shape;217;p8"/>
          <p:cNvSpPr txBox="1">
            <a:spLocks noGrp="1"/>
          </p:cNvSpPr>
          <p:nvPr>
            <p:ph type="title"/>
          </p:nvPr>
        </p:nvSpPr>
        <p:spPr>
          <a:xfrm>
            <a:off x="2081967" y="1742800"/>
            <a:ext cx="8028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927503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9"/>
          <p:cNvSpPr/>
          <p:nvPr/>
        </p:nvSpPr>
        <p:spPr>
          <a:xfrm rot="5594905">
            <a:off x="-596317" y="-1352009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9"/>
          <p:cNvSpPr/>
          <p:nvPr/>
        </p:nvSpPr>
        <p:spPr>
          <a:xfrm rot="5400000">
            <a:off x="7681198" y="-2385709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" name="Google Shape;221;p9"/>
          <p:cNvSpPr/>
          <p:nvPr/>
        </p:nvSpPr>
        <p:spPr>
          <a:xfrm>
            <a:off x="10278084" y="-368549"/>
            <a:ext cx="2855795" cy="1968797"/>
          </a:xfrm>
          <a:custGeom>
            <a:avLst/>
            <a:gdLst/>
            <a:ahLst/>
            <a:cxnLst/>
            <a:rect l="l" t="t" r="r" b="b"/>
            <a:pathLst>
              <a:path w="7975" h="5498" extrusionOk="0">
                <a:moveTo>
                  <a:pt x="4841" y="1"/>
                </a:moveTo>
                <a:cubicBezTo>
                  <a:pt x="4318" y="1"/>
                  <a:pt x="3794" y="61"/>
                  <a:pt x="3293" y="152"/>
                </a:cubicBezTo>
                <a:cubicBezTo>
                  <a:pt x="2762" y="268"/>
                  <a:pt x="2324" y="637"/>
                  <a:pt x="1776" y="717"/>
                </a:cubicBezTo>
                <a:cubicBezTo>
                  <a:pt x="1119" y="879"/>
                  <a:pt x="1205" y="1023"/>
                  <a:pt x="1044" y="1571"/>
                </a:cubicBezTo>
                <a:cubicBezTo>
                  <a:pt x="692" y="2072"/>
                  <a:pt x="629" y="2689"/>
                  <a:pt x="467" y="3266"/>
                </a:cubicBezTo>
                <a:cubicBezTo>
                  <a:pt x="375" y="3566"/>
                  <a:pt x="219" y="3825"/>
                  <a:pt x="225" y="4148"/>
                </a:cubicBezTo>
                <a:cubicBezTo>
                  <a:pt x="0" y="4609"/>
                  <a:pt x="427" y="4938"/>
                  <a:pt x="715" y="5238"/>
                </a:cubicBezTo>
                <a:cubicBezTo>
                  <a:pt x="892" y="5425"/>
                  <a:pt x="1066" y="5498"/>
                  <a:pt x="1238" y="5498"/>
                </a:cubicBezTo>
                <a:cubicBezTo>
                  <a:pt x="1823" y="5498"/>
                  <a:pt x="2392" y="4661"/>
                  <a:pt x="3016" y="4661"/>
                </a:cubicBezTo>
                <a:cubicBezTo>
                  <a:pt x="3494" y="4448"/>
                  <a:pt x="3938" y="4165"/>
                  <a:pt x="4463" y="4044"/>
                </a:cubicBezTo>
                <a:cubicBezTo>
                  <a:pt x="4890" y="3819"/>
                  <a:pt x="5247" y="3479"/>
                  <a:pt x="5714" y="3335"/>
                </a:cubicBezTo>
                <a:cubicBezTo>
                  <a:pt x="5824" y="3300"/>
                  <a:pt x="5887" y="3214"/>
                  <a:pt x="5968" y="3133"/>
                </a:cubicBezTo>
                <a:cubicBezTo>
                  <a:pt x="6464" y="2505"/>
                  <a:pt x="7974" y="1242"/>
                  <a:pt x="7040" y="475"/>
                </a:cubicBezTo>
                <a:cubicBezTo>
                  <a:pt x="6366" y="129"/>
                  <a:pt x="5606" y="1"/>
                  <a:pt x="48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9"/>
          <p:cNvSpPr/>
          <p:nvPr/>
        </p:nvSpPr>
        <p:spPr>
          <a:xfrm>
            <a:off x="10244751" y="205000"/>
            <a:ext cx="1087764" cy="1170627"/>
          </a:xfrm>
          <a:custGeom>
            <a:avLst/>
            <a:gdLst/>
            <a:ahLst/>
            <a:cxnLst/>
            <a:rect l="l" t="t" r="r" b="b"/>
            <a:pathLst>
              <a:path w="9071" h="9762" fill="none" extrusionOk="0">
                <a:moveTo>
                  <a:pt x="1615" y="462"/>
                </a:moveTo>
                <a:cubicBezTo>
                  <a:pt x="1436" y="704"/>
                  <a:pt x="1321" y="865"/>
                  <a:pt x="1280" y="1153"/>
                </a:cubicBezTo>
                <a:cubicBezTo>
                  <a:pt x="1240" y="1332"/>
                  <a:pt x="1228" y="1522"/>
                  <a:pt x="1228" y="1707"/>
                </a:cubicBezTo>
                <a:cubicBezTo>
                  <a:pt x="1177" y="2001"/>
                  <a:pt x="1263" y="2255"/>
                  <a:pt x="1471" y="2451"/>
                </a:cubicBezTo>
                <a:cubicBezTo>
                  <a:pt x="1724" y="2474"/>
                  <a:pt x="1903" y="2358"/>
                  <a:pt x="2013" y="2111"/>
                </a:cubicBezTo>
                <a:cubicBezTo>
                  <a:pt x="2180" y="1874"/>
                  <a:pt x="2324" y="1620"/>
                  <a:pt x="2439" y="1355"/>
                </a:cubicBezTo>
                <a:cubicBezTo>
                  <a:pt x="2583" y="1061"/>
                  <a:pt x="3010" y="260"/>
                  <a:pt x="2647" y="0"/>
                </a:cubicBezTo>
                <a:cubicBezTo>
                  <a:pt x="2278" y="427"/>
                  <a:pt x="2163" y="957"/>
                  <a:pt x="2041" y="1499"/>
                </a:cubicBezTo>
                <a:cubicBezTo>
                  <a:pt x="1955" y="1903"/>
                  <a:pt x="1730" y="2664"/>
                  <a:pt x="2393" y="2624"/>
                </a:cubicBezTo>
                <a:cubicBezTo>
                  <a:pt x="2872" y="2589"/>
                  <a:pt x="3172" y="2203"/>
                  <a:pt x="3414" y="1828"/>
                </a:cubicBezTo>
                <a:cubicBezTo>
                  <a:pt x="3656" y="1447"/>
                  <a:pt x="3967" y="888"/>
                  <a:pt x="3702" y="456"/>
                </a:cubicBezTo>
                <a:cubicBezTo>
                  <a:pt x="3108" y="865"/>
                  <a:pt x="2952" y="1724"/>
                  <a:pt x="2877" y="2399"/>
                </a:cubicBezTo>
                <a:cubicBezTo>
                  <a:pt x="2843" y="2739"/>
                  <a:pt x="2676" y="3494"/>
                  <a:pt x="3195" y="3552"/>
                </a:cubicBezTo>
                <a:cubicBezTo>
                  <a:pt x="3656" y="3604"/>
                  <a:pt x="4290" y="2664"/>
                  <a:pt x="4463" y="2405"/>
                </a:cubicBezTo>
                <a:cubicBezTo>
                  <a:pt x="4711" y="2059"/>
                  <a:pt x="4890" y="1678"/>
                  <a:pt x="5005" y="1269"/>
                </a:cubicBezTo>
                <a:cubicBezTo>
                  <a:pt x="5126" y="1073"/>
                  <a:pt x="5115" y="905"/>
                  <a:pt x="4976" y="779"/>
                </a:cubicBezTo>
                <a:cubicBezTo>
                  <a:pt x="4596" y="1211"/>
                  <a:pt x="4405" y="1730"/>
                  <a:pt x="4296" y="2289"/>
                </a:cubicBezTo>
                <a:cubicBezTo>
                  <a:pt x="4204" y="2658"/>
                  <a:pt x="4227" y="3010"/>
                  <a:pt x="4365" y="3356"/>
                </a:cubicBezTo>
                <a:cubicBezTo>
                  <a:pt x="4509" y="3540"/>
                  <a:pt x="4671" y="3558"/>
                  <a:pt x="4844" y="3437"/>
                </a:cubicBezTo>
                <a:cubicBezTo>
                  <a:pt x="5501" y="3200"/>
                  <a:pt x="5893" y="2572"/>
                  <a:pt x="6187" y="1972"/>
                </a:cubicBezTo>
                <a:cubicBezTo>
                  <a:pt x="6423" y="1494"/>
                  <a:pt x="6862" y="738"/>
                  <a:pt x="6625" y="214"/>
                </a:cubicBezTo>
                <a:cubicBezTo>
                  <a:pt x="6187" y="565"/>
                  <a:pt x="5991" y="1125"/>
                  <a:pt x="5801" y="1644"/>
                </a:cubicBezTo>
                <a:cubicBezTo>
                  <a:pt x="5599" y="2203"/>
                  <a:pt x="5161" y="3558"/>
                  <a:pt x="5772" y="4008"/>
                </a:cubicBezTo>
                <a:cubicBezTo>
                  <a:pt x="6343" y="4417"/>
                  <a:pt x="6942" y="3690"/>
                  <a:pt x="7254" y="3264"/>
                </a:cubicBezTo>
                <a:cubicBezTo>
                  <a:pt x="7686" y="2676"/>
                  <a:pt x="7975" y="2024"/>
                  <a:pt x="8015" y="1286"/>
                </a:cubicBezTo>
                <a:cubicBezTo>
                  <a:pt x="7473" y="1459"/>
                  <a:pt x="7260" y="2278"/>
                  <a:pt x="7092" y="2774"/>
                </a:cubicBezTo>
                <a:cubicBezTo>
                  <a:pt x="6937" y="3246"/>
                  <a:pt x="6510" y="4688"/>
                  <a:pt x="7242" y="4947"/>
                </a:cubicBezTo>
                <a:cubicBezTo>
                  <a:pt x="7778" y="5138"/>
                  <a:pt x="8107" y="4555"/>
                  <a:pt x="8338" y="4157"/>
                </a:cubicBezTo>
                <a:cubicBezTo>
                  <a:pt x="8597" y="3708"/>
                  <a:pt x="8955" y="3143"/>
                  <a:pt x="8828" y="2606"/>
                </a:cubicBezTo>
                <a:cubicBezTo>
                  <a:pt x="8234" y="2941"/>
                  <a:pt x="8061" y="3863"/>
                  <a:pt x="7992" y="4486"/>
                </a:cubicBezTo>
                <a:cubicBezTo>
                  <a:pt x="7934" y="4734"/>
                  <a:pt x="7951" y="4988"/>
                  <a:pt x="8038" y="5224"/>
                </a:cubicBezTo>
                <a:cubicBezTo>
                  <a:pt x="8119" y="5282"/>
                  <a:pt x="8194" y="5339"/>
                  <a:pt x="8280" y="5391"/>
                </a:cubicBezTo>
                <a:cubicBezTo>
                  <a:pt x="8615" y="5426"/>
                  <a:pt x="8886" y="5109"/>
                  <a:pt x="8972" y="4838"/>
                </a:cubicBezTo>
                <a:cubicBezTo>
                  <a:pt x="9070" y="4549"/>
                  <a:pt x="9030" y="4296"/>
                  <a:pt x="8897" y="4019"/>
                </a:cubicBezTo>
                <a:cubicBezTo>
                  <a:pt x="8678" y="3564"/>
                  <a:pt x="8280" y="3437"/>
                  <a:pt x="7819" y="3615"/>
                </a:cubicBezTo>
                <a:cubicBezTo>
                  <a:pt x="7617" y="3777"/>
                  <a:pt x="7415" y="3944"/>
                  <a:pt x="7208" y="4100"/>
                </a:cubicBezTo>
                <a:cubicBezTo>
                  <a:pt x="7040" y="4330"/>
                  <a:pt x="6867" y="4555"/>
                  <a:pt x="6706" y="4786"/>
                </a:cubicBezTo>
                <a:cubicBezTo>
                  <a:pt x="6481" y="5132"/>
                  <a:pt x="6170" y="5726"/>
                  <a:pt x="6320" y="6152"/>
                </a:cubicBezTo>
                <a:cubicBezTo>
                  <a:pt x="6706" y="6106"/>
                  <a:pt x="6891" y="5853"/>
                  <a:pt x="7023" y="5478"/>
                </a:cubicBezTo>
                <a:cubicBezTo>
                  <a:pt x="7138" y="5143"/>
                  <a:pt x="7208" y="4278"/>
                  <a:pt x="6793" y="4059"/>
                </a:cubicBezTo>
                <a:cubicBezTo>
                  <a:pt x="5910" y="3598"/>
                  <a:pt x="5247" y="5432"/>
                  <a:pt x="5184" y="6037"/>
                </a:cubicBezTo>
                <a:cubicBezTo>
                  <a:pt x="5438" y="6020"/>
                  <a:pt x="5582" y="5530"/>
                  <a:pt x="5657" y="5316"/>
                </a:cubicBezTo>
                <a:cubicBezTo>
                  <a:pt x="5847" y="4838"/>
                  <a:pt x="5945" y="4065"/>
                  <a:pt x="5501" y="3696"/>
                </a:cubicBezTo>
                <a:cubicBezTo>
                  <a:pt x="4844" y="3154"/>
                  <a:pt x="4256" y="5051"/>
                  <a:pt x="4215" y="5432"/>
                </a:cubicBezTo>
                <a:cubicBezTo>
                  <a:pt x="4457" y="5305"/>
                  <a:pt x="4584" y="4786"/>
                  <a:pt x="4671" y="4538"/>
                </a:cubicBezTo>
                <a:cubicBezTo>
                  <a:pt x="4803" y="4157"/>
                  <a:pt x="5103" y="2918"/>
                  <a:pt x="4463" y="2797"/>
                </a:cubicBezTo>
                <a:cubicBezTo>
                  <a:pt x="3956" y="2693"/>
                  <a:pt x="3667" y="3546"/>
                  <a:pt x="3523" y="3921"/>
                </a:cubicBezTo>
                <a:cubicBezTo>
                  <a:pt x="3396" y="4215"/>
                  <a:pt x="3304" y="4526"/>
                  <a:pt x="3235" y="4849"/>
                </a:cubicBezTo>
                <a:cubicBezTo>
                  <a:pt x="3108" y="5103"/>
                  <a:pt x="3160" y="5253"/>
                  <a:pt x="3373" y="5305"/>
                </a:cubicBezTo>
                <a:cubicBezTo>
                  <a:pt x="3777" y="4942"/>
                  <a:pt x="4065" y="4423"/>
                  <a:pt x="4129" y="3869"/>
                </a:cubicBezTo>
                <a:cubicBezTo>
                  <a:pt x="4175" y="3517"/>
                  <a:pt x="4256" y="2918"/>
                  <a:pt x="3858" y="2762"/>
                </a:cubicBezTo>
                <a:cubicBezTo>
                  <a:pt x="3489" y="2606"/>
                  <a:pt x="2987" y="3166"/>
                  <a:pt x="2797" y="3379"/>
                </a:cubicBezTo>
                <a:cubicBezTo>
                  <a:pt x="2382" y="3858"/>
                  <a:pt x="2041" y="4377"/>
                  <a:pt x="1863" y="4988"/>
                </a:cubicBezTo>
                <a:cubicBezTo>
                  <a:pt x="2082" y="5195"/>
                  <a:pt x="2278" y="4959"/>
                  <a:pt x="2428" y="4763"/>
                </a:cubicBezTo>
                <a:cubicBezTo>
                  <a:pt x="2676" y="4446"/>
                  <a:pt x="2797" y="3875"/>
                  <a:pt x="2324" y="3754"/>
                </a:cubicBezTo>
                <a:cubicBezTo>
                  <a:pt x="1719" y="3604"/>
                  <a:pt x="1257" y="4123"/>
                  <a:pt x="900" y="4549"/>
                </a:cubicBezTo>
                <a:cubicBezTo>
                  <a:pt x="629" y="4844"/>
                  <a:pt x="410" y="5172"/>
                  <a:pt x="248" y="5547"/>
                </a:cubicBezTo>
                <a:cubicBezTo>
                  <a:pt x="23" y="5876"/>
                  <a:pt x="0" y="6193"/>
                  <a:pt x="173" y="6516"/>
                </a:cubicBezTo>
                <a:cubicBezTo>
                  <a:pt x="537" y="6614"/>
                  <a:pt x="883" y="6568"/>
                  <a:pt x="1211" y="6360"/>
                </a:cubicBezTo>
                <a:cubicBezTo>
                  <a:pt x="1551" y="6216"/>
                  <a:pt x="1834" y="6002"/>
                  <a:pt x="2053" y="5714"/>
                </a:cubicBezTo>
                <a:cubicBezTo>
                  <a:pt x="2295" y="5495"/>
                  <a:pt x="2468" y="5230"/>
                  <a:pt x="2572" y="4919"/>
                </a:cubicBezTo>
                <a:cubicBezTo>
                  <a:pt x="2716" y="4665"/>
                  <a:pt x="2699" y="4440"/>
                  <a:pt x="2497" y="4261"/>
                </a:cubicBezTo>
                <a:cubicBezTo>
                  <a:pt x="2284" y="4244"/>
                  <a:pt x="2139" y="4330"/>
                  <a:pt x="2070" y="4521"/>
                </a:cubicBezTo>
                <a:cubicBezTo>
                  <a:pt x="1874" y="4734"/>
                  <a:pt x="1788" y="4999"/>
                  <a:pt x="1817" y="5311"/>
                </a:cubicBezTo>
                <a:cubicBezTo>
                  <a:pt x="1788" y="5685"/>
                  <a:pt x="1817" y="6054"/>
                  <a:pt x="1903" y="6412"/>
                </a:cubicBezTo>
                <a:cubicBezTo>
                  <a:pt x="1909" y="6712"/>
                  <a:pt x="2018" y="6960"/>
                  <a:pt x="2232" y="7184"/>
                </a:cubicBezTo>
                <a:cubicBezTo>
                  <a:pt x="2843" y="7409"/>
                  <a:pt x="3506" y="6660"/>
                  <a:pt x="3846" y="6285"/>
                </a:cubicBezTo>
                <a:cubicBezTo>
                  <a:pt x="4181" y="5910"/>
                  <a:pt x="4625" y="5460"/>
                  <a:pt x="4601" y="4930"/>
                </a:cubicBezTo>
                <a:cubicBezTo>
                  <a:pt x="4117" y="5403"/>
                  <a:pt x="3737" y="6124"/>
                  <a:pt x="3575" y="6775"/>
                </a:cubicBezTo>
                <a:cubicBezTo>
                  <a:pt x="3431" y="7167"/>
                  <a:pt x="3425" y="7559"/>
                  <a:pt x="3546" y="7946"/>
                </a:cubicBezTo>
                <a:cubicBezTo>
                  <a:pt x="3546" y="8228"/>
                  <a:pt x="3679" y="8447"/>
                  <a:pt x="3938" y="8591"/>
                </a:cubicBezTo>
                <a:cubicBezTo>
                  <a:pt x="4578" y="8655"/>
                  <a:pt x="4930" y="7784"/>
                  <a:pt x="5115" y="7329"/>
                </a:cubicBezTo>
                <a:cubicBezTo>
                  <a:pt x="5201" y="7110"/>
                  <a:pt x="5559" y="6371"/>
                  <a:pt x="5351" y="6187"/>
                </a:cubicBezTo>
                <a:cubicBezTo>
                  <a:pt x="5069" y="6614"/>
                  <a:pt x="4890" y="7121"/>
                  <a:pt x="4728" y="7600"/>
                </a:cubicBezTo>
                <a:cubicBezTo>
                  <a:pt x="4659" y="7842"/>
                  <a:pt x="4590" y="8078"/>
                  <a:pt x="4521" y="8315"/>
                </a:cubicBezTo>
                <a:cubicBezTo>
                  <a:pt x="4359" y="8655"/>
                  <a:pt x="4394" y="8966"/>
                  <a:pt x="4607" y="9237"/>
                </a:cubicBezTo>
                <a:cubicBezTo>
                  <a:pt x="4728" y="9185"/>
                  <a:pt x="4844" y="9139"/>
                  <a:pt x="4971" y="9087"/>
                </a:cubicBezTo>
                <a:cubicBezTo>
                  <a:pt x="5224" y="8857"/>
                  <a:pt x="5438" y="8580"/>
                  <a:pt x="5593" y="8280"/>
                </a:cubicBezTo>
                <a:cubicBezTo>
                  <a:pt x="5789" y="7963"/>
                  <a:pt x="5980" y="7646"/>
                  <a:pt x="6072" y="7282"/>
                </a:cubicBezTo>
                <a:cubicBezTo>
                  <a:pt x="5789" y="7473"/>
                  <a:pt x="5582" y="8199"/>
                  <a:pt x="5524" y="8436"/>
                </a:cubicBezTo>
                <a:cubicBezTo>
                  <a:pt x="5478" y="8678"/>
                  <a:pt x="5438" y="8908"/>
                  <a:pt x="5403" y="9145"/>
                </a:cubicBezTo>
                <a:cubicBezTo>
                  <a:pt x="5322" y="9427"/>
                  <a:pt x="5391" y="9635"/>
                  <a:pt x="5611" y="9762"/>
                </a:cubicBezTo>
                <a:cubicBezTo>
                  <a:pt x="5668" y="9744"/>
                  <a:pt x="5732" y="9721"/>
                  <a:pt x="5789" y="9698"/>
                </a:cubicBezTo>
              </a:path>
            </a:pathLst>
          </a:custGeom>
          <a:noFill/>
          <a:ln w="19050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9"/>
          <p:cNvSpPr/>
          <p:nvPr/>
        </p:nvSpPr>
        <p:spPr>
          <a:xfrm flipH="1">
            <a:off x="-138233" y="50813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9"/>
          <p:cNvSpPr/>
          <p:nvPr/>
        </p:nvSpPr>
        <p:spPr>
          <a:xfrm>
            <a:off x="9931294" y="4069106"/>
            <a:ext cx="4593285" cy="3762941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9"/>
          <p:cNvSpPr/>
          <p:nvPr/>
        </p:nvSpPr>
        <p:spPr>
          <a:xfrm>
            <a:off x="10278100" y="3018934"/>
            <a:ext cx="1500739" cy="3119748"/>
          </a:xfrm>
          <a:custGeom>
            <a:avLst/>
            <a:gdLst/>
            <a:ahLst/>
            <a:cxnLst/>
            <a:rect l="l" t="t" r="r" b="b"/>
            <a:pathLst>
              <a:path w="7550" h="15695" extrusionOk="0">
                <a:moveTo>
                  <a:pt x="3017" y="11138"/>
                </a:moveTo>
                <a:cubicBezTo>
                  <a:pt x="3029" y="11143"/>
                  <a:pt x="3035" y="11161"/>
                  <a:pt x="3052" y="11166"/>
                </a:cubicBezTo>
                <a:cubicBezTo>
                  <a:pt x="3081" y="11190"/>
                  <a:pt x="3115" y="11201"/>
                  <a:pt x="3144" y="11201"/>
                </a:cubicBezTo>
                <a:cubicBezTo>
                  <a:pt x="3139" y="11224"/>
                  <a:pt x="3133" y="11253"/>
                  <a:pt x="3121" y="11276"/>
                </a:cubicBezTo>
                <a:cubicBezTo>
                  <a:pt x="3121" y="11276"/>
                  <a:pt x="3121" y="11265"/>
                  <a:pt x="3115" y="11265"/>
                </a:cubicBezTo>
                <a:cubicBezTo>
                  <a:pt x="3087" y="11224"/>
                  <a:pt x="3052" y="11178"/>
                  <a:pt x="3017" y="11138"/>
                </a:cubicBezTo>
                <a:close/>
                <a:moveTo>
                  <a:pt x="4513" y="0"/>
                </a:moveTo>
                <a:cubicBezTo>
                  <a:pt x="4488" y="0"/>
                  <a:pt x="4463" y="7"/>
                  <a:pt x="4442" y="21"/>
                </a:cubicBezTo>
                <a:cubicBezTo>
                  <a:pt x="4384" y="21"/>
                  <a:pt x="4326" y="50"/>
                  <a:pt x="4303" y="113"/>
                </a:cubicBezTo>
                <a:cubicBezTo>
                  <a:pt x="4246" y="258"/>
                  <a:pt x="4263" y="419"/>
                  <a:pt x="4263" y="569"/>
                </a:cubicBezTo>
                <a:cubicBezTo>
                  <a:pt x="4263" y="719"/>
                  <a:pt x="4263" y="880"/>
                  <a:pt x="4251" y="1030"/>
                </a:cubicBezTo>
                <a:cubicBezTo>
                  <a:pt x="4251" y="1163"/>
                  <a:pt x="4246" y="1290"/>
                  <a:pt x="4240" y="1411"/>
                </a:cubicBezTo>
                <a:cubicBezTo>
                  <a:pt x="4217" y="1595"/>
                  <a:pt x="4194" y="1780"/>
                  <a:pt x="4176" y="1958"/>
                </a:cubicBezTo>
                <a:cubicBezTo>
                  <a:pt x="4130" y="2299"/>
                  <a:pt x="4090" y="2645"/>
                  <a:pt x="4050" y="2991"/>
                </a:cubicBezTo>
                <a:cubicBezTo>
                  <a:pt x="3871" y="2264"/>
                  <a:pt x="3634" y="1555"/>
                  <a:pt x="3329" y="874"/>
                </a:cubicBezTo>
                <a:cubicBezTo>
                  <a:pt x="3287" y="777"/>
                  <a:pt x="3207" y="736"/>
                  <a:pt x="3127" y="736"/>
                </a:cubicBezTo>
                <a:cubicBezTo>
                  <a:pt x="2984" y="736"/>
                  <a:pt x="2840" y="866"/>
                  <a:pt x="2914" y="1036"/>
                </a:cubicBezTo>
                <a:cubicBezTo>
                  <a:pt x="3386" y="2097"/>
                  <a:pt x="3704" y="3227"/>
                  <a:pt x="3877" y="4374"/>
                </a:cubicBezTo>
                <a:cubicBezTo>
                  <a:pt x="3484" y="3827"/>
                  <a:pt x="3069" y="3285"/>
                  <a:pt x="2660" y="2748"/>
                </a:cubicBezTo>
                <a:cubicBezTo>
                  <a:pt x="2533" y="2575"/>
                  <a:pt x="2400" y="2408"/>
                  <a:pt x="2274" y="2241"/>
                </a:cubicBezTo>
                <a:cubicBezTo>
                  <a:pt x="2176" y="2120"/>
                  <a:pt x="2083" y="1987"/>
                  <a:pt x="1928" y="1953"/>
                </a:cubicBezTo>
                <a:cubicBezTo>
                  <a:pt x="1909" y="1950"/>
                  <a:pt x="1888" y="1949"/>
                  <a:pt x="1866" y="1949"/>
                </a:cubicBezTo>
                <a:cubicBezTo>
                  <a:pt x="1835" y="1949"/>
                  <a:pt x="1802" y="1952"/>
                  <a:pt x="1772" y="1958"/>
                </a:cubicBezTo>
                <a:cubicBezTo>
                  <a:pt x="1703" y="1970"/>
                  <a:pt x="1628" y="1999"/>
                  <a:pt x="1559" y="2045"/>
                </a:cubicBezTo>
                <a:cubicBezTo>
                  <a:pt x="1449" y="2126"/>
                  <a:pt x="1466" y="2270"/>
                  <a:pt x="1553" y="2351"/>
                </a:cubicBezTo>
                <a:cubicBezTo>
                  <a:pt x="2003" y="2777"/>
                  <a:pt x="2447" y="3227"/>
                  <a:pt x="2868" y="3682"/>
                </a:cubicBezTo>
                <a:cubicBezTo>
                  <a:pt x="3081" y="3907"/>
                  <a:pt x="3294" y="4121"/>
                  <a:pt x="3496" y="4351"/>
                </a:cubicBezTo>
                <a:cubicBezTo>
                  <a:pt x="3640" y="4513"/>
                  <a:pt x="3779" y="4686"/>
                  <a:pt x="3928" y="4836"/>
                </a:cubicBezTo>
                <a:cubicBezTo>
                  <a:pt x="3946" y="4980"/>
                  <a:pt x="3957" y="5118"/>
                  <a:pt x="3975" y="5262"/>
                </a:cubicBezTo>
                <a:cubicBezTo>
                  <a:pt x="3888" y="5118"/>
                  <a:pt x="3784" y="4980"/>
                  <a:pt x="3686" y="4853"/>
                </a:cubicBezTo>
                <a:cubicBezTo>
                  <a:pt x="3606" y="4743"/>
                  <a:pt x="3519" y="4634"/>
                  <a:pt x="3415" y="4542"/>
                </a:cubicBezTo>
                <a:cubicBezTo>
                  <a:pt x="3351" y="4482"/>
                  <a:pt x="3281" y="4447"/>
                  <a:pt x="3202" y="4447"/>
                </a:cubicBezTo>
                <a:cubicBezTo>
                  <a:pt x="3175" y="4447"/>
                  <a:pt x="3146" y="4452"/>
                  <a:pt x="3115" y="4461"/>
                </a:cubicBezTo>
                <a:cubicBezTo>
                  <a:pt x="3064" y="4484"/>
                  <a:pt x="3052" y="4547"/>
                  <a:pt x="3081" y="4593"/>
                </a:cubicBezTo>
                <a:cubicBezTo>
                  <a:pt x="3294" y="4928"/>
                  <a:pt x="3554" y="5245"/>
                  <a:pt x="3859" y="5516"/>
                </a:cubicBezTo>
                <a:cubicBezTo>
                  <a:pt x="3900" y="5579"/>
                  <a:pt x="3946" y="5643"/>
                  <a:pt x="3980" y="5718"/>
                </a:cubicBezTo>
                <a:lnTo>
                  <a:pt x="3992" y="5729"/>
                </a:lnTo>
                <a:cubicBezTo>
                  <a:pt x="4003" y="5931"/>
                  <a:pt x="4009" y="6133"/>
                  <a:pt x="4009" y="6335"/>
                </a:cubicBezTo>
                <a:cubicBezTo>
                  <a:pt x="3986" y="6300"/>
                  <a:pt x="3957" y="6266"/>
                  <a:pt x="3934" y="6237"/>
                </a:cubicBezTo>
                <a:cubicBezTo>
                  <a:pt x="3819" y="6075"/>
                  <a:pt x="3715" y="5920"/>
                  <a:pt x="3600" y="5764"/>
                </a:cubicBezTo>
                <a:cubicBezTo>
                  <a:pt x="3398" y="5487"/>
                  <a:pt x="3196" y="5199"/>
                  <a:pt x="2977" y="4922"/>
                </a:cubicBezTo>
                <a:cubicBezTo>
                  <a:pt x="2550" y="4380"/>
                  <a:pt x="2072" y="3890"/>
                  <a:pt x="1466" y="3567"/>
                </a:cubicBezTo>
                <a:cubicBezTo>
                  <a:pt x="1440" y="3552"/>
                  <a:pt x="1414" y="3546"/>
                  <a:pt x="1389" y="3546"/>
                </a:cubicBezTo>
                <a:cubicBezTo>
                  <a:pt x="1258" y="3546"/>
                  <a:pt x="1165" y="3728"/>
                  <a:pt x="1247" y="3844"/>
                </a:cubicBezTo>
                <a:cubicBezTo>
                  <a:pt x="2060" y="5014"/>
                  <a:pt x="2966" y="6139"/>
                  <a:pt x="3992" y="7136"/>
                </a:cubicBezTo>
                <a:cubicBezTo>
                  <a:pt x="3980" y="7367"/>
                  <a:pt x="3957" y="7597"/>
                  <a:pt x="3934" y="7828"/>
                </a:cubicBezTo>
                <a:cubicBezTo>
                  <a:pt x="3657" y="7378"/>
                  <a:pt x="3346" y="6946"/>
                  <a:pt x="3006" y="6537"/>
                </a:cubicBezTo>
                <a:cubicBezTo>
                  <a:pt x="2833" y="6329"/>
                  <a:pt x="2660" y="6121"/>
                  <a:pt x="2464" y="5925"/>
                </a:cubicBezTo>
                <a:cubicBezTo>
                  <a:pt x="2308" y="5775"/>
                  <a:pt x="2135" y="5649"/>
                  <a:pt x="1905" y="5643"/>
                </a:cubicBezTo>
                <a:cubicBezTo>
                  <a:pt x="1830" y="5643"/>
                  <a:pt x="1801" y="5735"/>
                  <a:pt x="1841" y="5793"/>
                </a:cubicBezTo>
                <a:cubicBezTo>
                  <a:pt x="2164" y="6219"/>
                  <a:pt x="2504" y="6640"/>
                  <a:pt x="2856" y="7050"/>
                </a:cubicBezTo>
                <a:cubicBezTo>
                  <a:pt x="3023" y="7251"/>
                  <a:pt x="3196" y="7448"/>
                  <a:pt x="3375" y="7638"/>
                </a:cubicBezTo>
                <a:cubicBezTo>
                  <a:pt x="3467" y="7742"/>
                  <a:pt x="3554" y="7840"/>
                  <a:pt x="3657" y="7943"/>
                </a:cubicBezTo>
                <a:cubicBezTo>
                  <a:pt x="3715" y="8001"/>
                  <a:pt x="3836" y="8082"/>
                  <a:pt x="3859" y="8168"/>
                </a:cubicBezTo>
                <a:cubicBezTo>
                  <a:pt x="3865" y="8209"/>
                  <a:pt x="3865" y="8243"/>
                  <a:pt x="3859" y="8289"/>
                </a:cubicBezTo>
                <a:cubicBezTo>
                  <a:pt x="3848" y="8358"/>
                  <a:pt x="3717" y="8939"/>
                  <a:pt x="3772" y="8975"/>
                </a:cubicBezTo>
                <a:lnTo>
                  <a:pt x="3772" y="8975"/>
                </a:lnTo>
                <a:cubicBezTo>
                  <a:pt x="3530" y="8836"/>
                  <a:pt x="3375" y="8583"/>
                  <a:pt x="3225" y="8359"/>
                </a:cubicBezTo>
                <a:cubicBezTo>
                  <a:pt x="3012" y="8053"/>
                  <a:pt x="2810" y="7736"/>
                  <a:pt x="2602" y="7424"/>
                </a:cubicBezTo>
                <a:cubicBezTo>
                  <a:pt x="2193" y="6796"/>
                  <a:pt x="1784" y="6179"/>
                  <a:pt x="1363" y="5556"/>
                </a:cubicBezTo>
                <a:cubicBezTo>
                  <a:pt x="1330" y="5508"/>
                  <a:pt x="1283" y="5488"/>
                  <a:pt x="1235" y="5488"/>
                </a:cubicBezTo>
                <a:cubicBezTo>
                  <a:pt x="1122" y="5488"/>
                  <a:pt x="1006" y="5600"/>
                  <a:pt x="1063" y="5729"/>
                </a:cubicBezTo>
                <a:cubicBezTo>
                  <a:pt x="1368" y="6473"/>
                  <a:pt x="1760" y="7188"/>
                  <a:pt x="2233" y="7840"/>
                </a:cubicBezTo>
                <a:cubicBezTo>
                  <a:pt x="2475" y="8174"/>
                  <a:pt x="2729" y="8485"/>
                  <a:pt x="3000" y="8779"/>
                </a:cubicBezTo>
                <a:cubicBezTo>
                  <a:pt x="3041" y="8820"/>
                  <a:pt x="3087" y="8866"/>
                  <a:pt x="3121" y="8906"/>
                </a:cubicBezTo>
                <a:cubicBezTo>
                  <a:pt x="3213" y="9033"/>
                  <a:pt x="3317" y="9137"/>
                  <a:pt x="3438" y="9218"/>
                </a:cubicBezTo>
                <a:cubicBezTo>
                  <a:pt x="3519" y="9293"/>
                  <a:pt x="3600" y="9356"/>
                  <a:pt x="3675" y="9425"/>
                </a:cubicBezTo>
                <a:cubicBezTo>
                  <a:pt x="3629" y="9656"/>
                  <a:pt x="3571" y="9881"/>
                  <a:pt x="3502" y="10111"/>
                </a:cubicBezTo>
                <a:cubicBezTo>
                  <a:pt x="3352" y="9910"/>
                  <a:pt x="3185" y="9708"/>
                  <a:pt x="3012" y="9523"/>
                </a:cubicBezTo>
                <a:cubicBezTo>
                  <a:pt x="2637" y="8958"/>
                  <a:pt x="2262" y="8399"/>
                  <a:pt x="1882" y="7834"/>
                </a:cubicBezTo>
                <a:cubicBezTo>
                  <a:pt x="1380" y="7090"/>
                  <a:pt x="867" y="6335"/>
                  <a:pt x="175" y="5752"/>
                </a:cubicBezTo>
                <a:cubicBezTo>
                  <a:pt x="162" y="5741"/>
                  <a:pt x="147" y="5736"/>
                  <a:pt x="133" y="5736"/>
                </a:cubicBezTo>
                <a:cubicBezTo>
                  <a:pt x="89" y="5736"/>
                  <a:pt x="48" y="5781"/>
                  <a:pt x="65" y="5833"/>
                </a:cubicBezTo>
                <a:cubicBezTo>
                  <a:pt x="83" y="5868"/>
                  <a:pt x="94" y="5902"/>
                  <a:pt x="106" y="5931"/>
                </a:cubicBezTo>
                <a:cubicBezTo>
                  <a:pt x="106" y="5948"/>
                  <a:pt x="106" y="5966"/>
                  <a:pt x="111" y="5983"/>
                </a:cubicBezTo>
                <a:cubicBezTo>
                  <a:pt x="123" y="6018"/>
                  <a:pt x="146" y="6052"/>
                  <a:pt x="169" y="6093"/>
                </a:cubicBezTo>
                <a:cubicBezTo>
                  <a:pt x="175" y="6133"/>
                  <a:pt x="198" y="6168"/>
                  <a:pt x="227" y="6214"/>
                </a:cubicBezTo>
                <a:cubicBezTo>
                  <a:pt x="584" y="7015"/>
                  <a:pt x="1144" y="7690"/>
                  <a:pt x="1737" y="8341"/>
                </a:cubicBezTo>
                <a:cubicBezTo>
                  <a:pt x="1755" y="8353"/>
                  <a:pt x="1766" y="8370"/>
                  <a:pt x="1778" y="8382"/>
                </a:cubicBezTo>
                <a:cubicBezTo>
                  <a:pt x="2014" y="8716"/>
                  <a:pt x="2256" y="9039"/>
                  <a:pt x="2504" y="9362"/>
                </a:cubicBezTo>
                <a:cubicBezTo>
                  <a:pt x="2648" y="9558"/>
                  <a:pt x="2798" y="9742"/>
                  <a:pt x="2948" y="9938"/>
                </a:cubicBezTo>
                <a:cubicBezTo>
                  <a:pt x="3092" y="10117"/>
                  <a:pt x="3225" y="10313"/>
                  <a:pt x="3381" y="10480"/>
                </a:cubicBezTo>
                <a:cubicBezTo>
                  <a:pt x="3340" y="10619"/>
                  <a:pt x="3294" y="10746"/>
                  <a:pt x="3254" y="10884"/>
                </a:cubicBezTo>
                <a:cubicBezTo>
                  <a:pt x="3167" y="10746"/>
                  <a:pt x="3041" y="10624"/>
                  <a:pt x="2925" y="10503"/>
                </a:cubicBezTo>
                <a:cubicBezTo>
                  <a:pt x="2804" y="10371"/>
                  <a:pt x="2689" y="10232"/>
                  <a:pt x="2568" y="10106"/>
                </a:cubicBezTo>
                <a:lnTo>
                  <a:pt x="1841" y="9293"/>
                </a:lnTo>
                <a:cubicBezTo>
                  <a:pt x="1351" y="8751"/>
                  <a:pt x="867" y="8209"/>
                  <a:pt x="377" y="7672"/>
                </a:cubicBezTo>
                <a:cubicBezTo>
                  <a:pt x="336" y="7627"/>
                  <a:pt x="286" y="7607"/>
                  <a:pt x="239" y="7607"/>
                </a:cubicBezTo>
                <a:cubicBezTo>
                  <a:pt x="113" y="7607"/>
                  <a:pt x="0" y="7743"/>
                  <a:pt x="88" y="7886"/>
                </a:cubicBezTo>
                <a:cubicBezTo>
                  <a:pt x="498" y="8526"/>
                  <a:pt x="948" y="9148"/>
                  <a:pt x="1426" y="9737"/>
                </a:cubicBezTo>
                <a:cubicBezTo>
                  <a:pt x="1668" y="10036"/>
                  <a:pt x="1910" y="10313"/>
                  <a:pt x="2164" y="10596"/>
                </a:cubicBezTo>
                <a:cubicBezTo>
                  <a:pt x="2418" y="10878"/>
                  <a:pt x="2677" y="11166"/>
                  <a:pt x="2977" y="11391"/>
                </a:cubicBezTo>
                <a:cubicBezTo>
                  <a:pt x="2993" y="11401"/>
                  <a:pt x="3007" y="11405"/>
                  <a:pt x="3021" y="11405"/>
                </a:cubicBezTo>
                <a:cubicBezTo>
                  <a:pt x="3033" y="11405"/>
                  <a:pt x="3045" y="11402"/>
                  <a:pt x="3058" y="11397"/>
                </a:cubicBezTo>
                <a:lnTo>
                  <a:pt x="3058" y="11397"/>
                </a:lnTo>
                <a:cubicBezTo>
                  <a:pt x="2885" y="11853"/>
                  <a:pt x="2683" y="12297"/>
                  <a:pt x="2458" y="12729"/>
                </a:cubicBezTo>
                <a:cubicBezTo>
                  <a:pt x="1939" y="13738"/>
                  <a:pt x="1293" y="14678"/>
                  <a:pt x="555" y="15543"/>
                </a:cubicBezTo>
                <a:cubicBezTo>
                  <a:pt x="506" y="15601"/>
                  <a:pt x="565" y="15695"/>
                  <a:pt x="632" y="15695"/>
                </a:cubicBezTo>
                <a:cubicBezTo>
                  <a:pt x="651" y="15695"/>
                  <a:pt x="670" y="15687"/>
                  <a:pt x="688" y="15670"/>
                </a:cubicBezTo>
                <a:cubicBezTo>
                  <a:pt x="2170" y="14228"/>
                  <a:pt x="3208" y="12360"/>
                  <a:pt x="3807" y="10394"/>
                </a:cubicBezTo>
                <a:cubicBezTo>
                  <a:pt x="3830" y="10330"/>
                  <a:pt x="3842" y="10255"/>
                  <a:pt x="3865" y="10186"/>
                </a:cubicBezTo>
                <a:cubicBezTo>
                  <a:pt x="4764" y="10083"/>
                  <a:pt x="5629" y="9592"/>
                  <a:pt x="6108" y="8808"/>
                </a:cubicBezTo>
                <a:cubicBezTo>
                  <a:pt x="6148" y="8739"/>
                  <a:pt x="6148" y="8658"/>
                  <a:pt x="6085" y="8601"/>
                </a:cubicBezTo>
                <a:cubicBezTo>
                  <a:pt x="6059" y="8580"/>
                  <a:pt x="6023" y="8569"/>
                  <a:pt x="5987" y="8569"/>
                </a:cubicBezTo>
                <a:cubicBezTo>
                  <a:pt x="5943" y="8569"/>
                  <a:pt x="5900" y="8586"/>
                  <a:pt x="5877" y="8624"/>
                </a:cubicBezTo>
                <a:cubicBezTo>
                  <a:pt x="5445" y="9327"/>
                  <a:pt x="4736" y="9863"/>
                  <a:pt x="3923" y="10013"/>
                </a:cubicBezTo>
                <a:cubicBezTo>
                  <a:pt x="3975" y="9840"/>
                  <a:pt x="4015" y="9667"/>
                  <a:pt x="4050" y="9489"/>
                </a:cubicBezTo>
                <a:cubicBezTo>
                  <a:pt x="4153" y="9477"/>
                  <a:pt x="4263" y="9443"/>
                  <a:pt x="4355" y="9414"/>
                </a:cubicBezTo>
                <a:cubicBezTo>
                  <a:pt x="4482" y="9379"/>
                  <a:pt x="4609" y="9327"/>
                  <a:pt x="4730" y="9270"/>
                </a:cubicBezTo>
                <a:cubicBezTo>
                  <a:pt x="4851" y="9212"/>
                  <a:pt x="4972" y="9148"/>
                  <a:pt x="5082" y="9068"/>
                </a:cubicBezTo>
                <a:cubicBezTo>
                  <a:pt x="5174" y="9004"/>
                  <a:pt x="5312" y="8929"/>
                  <a:pt x="5289" y="8802"/>
                </a:cubicBezTo>
                <a:cubicBezTo>
                  <a:pt x="5278" y="8706"/>
                  <a:pt x="5199" y="8664"/>
                  <a:pt x="5115" y="8664"/>
                </a:cubicBezTo>
                <a:cubicBezTo>
                  <a:pt x="5074" y="8664"/>
                  <a:pt x="5031" y="8674"/>
                  <a:pt x="4995" y="8693"/>
                </a:cubicBezTo>
                <a:cubicBezTo>
                  <a:pt x="4874" y="8756"/>
                  <a:pt x="4753" y="8843"/>
                  <a:pt x="4638" y="8918"/>
                </a:cubicBezTo>
                <a:cubicBezTo>
                  <a:pt x="4511" y="8999"/>
                  <a:pt x="4395" y="9073"/>
                  <a:pt x="4274" y="9154"/>
                </a:cubicBezTo>
                <a:cubicBezTo>
                  <a:pt x="4246" y="9177"/>
                  <a:pt x="4223" y="9189"/>
                  <a:pt x="4194" y="9212"/>
                </a:cubicBezTo>
                <a:lnTo>
                  <a:pt x="4107" y="9235"/>
                </a:lnTo>
                <a:cubicBezTo>
                  <a:pt x="4159" y="8993"/>
                  <a:pt x="4211" y="8751"/>
                  <a:pt x="4246" y="8503"/>
                </a:cubicBezTo>
                <a:cubicBezTo>
                  <a:pt x="4822" y="8399"/>
                  <a:pt x="5335" y="8116"/>
                  <a:pt x="5837" y="7822"/>
                </a:cubicBezTo>
                <a:cubicBezTo>
                  <a:pt x="6252" y="7574"/>
                  <a:pt x="6685" y="7321"/>
                  <a:pt x="6817" y="6842"/>
                </a:cubicBezTo>
                <a:cubicBezTo>
                  <a:pt x="6841" y="6755"/>
                  <a:pt x="6755" y="6671"/>
                  <a:pt x="6672" y="6671"/>
                </a:cubicBezTo>
                <a:cubicBezTo>
                  <a:pt x="6657" y="6671"/>
                  <a:pt x="6641" y="6674"/>
                  <a:pt x="6627" y="6681"/>
                </a:cubicBezTo>
                <a:cubicBezTo>
                  <a:pt x="6206" y="6906"/>
                  <a:pt x="5820" y="7188"/>
                  <a:pt x="5428" y="7453"/>
                </a:cubicBezTo>
                <a:cubicBezTo>
                  <a:pt x="5082" y="7690"/>
                  <a:pt x="4718" y="7880"/>
                  <a:pt x="4321" y="8024"/>
                </a:cubicBezTo>
                <a:cubicBezTo>
                  <a:pt x="4344" y="7880"/>
                  <a:pt x="4355" y="7724"/>
                  <a:pt x="4367" y="7580"/>
                </a:cubicBezTo>
                <a:cubicBezTo>
                  <a:pt x="4436" y="7551"/>
                  <a:pt x="4499" y="7522"/>
                  <a:pt x="4557" y="7494"/>
                </a:cubicBezTo>
                <a:cubicBezTo>
                  <a:pt x="4695" y="7436"/>
                  <a:pt x="4828" y="7378"/>
                  <a:pt x="4972" y="7332"/>
                </a:cubicBezTo>
                <a:cubicBezTo>
                  <a:pt x="5278" y="7228"/>
                  <a:pt x="5566" y="7090"/>
                  <a:pt x="5779" y="6848"/>
                </a:cubicBezTo>
                <a:cubicBezTo>
                  <a:pt x="5808" y="6813"/>
                  <a:pt x="5831" y="6756"/>
                  <a:pt x="5797" y="6733"/>
                </a:cubicBezTo>
                <a:cubicBezTo>
                  <a:pt x="5779" y="6727"/>
                  <a:pt x="5762" y="6727"/>
                  <a:pt x="5739" y="6727"/>
                </a:cubicBezTo>
                <a:cubicBezTo>
                  <a:pt x="5485" y="6761"/>
                  <a:pt x="5232" y="6831"/>
                  <a:pt x="5001" y="6934"/>
                </a:cubicBezTo>
                <a:cubicBezTo>
                  <a:pt x="4886" y="6986"/>
                  <a:pt x="4770" y="7044"/>
                  <a:pt x="4666" y="7113"/>
                </a:cubicBezTo>
                <a:cubicBezTo>
                  <a:pt x="4592" y="7159"/>
                  <a:pt x="4482" y="7263"/>
                  <a:pt x="4407" y="7275"/>
                </a:cubicBezTo>
                <a:cubicBezTo>
                  <a:pt x="4407" y="7234"/>
                  <a:pt x="4395" y="6934"/>
                  <a:pt x="4419" y="6929"/>
                </a:cubicBezTo>
                <a:cubicBezTo>
                  <a:pt x="4511" y="6882"/>
                  <a:pt x="4609" y="6842"/>
                  <a:pt x="4701" y="6790"/>
                </a:cubicBezTo>
                <a:cubicBezTo>
                  <a:pt x="4741" y="6773"/>
                  <a:pt x="4788" y="6761"/>
                  <a:pt x="4822" y="6744"/>
                </a:cubicBezTo>
                <a:cubicBezTo>
                  <a:pt x="4966" y="6686"/>
                  <a:pt x="5105" y="6629"/>
                  <a:pt x="5249" y="6560"/>
                </a:cubicBezTo>
                <a:cubicBezTo>
                  <a:pt x="5531" y="6421"/>
                  <a:pt x="5802" y="6271"/>
                  <a:pt x="6068" y="6098"/>
                </a:cubicBezTo>
                <a:cubicBezTo>
                  <a:pt x="6598" y="5752"/>
                  <a:pt x="7077" y="5331"/>
                  <a:pt x="7492" y="4859"/>
                </a:cubicBezTo>
                <a:cubicBezTo>
                  <a:pt x="7549" y="4795"/>
                  <a:pt x="7538" y="4720"/>
                  <a:pt x="7503" y="4663"/>
                </a:cubicBezTo>
                <a:cubicBezTo>
                  <a:pt x="7498" y="4618"/>
                  <a:pt x="7456" y="4578"/>
                  <a:pt x="7404" y="4578"/>
                </a:cubicBezTo>
                <a:cubicBezTo>
                  <a:pt x="7395" y="4578"/>
                  <a:pt x="7386" y="4579"/>
                  <a:pt x="7376" y="4582"/>
                </a:cubicBezTo>
                <a:cubicBezTo>
                  <a:pt x="7370" y="4581"/>
                  <a:pt x="7364" y="4581"/>
                  <a:pt x="7357" y="4581"/>
                </a:cubicBezTo>
                <a:cubicBezTo>
                  <a:pt x="7310" y="4581"/>
                  <a:pt x="7260" y="4599"/>
                  <a:pt x="7215" y="4640"/>
                </a:cubicBezTo>
                <a:cubicBezTo>
                  <a:pt x="7152" y="4720"/>
                  <a:pt x="7077" y="4795"/>
                  <a:pt x="7007" y="4864"/>
                </a:cubicBezTo>
                <a:cubicBezTo>
                  <a:pt x="6990" y="4870"/>
                  <a:pt x="6984" y="4888"/>
                  <a:pt x="6973" y="4893"/>
                </a:cubicBezTo>
                <a:lnTo>
                  <a:pt x="6604" y="5199"/>
                </a:lnTo>
                <a:cubicBezTo>
                  <a:pt x="6356" y="5389"/>
                  <a:pt x="6108" y="5574"/>
                  <a:pt x="5848" y="5747"/>
                </a:cubicBezTo>
                <a:cubicBezTo>
                  <a:pt x="5589" y="5920"/>
                  <a:pt x="5318" y="6081"/>
                  <a:pt x="5053" y="6237"/>
                </a:cubicBezTo>
                <a:cubicBezTo>
                  <a:pt x="4851" y="6352"/>
                  <a:pt x="4643" y="6444"/>
                  <a:pt x="4436" y="6554"/>
                </a:cubicBezTo>
                <a:cubicBezTo>
                  <a:pt x="4436" y="6398"/>
                  <a:pt x="4442" y="6242"/>
                  <a:pt x="4436" y="6093"/>
                </a:cubicBezTo>
                <a:cubicBezTo>
                  <a:pt x="5485" y="5649"/>
                  <a:pt x="6356" y="4911"/>
                  <a:pt x="7088" y="4034"/>
                </a:cubicBezTo>
                <a:cubicBezTo>
                  <a:pt x="7232" y="3861"/>
                  <a:pt x="7451" y="3625"/>
                  <a:pt x="7440" y="3383"/>
                </a:cubicBezTo>
                <a:cubicBezTo>
                  <a:pt x="7446" y="3296"/>
                  <a:pt x="7388" y="3204"/>
                  <a:pt x="7290" y="3181"/>
                </a:cubicBezTo>
                <a:cubicBezTo>
                  <a:pt x="7277" y="3178"/>
                  <a:pt x="7264" y="3177"/>
                  <a:pt x="7250" y="3177"/>
                </a:cubicBezTo>
                <a:cubicBezTo>
                  <a:pt x="7145" y="3177"/>
                  <a:pt x="7032" y="3251"/>
                  <a:pt x="6956" y="3308"/>
                </a:cubicBezTo>
                <a:cubicBezTo>
                  <a:pt x="6736" y="3475"/>
                  <a:pt x="6575" y="3723"/>
                  <a:pt x="6396" y="3936"/>
                </a:cubicBezTo>
                <a:cubicBezTo>
                  <a:pt x="6200" y="4173"/>
                  <a:pt x="5993" y="4403"/>
                  <a:pt x="5774" y="4628"/>
                </a:cubicBezTo>
                <a:cubicBezTo>
                  <a:pt x="5560" y="4853"/>
                  <a:pt x="5330" y="5066"/>
                  <a:pt x="5093" y="5268"/>
                </a:cubicBezTo>
                <a:cubicBezTo>
                  <a:pt x="4874" y="5435"/>
                  <a:pt x="4649" y="5597"/>
                  <a:pt x="4430" y="5752"/>
                </a:cubicBezTo>
                <a:cubicBezTo>
                  <a:pt x="4419" y="5631"/>
                  <a:pt x="4419" y="5510"/>
                  <a:pt x="4413" y="5395"/>
                </a:cubicBezTo>
                <a:cubicBezTo>
                  <a:pt x="4609" y="5239"/>
                  <a:pt x="4811" y="5107"/>
                  <a:pt x="5007" y="4939"/>
                </a:cubicBezTo>
                <a:cubicBezTo>
                  <a:pt x="5191" y="4772"/>
                  <a:pt x="5381" y="4599"/>
                  <a:pt x="5554" y="4415"/>
                </a:cubicBezTo>
                <a:cubicBezTo>
                  <a:pt x="5900" y="4046"/>
                  <a:pt x="6217" y="3648"/>
                  <a:pt x="6517" y="3244"/>
                </a:cubicBezTo>
                <a:cubicBezTo>
                  <a:pt x="6592" y="3152"/>
                  <a:pt x="6656" y="3060"/>
                  <a:pt x="6725" y="2962"/>
                </a:cubicBezTo>
                <a:cubicBezTo>
                  <a:pt x="6794" y="2869"/>
                  <a:pt x="6886" y="2777"/>
                  <a:pt x="6915" y="2662"/>
                </a:cubicBezTo>
                <a:cubicBezTo>
                  <a:pt x="6954" y="2507"/>
                  <a:pt x="6854" y="2409"/>
                  <a:pt x="6736" y="2409"/>
                </a:cubicBezTo>
                <a:cubicBezTo>
                  <a:pt x="6678" y="2409"/>
                  <a:pt x="6616" y="2432"/>
                  <a:pt x="6563" y="2483"/>
                </a:cubicBezTo>
                <a:cubicBezTo>
                  <a:pt x="6367" y="2668"/>
                  <a:pt x="6194" y="2887"/>
                  <a:pt x="6016" y="3089"/>
                </a:cubicBezTo>
                <a:cubicBezTo>
                  <a:pt x="5825" y="3296"/>
                  <a:pt x="5641" y="3498"/>
                  <a:pt x="5456" y="3706"/>
                </a:cubicBezTo>
                <a:cubicBezTo>
                  <a:pt x="5249" y="3936"/>
                  <a:pt x="5041" y="4167"/>
                  <a:pt x="4839" y="4397"/>
                </a:cubicBezTo>
                <a:cubicBezTo>
                  <a:pt x="4678" y="4570"/>
                  <a:pt x="4522" y="4743"/>
                  <a:pt x="4384" y="4934"/>
                </a:cubicBezTo>
                <a:cubicBezTo>
                  <a:pt x="4384" y="4911"/>
                  <a:pt x="4378" y="4888"/>
                  <a:pt x="4378" y="4859"/>
                </a:cubicBezTo>
                <a:cubicBezTo>
                  <a:pt x="4407" y="4801"/>
                  <a:pt x="4436" y="4743"/>
                  <a:pt x="4465" y="4680"/>
                </a:cubicBezTo>
                <a:cubicBezTo>
                  <a:pt x="4470" y="4674"/>
                  <a:pt x="4488" y="4663"/>
                  <a:pt x="4494" y="4651"/>
                </a:cubicBezTo>
                <a:cubicBezTo>
                  <a:pt x="4505" y="4605"/>
                  <a:pt x="4522" y="4570"/>
                  <a:pt x="4534" y="4530"/>
                </a:cubicBezTo>
                <a:cubicBezTo>
                  <a:pt x="4557" y="4472"/>
                  <a:pt x="4586" y="4415"/>
                  <a:pt x="4609" y="4363"/>
                </a:cubicBezTo>
                <a:cubicBezTo>
                  <a:pt x="4638" y="4299"/>
                  <a:pt x="4661" y="4230"/>
                  <a:pt x="4678" y="4167"/>
                </a:cubicBezTo>
                <a:cubicBezTo>
                  <a:pt x="4707" y="4155"/>
                  <a:pt x="4736" y="4126"/>
                  <a:pt x="4759" y="4080"/>
                </a:cubicBezTo>
                <a:lnTo>
                  <a:pt x="5128" y="3262"/>
                </a:lnTo>
                <a:cubicBezTo>
                  <a:pt x="5255" y="3071"/>
                  <a:pt x="5387" y="2875"/>
                  <a:pt x="5503" y="2685"/>
                </a:cubicBezTo>
                <a:cubicBezTo>
                  <a:pt x="5670" y="2408"/>
                  <a:pt x="5831" y="2137"/>
                  <a:pt x="5981" y="1855"/>
                </a:cubicBezTo>
                <a:cubicBezTo>
                  <a:pt x="6143" y="1561"/>
                  <a:pt x="6281" y="1249"/>
                  <a:pt x="6431" y="955"/>
                </a:cubicBezTo>
                <a:cubicBezTo>
                  <a:pt x="6501" y="815"/>
                  <a:pt x="6374" y="693"/>
                  <a:pt x="6250" y="693"/>
                </a:cubicBezTo>
                <a:cubicBezTo>
                  <a:pt x="6200" y="693"/>
                  <a:pt x="6150" y="713"/>
                  <a:pt x="6114" y="759"/>
                </a:cubicBezTo>
                <a:cubicBezTo>
                  <a:pt x="5745" y="1226"/>
                  <a:pt x="5433" y="1768"/>
                  <a:pt x="5157" y="2293"/>
                </a:cubicBezTo>
                <a:cubicBezTo>
                  <a:pt x="4926" y="2720"/>
                  <a:pt x="4713" y="3158"/>
                  <a:pt x="4551" y="3613"/>
                </a:cubicBezTo>
                <a:cubicBezTo>
                  <a:pt x="4522" y="3654"/>
                  <a:pt x="4499" y="3688"/>
                  <a:pt x="4470" y="3734"/>
                </a:cubicBezTo>
                <a:cubicBezTo>
                  <a:pt x="4424" y="3798"/>
                  <a:pt x="4367" y="3873"/>
                  <a:pt x="4326" y="3942"/>
                </a:cubicBezTo>
                <a:cubicBezTo>
                  <a:pt x="4447" y="3296"/>
                  <a:pt x="4511" y="2633"/>
                  <a:pt x="4586" y="1976"/>
                </a:cubicBezTo>
                <a:cubicBezTo>
                  <a:pt x="4620" y="1653"/>
                  <a:pt x="4666" y="1318"/>
                  <a:pt x="4695" y="996"/>
                </a:cubicBezTo>
                <a:cubicBezTo>
                  <a:pt x="4724" y="713"/>
                  <a:pt x="4770" y="350"/>
                  <a:pt x="4643" y="85"/>
                </a:cubicBezTo>
                <a:cubicBezTo>
                  <a:pt x="4613" y="27"/>
                  <a:pt x="4562" y="0"/>
                  <a:pt x="45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6" name="Google Shape;226;p9"/>
          <p:cNvGrpSpPr/>
          <p:nvPr/>
        </p:nvGrpSpPr>
        <p:grpSpPr>
          <a:xfrm rot="1452724">
            <a:off x="286079" y="4541798"/>
            <a:ext cx="1578029" cy="1733505"/>
            <a:chOff x="479573" y="3338551"/>
            <a:chExt cx="1183566" cy="1300177"/>
          </a:xfrm>
        </p:grpSpPr>
        <p:sp>
          <p:nvSpPr>
            <p:cNvPr id="227" name="Google Shape;227;p9"/>
            <p:cNvSpPr/>
            <p:nvPr/>
          </p:nvSpPr>
          <p:spPr>
            <a:xfrm>
              <a:off x="479573" y="3338551"/>
              <a:ext cx="1183566" cy="1300177"/>
            </a:xfrm>
            <a:custGeom>
              <a:avLst/>
              <a:gdLst/>
              <a:ahLst/>
              <a:cxnLst/>
              <a:rect l="l" t="t" r="r" b="b"/>
              <a:pathLst>
                <a:path w="6983" h="7671" extrusionOk="0">
                  <a:moveTo>
                    <a:pt x="3665" y="0"/>
                  </a:moveTo>
                  <a:cubicBezTo>
                    <a:pt x="2938" y="0"/>
                    <a:pt x="2494" y="2273"/>
                    <a:pt x="2376" y="2708"/>
                  </a:cubicBezTo>
                  <a:cubicBezTo>
                    <a:pt x="2364" y="2235"/>
                    <a:pt x="1891" y="1872"/>
                    <a:pt x="1632" y="1445"/>
                  </a:cubicBezTo>
                  <a:cubicBezTo>
                    <a:pt x="1534" y="1272"/>
                    <a:pt x="1453" y="1082"/>
                    <a:pt x="1326" y="920"/>
                  </a:cubicBezTo>
                  <a:cubicBezTo>
                    <a:pt x="1073" y="621"/>
                    <a:pt x="663" y="459"/>
                    <a:pt x="265" y="309"/>
                  </a:cubicBezTo>
                  <a:cubicBezTo>
                    <a:pt x="265" y="1353"/>
                    <a:pt x="0" y="2327"/>
                    <a:pt x="150" y="3394"/>
                  </a:cubicBezTo>
                  <a:cubicBezTo>
                    <a:pt x="306" y="4501"/>
                    <a:pt x="692" y="5591"/>
                    <a:pt x="1217" y="6617"/>
                  </a:cubicBezTo>
                  <a:cubicBezTo>
                    <a:pt x="1257" y="6709"/>
                    <a:pt x="1309" y="6801"/>
                    <a:pt x="1367" y="6888"/>
                  </a:cubicBezTo>
                  <a:cubicBezTo>
                    <a:pt x="1540" y="7171"/>
                    <a:pt x="1765" y="7424"/>
                    <a:pt x="2093" y="7551"/>
                  </a:cubicBezTo>
                  <a:cubicBezTo>
                    <a:pt x="2312" y="7638"/>
                    <a:pt x="2549" y="7661"/>
                    <a:pt x="2785" y="7666"/>
                  </a:cubicBezTo>
                  <a:cubicBezTo>
                    <a:pt x="2849" y="7669"/>
                    <a:pt x="2914" y="7670"/>
                    <a:pt x="2979" y="7670"/>
                  </a:cubicBezTo>
                  <a:cubicBezTo>
                    <a:pt x="3481" y="7670"/>
                    <a:pt x="3998" y="7585"/>
                    <a:pt x="4371" y="7315"/>
                  </a:cubicBezTo>
                  <a:cubicBezTo>
                    <a:pt x="4648" y="7113"/>
                    <a:pt x="4820" y="6836"/>
                    <a:pt x="5028" y="6582"/>
                  </a:cubicBezTo>
                  <a:cubicBezTo>
                    <a:pt x="5276" y="6294"/>
                    <a:pt x="5553" y="6029"/>
                    <a:pt x="5801" y="5741"/>
                  </a:cubicBezTo>
                  <a:cubicBezTo>
                    <a:pt x="6418" y="5008"/>
                    <a:pt x="6729" y="4115"/>
                    <a:pt x="6850" y="3209"/>
                  </a:cubicBezTo>
                  <a:cubicBezTo>
                    <a:pt x="6983" y="2316"/>
                    <a:pt x="6925" y="1405"/>
                    <a:pt x="6873" y="499"/>
                  </a:cubicBezTo>
                  <a:cubicBezTo>
                    <a:pt x="6867" y="401"/>
                    <a:pt x="6856" y="292"/>
                    <a:pt x="6769" y="228"/>
                  </a:cubicBezTo>
                  <a:cubicBezTo>
                    <a:pt x="6724" y="191"/>
                    <a:pt x="6670" y="176"/>
                    <a:pt x="6612" y="176"/>
                  </a:cubicBezTo>
                  <a:cubicBezTo>
                    <a:pt x="6474" y="176"/>
                    <a:pt x="6316" y="266"/>
                    <a:pt x="6210" y="355"/>
                  </a:cubicBezTo>
                  <a:cubicBezTo>
                    <a:pt x="5397" y="1070"/>
                    <a:pt x="4947" y="2016"/>
                    <a:pt x="4515" y="2938"/>
                  </a:cubicBezTo>
                  <a:cubicBezTo>
                    <a:pt x="4590" y="2414"/>
                    <a:pt x="4561" y="1872"/>
                    <a:pt x="4434" y="1347"/>
                  </a:cubicBezTo>
                  <a:cubicBezTo>
                    <a:pt x="4365" y="1053"/>
                    <a:pt x="4163" y="61"/>
                    <a:pt x="3713" y="4"/>
                  </a:cubicBezTo>
                  <a:cubicBezTo>
                    <a:pt x="3697" y="1"/>
                    <a:pt x="3681" y="0"/>
                    <a:pt x="3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563640" y="3382110"/>
              <a:ext cx="1035938" cy="1227126"/>
            </a:xfrm>
            <a:custGeom>
              <a:avLst/>
              <a:gdLst/>
              <a:ahLst/>
              <a:cxnLst/>
              <a:rect l="l" t="t" r="r" b="b"/>
              <a:pathLst>
                <a:path w="6112" h="7240" extrusionOk="0">
                  <a:moveTo>
                    <a:pt x="3292" y="0"/>
                  </a:moveTo>
                  <a:cubicBezTo>
                    <a:pt x="2456" y="1269"/>
                    <a:pt x="2157" y="2831"/>
                    <a:pt x="2058" y="4359"/>
                  </a:cubicBezTo>
                  <a:cubicBezTo>
                    <a:pt x="1932" y="2906"/>
                    <a:pt x="1326" y="1494"/>
                    <a:pt x="352" y="421"/>
                  </a:cubicBezTo>
                  <a:cubicBezTo>
                    <a:pt x="35" y="1620"/>
                    <a:pt x="0" y="2883"/>
                    <a:pt x="225" y="4100"/>
                  </a:cubicBezTo>
                  <a:cubicBezTo>
                    <a:pt x="329" y="4694"/>
                    <a:pt x="502" y="5276"/>
                    <a:pt x="732" y="5841"/>
                  </a:cubicBezTo>
                  <a:cubicBezTo>
                    <a:pt x="905" y="6262"/>
                    <a:pt x="951" y="6683"/>
                    <a:pt x="1338" y="6954"/>
                  </a:cubicBezTo>
                  <a:cubicBezTo>
                    <a:pt x="1413" y="7006"/>
                    <a:pt x="1505" y="7058"/>
                    <a:pt x="1615" y="7098"/>
                  </a:cubicBezTo>
                  <a:cubicBezTo>
                    <a:pt x="1858" y="7196"/>
                    <a:pt x="2098" y="7240"/>
                    <a:pt x="2333" y="7240"/>
                  </a:cubicBezTo>
                  <a:cubicBezTo>
                    <a:pt x="3713" y="7240"/>
                    <a:pt x="4892" y="5719"/>
                    <a:pt x="5345" y="4763"/>
                  </a:cubicBezTo>
                  <a:cubicBezTo>
                    <a:pt x="5979" y="3425"/>
                    <a:pt x="6112" y="1880"/>
                    <a:pt x="6100" y="392"/>
                  </a:cubicBezTo>
                  <a:lnTo>
                    <a:pt x="6100" y="392"/>
                  </a:lnTo>
                  <a:cubicBezTo>
                    <a:pt x="5051" y="1603"/>
                    <a:pt x="4307" y="3033"/>
                    <a:pt x="3690" y="4532"/>
                  </a:cubicBezTo>
                  <a:cubicBezTo>
                    <a:pt x="3581" y="3915"/>
                    <a:pt x="3725" y="3275"/>
                    <a:pt x="3759" y="2641"/>
                  </a:cubicBezTo>
                  <a:cubicBezTo>
                    <a:pt x="3817" y="1736"/>
                    <a:pt x="3650" y="825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9" name="Google Shape;229;p9"/>
          <p:cNvGrpSpPr/>
          <p:nvPr/>
        </p:nvGrpSpPr>
        <p:grpSpPr>
          <a:xfrm>
            <a:off x="7775982" y="-881935"/>
            <a:ext cx="2253941" cy="2074888"/>
            <a:chOff x="8216537" y="2611973"/>
            <a:chExt cx="1059781" cy="975652"/>
          </a:xfrm>
        </p:grpSpPr>
        <p:sp>
          <p:nvSpPr>
            <p:cNvPr id="230" name="Google Shape;230;p9"/>
            <p:cNvSpPr/>
            <p:nvPr/>
          </p:nvSpPr>
          <p:spPr>
            <a:xfrm rot="1299764">
              <a:off x="8317009" y="2745464"/>
              <a:ext cx="858838" cy="708670"/>
            </a:xfrm>
            <a:custGeom>
              <a:avLst/>
              <a:gdLst/>
              <a:ahLst/>
              <a:cxnLst/>
              <a:rect l="l" t="t" r="r" b="b"/>
              <a:pathLst>
                <a:path w="7475" h="6168" extrusionOk="0">
                  <a:moveTo>
                    <a:pt x="4891" y="0"/>
                  </a:moveTo>
                  <a:cubicBezTo>
                    <a:pt x="4513" y="0"/>
                    <a:pt x="4242" y="597"/>
                    <a:pt x="4025" y="840"/>
                  </a:cubicBezTo>
                  <a:cubicBezTo>
                    <a:pt x="3535" y="1382"/>
                    <a:pt x="3120" y="2033"/>
                    <a:pt x="2693" y="2633"/>
                  </a:cubicBezTo>
                  <a:cubicBezTo>
                    <a:pt x="2428" y="3008"/>
                    <a:pt x="2151" y="3388"/>
                    <a:pt x="1903" y="3775"/>
                  </a:cubicBezTo>
                  <a:lnTo>
                    <a:pt x="1857" y="3838"/>
                  </a:lnTo>
                  <a:cubicBezTo>
                    <a:pt x="1667" y="4132"/>
                    <a:pt x="0" y="5522"/>
                    <a:pt x="986" y="5821"/>
                  </a:cubicBezTo>
                  <a:cubicBezTo>
                    <a:pt x="1338" y="5924"/>
                    <a:pt x="1762" y="5947"/>
                    <a:pt x="2155" y="5947"/>
                  </a:cubicBezTo>
                  <a:cubicBezTo>
                    <a:pt x="2271" y="5947"/>
                    <a:pt x="2384" y="5945"/>
                    <a:pt x="2491" y="5943"/>
                  </a:cubicBezTo>
                  <a:cubicBezTo>
                    <a:pt x="2539" y="5941"/>
                    <a:pt x="2587" y="5940"/>
                    <a:pt x="2635" y="5940"/>
                  </a:cubicBezTo>
                  <a:cubicBezTo>
                    <a:pt x="3478" y="5940"/>
                    <a:pt x="4299" y="6167"/>
                    <a:pt x="5155" y="6167"/>
                  </a:cubicBezTo>
                  <a:cubicBezTo>
                    <a:pt x="5221" y="6167"/>
                    <a:pt x="5295" y="6168"/>
                    <a:pt x="5376" y="6168"/>
                  </a:cubicBezTo>
                  <a:cubicBezTo>
                    <a:pt x="6147" y="6168"/>
                    <a:pt x="7475" y="6121"/>
                    <a:pt x="7214" y="5118"/>
                  </a:cubicBezTo>
                  <a:cubicBezTo>
                    <a:pt x="7133" y="4818"/>
                    <a:pt x="6977" y="4524"/>
                    <a:pt x="6896" y="4247"/>
                  </a:cubicBezTo>
                  <a:cubicBezTo>
                    <a:pt x="6608" y="3319"/>
                    <a:pt x="6291" y="2391"/>
                    <a:pt x="5951" y="1474"/>
                  </a:cubicBezTo>
                  <a:cubicBezTo>
                    <a:pt x="5882" y="1278"/>
                    <a:pt x="5784" y="1215"/>
                    <a:pt x="5691" y="1053"/>
                  </a:cubicBezTo>
                  <a:cubicBezTo>
                    <a:pt x="5616" y="920"/>
                    <a:pt x="5599" y="753"/>
                    <a:pt x="5518" y="615"/>
                  </a:cubicBezTo>
                  <a:cubicBezTo>
                    <a:pt x="5415" y="430"/>
                    <a:pt x="5270" y="131"/>
                    <a:pt x="5057" y="38"/>
                  </a:cubicBezTo>
                  <a:cubicBezTo>
                    <a:pt x="4999" y="12"/>
                    <a:pt x="4944" y="0"/>
                    <a:pt x="4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9"/>
            <p:cNvSpPr/>
            <p:nvPr/>
          </p:nvSpPr>
          <p:spPr>
            <a:xfrm rot="1299764">
              <a:off x="8419941" y="2786405"/>
              <a:ext cx="700858" cy="637895"/>
            </a:xfrm>
            <a:custGeom>
              <a:avLst/>
              <a:gdLst/>
              <a:ahLst/>
              <a:cxnLst/>
              <a:rect l="l" t="t" r="r" b="b"/>
              <a:pathLst>
                <a:path w="6100" h="5552" extrusionOk="0">
                  <a:moveTo>
                    <a:pt x="3956" y="1423"/>
                  </a:moveTo>
                  <a:cubicBezTo>
                    <a:pt x="4262" y="2553"/>
                    <a:pt x="4608" y="3660"/>
                    <a:pt x="5011" y="4767"/>
                  </a:cubicBezTo>
                  <a:cubicBezTo>
                    <a:pt x="3812" y="4721"/>
                    <a:pt x="2619" y="4686"/>
                    <a:pt x="1414" y="4652"/>
                  </a:cubicBezTo>
                  <a:cubicBezTo>
                    <a:pt x="2336" y="3620"/>
                    <a:pt x="3189" y="2547"/>
                    <a:pt x="3956" y="1423"/>
                  </a:cubicBezTo>
                  <a:close/>
                  <a:moveTo>
                    <a:pt x="4064" y="0"/>
                  </a:moveTo>
                  <a:cubicBezTo>
                    <a:pt x="3944" y="0"/>
                    <a:pt x="3820" y="54"/>
                    <a:pt x="3743" y="154"/>
                  </a:cubicBezTo>
                  <a:cubicBezTo>
                    <a:pt x="3172" y="904"/>
                    <a:pt x="2613" y="1659"/>
                    <a:pt x="2065" y="2420"/>
                  </a:cubicBezTo>
                  <a:cubicBezTo>
                    <a:pt x="1794" y="2795"/>
                    <a:pt x="1523" y="3181"/>
                    <a:pt x="1269" y="3562"/>
                  </a:cubicBezTo>
                  <a:lnTo>
                    <a:pt x="1229" y="3625"/>
                  </a:lnTo>
                  <a:cubicBezTo>
                    <a:pt x="912" y="4000"/>
                    <a:pt x="578" y="4369"/>
                    <a:pt x="237" y="4727"/>
                  </a:cubicBezTo>
                  <a:cubicBezTo>
                    <a:pt x="1" y="4980"/>
                    <a:pt x="162" y="5384"/>
                    <a:pt x="543" y="5396"/>
                  </a:cubicBezTo>
                  <a:cubicBezTo>
                    <a:pt x="2227" y="5447"/>
                    <a:pt x="3922" y="5505"/>
                    <a:pt x="5617" y="5551"/>
                  </a:cubicBezTo>
                  <a:cubicBezTo>
                    <a:pt x="5622" y="5551"/>
                    <a:pt x="5627" y="5552"/>
                    <a:pt x="5633" y="5552"/>
                  </a:cubicBezTo>
                  <a:cubicBezTo>
                    <a:pt x="5869" y="5552"/>
                    <a:pt x="6099" y="5298"/>
                    <a:pt x="6015" y="5067"/>
                  </a:cubicBezTo>
                  <a:cubicBezTo>
                    <a:pt x="5386" y="3481"/>
                    <a:pt x="4839" y="1867"/>
                    <a:pt x="4383" y="229"/>
                  </a:cubicBezTo>
                  <a:cubicBezTo>
                    <a:pt x="4339" y="74"/>
                    <a:pt x="4205" y="0"/>
                    <a:pt x="4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" name="Google Shape;232;p9"/>
          <p:cNvGrpSpPr/>
          <p:nvPr/>
        </p:nvGrpSpPr>
        <p:grpSpPr>
          <a:xfrm rot="-7360125">
            <a:off x="1753731" y="5277206"/>
            <a:ext cx="1285708" cy="1500487"/>
            <a:chOff x="4694550" y="2083825"/>
            <a:chExt cx="168950" cy="197175"/>
          </a:xfrm>
        </p:grpSpPr>
        <p:sp>
          <p:nvSpPr>
            <p:cNvPr id="233" name="Google Shape;233;p9"/>
            <p:cNvSpPr/>
            <p:nvPr/>
          </p:nvSpPr>
          <p:spPr>
            <a:xfrm>
              <a:off x="4734675" y="2119300"/>
              <a:ext cx="55600" cy="58300"/>
            </a:xfrm>
            <a:custGeom>
              <a:avLst/>
              <a:gdLst/>
              <a:ahLst/>
              <a:cxnLst/>
              <a:rect l="l" t="t" r="r" b="b"/>
              <a:pathLst>
                <a:path w="2224" h="2332" extrusionOk="0">
                  <a:moveTo>
                    <a:pt x="2224" y="1"/>
                  </a:moveTo>
                  <a:cubicBezTo>
                    <a:pt x="2108" y="105"/>
                    <a:pt x="1993" y="203"/>
                    <a:pt x="1872" y="312"/>
                  </a:cubicBezTo>
                  <a:cubicBezTo>
                    <a:pt x="1699" y="456"/>
                    <a:pt x="1555" y="687"/>
                    <a:pt x="1318" y="941"/>
                  </a:cubicBezTo>
                  <a:cubicBezTo>
                    <a:pt x="1278" y="981"/>
                    <a:pt x="1249" y="941"/>
                    <a:pt x="1186" y="1027"/>
                  </a:cubicBezTo>
                  <a:cubicBezTo>
                    <a:pt x="1013" y="1212"/>
                    <a:pt x="874" y="1385"/>
                    <a:pt x="713" y="1558"/>
                  </a:cubicBezTo>
                  <a:cubicBezTo>
                    <a:pt x="644" y="1644"/>
                    <a:pt x="482" y="1730"/>
                    <a:pt x="413" y="1817"/>
                  </a:cubicBezTo>
                  <a:cubicBezTo>
                    <a:pt x="276" y="1973"/>
                    <a:pt x="0" y="2332"/>
                    <a:pt x="23" y="2332"/>
                  </a:cubicBezTo>
                  <a:cubicBezTo>
                    <a:pt x="28" y="2332"/>
                    <a:pt x="54" y="2308"/>
                    <a:pt x="108" y="2249"/>
                  </a:cubicBezTo>
                  <a:cubicBezTo>
                    <a:pt x="500" y="1829"/>
                    <a:pt x="753" y="1546"/>
                    <a:pt x="1117" y="1171"/>
                  </a:cubicBezTo>
                  <a:cubicBezTo>
                    <a:pt x="1405" y="854"/>
                    <a:pt x="1670" y="548"/>
                    <a:pt x="1970" y="243"/>
                  </a:cubicBezTo>
                  <a:cubicBezTo>
                    <a:pt x="2056" y="156"/>
                    <a:pt x="2143" y="76"/>
                    <a:pt x="2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805250" y="2083825"/>
              <a:ext cx="18900" cy="17050"/>
            </a:xfrm>
            <a:custGeom>
              <a:avLst/>
              <a:gdLst/>
              <a:ahLst/>
              <a:cxnLst/>
              <a:rect l="l" t="t" r="r" b="b"/>
              <a:pathLst>
                <a:path w="756" h="682" extrusionOk="0">
                  <a:moveTo>
                    <a:pt x="734" y="0"/>
                  </a:moveTo>
                  <a:cubicBezTo>
                    <a:pt x="720" y="0"/>
                    <a:pt x="702" y="5"/>
                    <a:pt x="663" y="36"/>
                  </a:cubicBezTo>
                  <a:cubicBezTo>
                    <a:pt x="629" y="82"/>
                    <a:pt x="554" y="163"/>
                    <a:pt x="554" y="163"/>
                  </a:cubicBezTo>
                  <a:cubicBezTo>
                    <a:pt x="352" y="307"/>
                    <a:pt x="173" y="491"/>
                    <a:pt x="0" y="682"/>
                  </a:cubicBezTo>
                  <a:cubicBezTo>
                    <a:pt x="35" y="659"/>
                    <a:pt x="64" y="636"/>
                    <a:pt x="98" y="624"/>
                  </a:cubicBezTo>
                  <a:cubicBezTo>
                    <a:pt x="160" y="563"/>
                    <a:pt x="187" y="529"/>
                    <a:pt x="178" y="529"/>
                  </a:cubicBezTo>
                  <a:cubicBezTo>
                    <a:pt x="174" y="529"/>
                    <a:pt x="158" y="539"/>
                    <a:pt x="132" y="560"/>
                  </a:cubicBezTo>
                  <a:lnTo>
                    <a:pt x="132" y="560"/>
                  </a:lnTo>
                  <a:cubicBezTo>
                    <a:pt x="359" y="376"/>
                    <a:pt x="560" y="197"/>
                    <a:pt x="756" y="1"/>
                  </a:cubicBezTo>
                  <a:cubicBezTo>
                    <a:pt x="748" y="1"/>
                    <a:pt x="742" y="0"/>
                    <a:pt x="7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4694550" y="2149475"/>
              <a:ext cx="168950" cy="131525"/>
            </a:xfrm>
            <a:custGeom>
              <a:avLst/>
              <a:gdLst/>
              <a:ahLst/>
              <a:cxnLst/>
              <a:rect l="l" t="t" r="r" b="b"/>
              <a:pathLst>
                <a:path w="6758" h="5261" extrusionOk="0">
                  <a:moveTo>
                    <a:pt x="1078" y="1625"/>
                  </a:moveTo>
                  <a:cubicBezTo>
                    <a:pt x="1032" y="1654"/>
                    <a:pt x="1003" y="1654"/>
                    <a:pt x="975" y="1654"/>
                  </a:cubicBezTo>
                  <a:cubicBezTo>
                    <a:pt x="1003" y="1654"/>
                    <a:pt x="1026" y="1654"/>
                    <a:pt x="1078" y="1625"/>
                  </a:cubicBezTo>
                  <a:close/>
                  <a:moveTo>
                    <a:pt x="2964" y="1873"/>
                  </a:moveTo>
                  <a:lnTo>
                    <a:pt x="2964" y="1873"/>
                  </a:lnTo>
                  <a:cubicBezTo>
                    <a:pt x="2791" y="1982"/>
                    <a:pt x="2624" y="2040"/>
                    <a:pt x="2474" y="2080"/>
                  </a:cubicBezTo>
                  <a:cubicBezTo>
                    <a:pt x="2612" y="2000"/>
                    <a:pt x="2802" y="1925"/>
                    <a:pt x="2964" y="1873"/>
                  </a:cubicBezTo>
                  <a:close/>
                  <a:moveTo>
                    <a:pt x="643" y="2571"/>
                  </a:moveTo>
                  <a:cubicBezTo>
                    <a:pt x="636" y="2573"/>
                    <a:pt x="629" y="2575"/>
                    <a:pt x="623" y="2576"/>
                  </a:cubicBezTo>
                  <a:cubicBezTo>
                    <a:pt x="628" y="2576"/>
                    <a:pt x="629" y="2576"/>
                    <a:pt x="643" y="2571"/>
                  </a:cubicBezTo>
                  <a:close/>
                  <a:moveTo>
                    <a:pt x="623" y="2576"/>
                  </a:moveTo>
                  <a:cubicBezTo>
                    <a:pt x="613" y="2576"/>
                    <a:pt x="606" y="2580"/>
                    <a:pt x="600" y="2584"/>
                  </a:cubicBezTo>
                  <a:lnTo>
                    <a:pt x="600" y="2584"/>
                  </a:lnTo>
                  <a:lnTo>
                    <a:pt x="623" y="2576"/>
                  </a:lnTo>
                  <a:close/>
                  <a:moveTo>
                    <a:pt x="600" y="2584"/>
                  </a:moveTo>
                  <a:lnTo>
                    <a:pt x="588" y="2588"/>
                  </a:lnTo>
                  <a:cubicBezTo>
                    <a:pt x="593" y="2588"/>
                    <a:pt x="597" y="2586"/>
                    <a:pt x="600" y="2584"/>
                  </a:cubicBezTo>
                  <a:close/>
                  <a:moveTo>
                    <a:pt x="87" y="2680"/>
                  </a:moveTo>
                  <a:cubicBezTo>
                    <a:pt x="98" y="2691"/>
                    <a:pt x="115" y="2732"/>
                    <a:pt x="139" y="2749"/>
                  </a:cubicBezTo>
                  <a:cubicBezTo>
                    <a:pt x="110" y="2732"/>
                    <a:pt x="98" y="2709"/>
                    <a:pt x="87" y="2680"/>
                  </a:cubicBezTo>
                  <a:close/>
                  <a:moveTo>
                    <a:pt x="571" y="2789"/>
                  </a:moveTo>
                  <a:cubicBezTo>
                    <a:pt x="500" y="2801"/>
                    <a:pt x="433" y="2810"/>
                    <a:pt x="373" y="2810"/>
                  </a:cubicBezTo>
                  <a:cubicBezTo>
                    <a:pt x="341" y="2810"/>
                    <a:pt x="311" y="2807"/>
                    <a:pt x="283" y="2801"/>
                  </a:cubicBezTo>
                  <a:lnTo>
                    <a:pt x="283" y="2801"/>
                  </a:lnTo>
                  <a:cubicBezTo>
                    <a:pt x="305" y="2804"/>
                    <a:pt x="327" y="2805"/>
                    <a:pt x="350" y="2805"/>
                  </a:cubicBezTo>
                  <a:cubicBezTo>
                    <a:pt x="422" y="2805"/>
                    <a:pt x="497" y="2794"/>
                    <a:pt x="571" y="2789"/>
                  </a:cubicBezTo>
                  <a:close/>
                  <a:moveTo>
                    <a:pt x="4606" y="1"/>
                  </a:moveTo>
                  <a:cubicBezTo>
                    <a:pt x="4483" y="1"/>
                    <a:pt x="4340" y="178"/>
                    <a:pt x="4232" y="229"/>
                  </a:cubicBezTo>
                  <a:cubicBezTo>
                    <a:pt x="4094" y="293"/>
                    <a:pt x="4019" y="385"/>
                    <a:pt x="3904" y="495"/>
                  </a:cubicBezTo>
                  <a:cubicBezTo>
                    <a:pt x="3558" y="812"/>
                    <a:pt x="3114" y="1089"/>
                    <a:pt x="2837" y="1469"/>
                  </a:cubicBezTo>
                  <a:cubicBezTo>
                    <a:pt x="2589" y="1809"/>
                    <a:pt x="2272" y="1902"/>
                    <a:pt x="1891" y="2074"/>
                  </a:cubicBezTo>
                  <a:cubicBezTo>
                    <a:pt x="1638" y="2190"/>
                    <a:pt x="1401" y="2288"/>
                    <a:pt x="1171" y="2386"/>
                  </a:cubicBezTo>
                  <a:cubicBezTo>
                    <a:pt x="1055" y="2426"/>
                    <a:pt x="946" y="2472"/>
                    <a:pt x="836" y="2507"/>
                  </a:cubicBezTo>
                  <a:cubicBezTo>
                    <a:pt x="779" y="2530"/>
                    <a:pt x="732" y="2542"/>
                    <a:pt x="681" y="2559"/>
                  </a:cubicBezTo>
                  <a:lnTo>
                    <a:pt x="646" y="2570"/>
                  </a:lnTo>
                  <a:cubicBezTo>
                    <a:pt x="645" y="2571"/>
                    <a:pt x="644" y="2571"/>
                    <a:pt x="643" y="2571"/>
                  </a:cubicBezTo>
                  <a:lnTo>
                    <a:pt x="643" y="2571"/>
                  </a:lnTo>
                  <a:cubicBezTo>
                    <a:pt x="661" y="2567"/>
                    <a:pt x="680" y="2563"/>
                    <a:pt x="692" y="2559"/>
                  </a:cubicBezTo>
                  <a:cubicBezTo>
                    <a:pt x="750" y="2542"/>
                    <a:pt x="802" y="2530"/>
                    <a:pt x="859" y="2507"/>
                  </a:cubicBezTo>
                  <a:cubicBezTo>
                    <a:pt x="969" y="2472"/>
                    <a:pt x="1067" y="2432"/>
                    <a:pt x="1176" y="2392"/>
                  </a:cubicBezTo>
                  <a:cubicBezTo>
                    <a:pt x="1384" y="2305"/>
                    <a:pt x="1603" y="2213"/>
                    <a:pt x="1863" y="2098"/>
                  </a:cubicBezTo>
                  <a:cubicBezTo>
                    <a:pt x="1928" y="2067"/>
                    <a:pt x="1961" y="2054"/>
                    <a:pt x="1970" y="2054"/>
                  </a:cubicBezTo>
                  <a:cubicBezTo>
                    <a:pt x="2007" y="2054"/>
                    <a:pt x="1600" y="2289"/>
                    <a:pt x="1413" y="2369"/>
                  </a:cubicBezTo>
                  <a:cubicBezTo>
                    <a:pt x="1321" y="2420"/>
                    <a:pt x="1142" y="2426"/>
                    <a:pt x="1038" y="2472"/>
                  </a:cubicBezTo>
                  <a:cubicBezTo>
                    <a:pt x="934" y="2507"/>
                    <a:pt x="830" y="2542"/>
                    <a:pt x="721" y="2576"/>
                  </a:cubicBezTo>
                  <a:cubicBezTo>
                    <a:pt x="692" y="2588"/>
                    <a:pt x="675" y="2593"/>
                    <a:pt x="646" y="2599"/>
                  </a:cubicBezTo>
                  <a:lnTo>
                    <a:pt x="600" y="2616"/>
                  </a:lnTo>
                  <a:cubicBezTo>
                    <a:pt x="571" y="2622"/>
                    <a:pt x="536" y="2634"/>
                    <a:pt x="502" y="2645"/>
                  </a:cubicBezTo>
                  <a:cubicBezTo>
                    <a:pt x="495" y="2646"/>
                    <a:pt x="489" y="2647"/>
                    <a:pt x="484" y="2647"/>
                  </a:cubicBezTo>
                  <a:cubicBezTo>
                    <a:pt x="438" y="2647"/>
                    <a:pt x="472" y="2605"/>
                    <a:pt x="454" y="2605"/>
                  </a:cubicBezTo>
                  <a:cubicBezTo>
                    <a:pt x="452" y="2605"/>
                    <a:pt x="451" y="2605"/>
                    <a:pt x="450" y="2605"/>
                  </a:cubicBezTo>
                  <a:cubicBezTo>
                    <a:pt x="404" y="2605"/>
                    <a:pt x="363" y="2599"/>
                    <a:pt x="317" y="2576"/>
                  </a:cubicBezTo>
                  <a:cubicBezTo>
                    <a:pt x="312" y="2570"/>
                    <a:pt x="300" y="2565"/>
                    <a:pt x="288" y="2559"/>
                  </a:cubicBezTo>
                  <a:cubicBezTo>
                    <a:pt x="288" y="2547"/>
                    <a:pt x="300" y="2542"/>
                    <a:pt x="300" y="2536"/>
                  </a:cubicBezTo>
                  <a:lnTo>
                    <a:pt x="317" y="2490"/>
                  </a:lnTo>
                  <a:cubicBezTo>
                    <a:pt x="346" y="2432"/>
                    <a:pt x="392" y="2369"/>
                    <a:pt x="444" y="2317"/>
                  </a:cubicBezTo>
                  <a:cubicBezTo>
                    <a:pt x="559" y="2201"/>
                    <a:pt x="663" y="2098"/>
                    <a:pt x="767" y="1988"/>
                  </a:cubicBezTo>
                  <a:cubicBezTo>
                    <a:pt x="830" y="1925"/>
                    <a:pt x="894" y="1850"/>
                    <a:pt x="963" y="1780"/>
                  </a:cubicBezTo>
                  <a:cubicBezTo>
                    <a:pt x="998" y="1729"/>
                    <a:pt x="1038" y="1677"/>
                    <a:pt x="1078" y="1625"/>
                  </a:cubicBezTo>
                  <a:cubicBezTo>
                    <a:pt x="1367" y="1267"/>
                    <a:pt x="1713" y="864"/>
                    <a:pt x="2036" y="495"/>
                  </a:cubicBezTo>
                  <a:lnTo>
                    <a:pt x="2030" y="495"/>
                  </a:lnTo>
                  <a:cubicBezTo>
                    <a:pt x="1847" y="689"/>
                    <a:pt x="1659" y="877"/>
                    <a:pt x="1451" y="1061"/>
                  </a:cubicBezTo>
                  <a:lnTo>
                    <a:pt x="1451" y="1061"/>
                  </a:lnTo>
                  <a:cubicBezTo>
                    <a:pt x="1463" y="1052"/>
                    <a:pt x="1471" y="1047"/>
                    <a:pt x="1474" y="1047"/>
                  </a:cubicBezTo>
                  <a:cubicBezTo>
                    <a:pt x="1484" y="1047"/>
                    <a:pt x="1461" y="1082"/>
                    <a:pt x="1407" y="1146"/>
                  </a:cubicBezTo>
                  <a:cubicBezTo>
                    <a:pt x="1378" y="1163"/>
                    <a:pt x="1344" y="1187"/>
                    <a:pt x="1315" y="1210"/>
                  </a:cubicBezTo>
                  <a:cubicBezTo>
                    <a:pt x="1347" y="1172"/>
                    <a:pt x="1378" y="1135"/>
                    <a:pt x="1410" y="1098"/>
                  </a:cubicBezTo>
                  <a:lnTo>
                    <a:pt x="1410" y="1098"/>
                  </a:lnTo>
                  <a:cubicBezTo>
                    <a:pt x="1409" y="1099"/>
                    <a:pt x="1408" y="1099"/>
                    <a:pt x="1407" y="1100"/>
                  </a:cubicBezTo>
                  <a:cubicBezTo>
                    <a:pt x="1408" y="1099"/>
                    <a:pt x="1409" y="1098"/>
                    <a:pt x="1410" y="1097"/>
                  </a:cubicBezTo>
                  <a:lnTo>
                    <a:pt x="1410" y="1097"/>
                  </a:lnTo>
                  <a:cubicBezTo>
                    <a:pt x="1410" y="1097"/>
                    <a:pt x="1410" y="1097"/>
                    <a:pt x="1410" y="1098"/>
                  </a:cubicBezTo>
                  <a:lnTo>
                    <a:pt x="1410" y="1098"/>
                  </a:lnTo>
                  <a:cubicBezTo>
                    <a:pt x="1424" y="1086"/>
                    <a:pt x="1437" y="1073"/>
                    <a:pt x="1451" y="1061"/>
                  </a:cubicBezTo>
                  <a:lnTo>
                    <a:pt x="1451" y="1061"/>
                  </a:lnTo>
                  <a:cubicBezTo>
                    <a:pt x="1441" y="1069"/>
                    <a:pt x="1427" y="1081"/>
                    <a:pt x="1410" y="1097"/>
                  </a:cubicBezTo>
                  <a:lnTo>
                    <a:pt x="1410" y="1097"/>
                  </a:lnTo>
                  <a:cubicBezTo>
                    <a:pt x="1545" y="939"/>
                    <a:pt x="1681" y="784"/>
                    <a:pt x="1839" y="668"/>
                  </a:cubicBezTo>
                  <a:cubicBezTo>
                    <a:pt x="1839" y="668"/>
                    <a:pt x="1903" y="581"/>
                    <a:pt x="1943" y="541"/>
                  </a:cubicBezTo>
                  <a:cubicBezTo>
                    <a:pt x="1995" y="498"/>
                    <a:pt x="2008" y="494"/>
                    <a:pt x="2024" y="494"/>
                  </a:cubicBezTo>
                  <a:cubicBezTo>
                    <a:pt x="2028" y="494"/>
                    <a:pt x="2031" y="495"/>
                    <a:pt x="2036" y="495"/>
                  </a:cubicBezTo>
                  <a:cubicBezTo>
                    <a:pt x="2070" y="454"/>
                    <a:pt x="2116" y="414"/>
                    <a:pt x="2151" y="374"/>
                  </a:cubicBezTo>
                  <a:lnTo>
                    <a:pt x="2151" y="374"/>
                  </a:lnTo>
                  <a:cubicBezTo>
                    <a:pt x="2099" y="408"/>
                    <a:pt x="2001" y="489"/>
                    <a:pt x="1920" y="558"/>
                  </a:cubicBezTo>
                  <a:cubicBezTo>
                    <a:pt x="1863" y="610"/>
                    <a:pt x="1788" y="673"/>
                    <a:pt x="1788" y="673"/>
                  </a:cubicBezTo>
                  <a:cubicBezTo>
                    <a:pt x="1286" y="1204"/>
                    <a:pt x="819" y="1705"/>
                    <a:pt x="369" y="2213"/>
                  </a:cubicBezTo>
                  <a:cubicBezTo>
                    <a:pt x="340" y="2259"/>
                    <a:pt x="329" y="2288"/>
                    <a:pt x="277" y="2340"/>
                  </a:cubicBezTo>
                  <a:cubicBezTo>
                    <a:pt x="231" y="2374"/>
                    <a:pt x="196" y="2420"/>
                    <a:pt x="156" y="2461"/>
                  </a:cubicBezTo>
                  <a:lnTo>
                    <a:pt x="58" y="2576"/>
                  </a:lnTo>
                  <a:lnTo>
                    <a:pt x="12" y="2634"/>
                  </a:lnTo>
                  <a:cubicBezTo>
                    <a:pt x="12" y="2645"/>
                    <a:pt x="0" y="2645"/>
                    <a:pt x="0" y="2651"/>
                  </a:cubicBezTo>
                  <a:lnTo>
                    <a:pt x="12" y="2668"/>
                  </a:lnTo>
                  <a:cubicBezTo>
                    <a:pt x="17" y="2680"/>
                    <a:pt x="23" y="2686"/>
                    <a:pt x="29" y="2691"/>
                  </a:cubicBezTo>
                  <a:cubicBezTo>
                    <a:pt x="52" y="2720"/>
                    <a:pt x="87" y="2743"/>
                    <a:pt x="115" y="2761"/>
                  </a:cubicBezTo>
                  <a:cubicBezTo>
                    <a:pt x="136" y="2767"/>
                    <a:pt x="148" y="2769"/>
                    <a:pt x="154" y="2769"/>
                  </a:cubicBezTo>
                  <a:cubicBezTo>
                    <a:pt x="164" y="2769"/>
                    <a:pt x="160" y="2763"/>
                    <a:pt x="147" y="2754"/>
                  </a:cubicBezTo>
                  <a:lnTo>
                    <a:pt x="147" y="2754"/>
                  </a:lnTo>
                  <a:cubicBezTo>
                    <a:pt x="181" y="2775"/>
                    <a:pt x="229" y="2790"/>
                    <a:pt x="283" y="2801"/>
                  </a:cubicBezTo>
                  <a:cubicBezTo>
                    <a:pt x="225" y="2795"/>
                    <a:pt x="167" y="2789"/>
                    <a:pt x="115" y="2766"/>
                  </a:cubicBezTo>
                  <a:lnTo>
                    <a:pt x="75" y="2743"/>
                  </a:lnTo>
                  <a:lnTo>
                    <a:pt x="75" y="2743"/>
                  </a:lnTo>
                  <a:cubicBezTo>
                    <a:pt x="167" y="2813"/>
                    <a:pt x="288" y="2824"/>
                    <a:pt x="404" y="2824"/>
                  </a:cubicBezTo>
                  <a:cubicBezTo>
                    <a:pt x="519" y="2824"/>
                    <a:pt x="652" y="2801"/>
                    <a:pt x="761" y="2772"/>
                  </a:cubicBezTo>
                  <a:cubicBezTo>
                    <a:pt x="807" y="2761"/>
                    <a:pt x="859" y="2743"/>
                    <a:pt x="894" y="2732"/>
                  </a:cubicBezTo>
                  <a:cubicBezTo>
                    <a:pt x="1050" y="2680"/>
                    <a:pt x="1199" y="2622"/>
                    <a:pt x="1297" y="2605"/>
                  </a:cubicBezTo>
                  <a:cubicBezTo>
                    <a:pt x="1332" y="2595"/>
                    <a:pt x="1363" y="2581"/>
                    <a:pt x="1396" y="2570"/>
                  </a:cubicBezTo>
                  <a:lnTo>
                    <a:pt x="1396" y="2570"/>
                  </a:lnTo>
                  <a:cubicBezTo>
                    <a:pt x="1396" y="2570"/>
                    <a:pt x="1396" y="2570"/>
                    <a:pt x="1396" y="2570"/>
                  </a:cubicBezTo>
                  <a:cubicBezTo>
                    <a:pt x="1397" y="2570"/>
                    <a:pt x="1398" y="2569"/>
                    <a:pt x="1400" y="2569"/>
                  </a:cubicBezTo>
                  <a:lnTo>
                    <a:pt x="1400" y="2569"/>
                  </a:lnTo>
                  <a:cubicBezTo>
                    <a:pt x="1401" y="2568"/>
                    <a:pt x="1403" y="2568"/>
                    <a:pt x="1404" y="2567"/>
                  </a:cubicBezTo>
                  <a:lnTo>
                    <a:pt x="1404" y="2567"/>
                  </a:lnTo>
                  <a:cubicBezTo>
                    <a:pt x="1415" y="2564"/>
                    <a:pt x="1427" y="2563"/>
                    <a:pt x="1436" y="2559"/>
                  </a:cubicBezTo>
                  <a:cubicBezTo>
                    <a:pt x="1592" y="2501"/>
                    <a:pt x="1753" y="2432"/>
                    <a:pt x="1903" y="2369"/>
                  </a:cubicBezTo>
                  <a:cubicBezTo>
                    <a:pt x="2208" y="2242"/>
                    <a:pt x="2508" y="2103"/>
                    <a:pt x="2820" y="1959"/>
                  </a:cubicBezTo>
                  <a:cubicBezTo>
                    <a:pt x="3131" y="1815"/>
                    <a:pt x="3431" y="1665"/>
                    <a:pt x="3725" y="1521"/>
                  </a:cubicBezTo>
                  <a:cubicBezTo>
                    <a:pt x="3881" y="1446"/>
                    <a:pt x="4025" y="1377"/>
                    <a:pt x="4175" y="1302"/>
                  </a:cubicBezTo>
                  <a:cubicBezTo>
                    <a:pt x="4177" y="1301"/>
                    <a:pt x="4180" y="1300"/>
                    <a:pt x="4183" y="1298"/>
                  </a:cubicBezTo>
                  <a:lnTo>
                    <a:pt x="4183" y="1298"/>
                  </a:lnTo>
                  <a:cubicBezTo>
                    <a:pt x="3760" y="1691"/>
                    <a:pt x="3334" y="2094"/>
                    <a:pt x="2958" y="2547"/>
                  </a:cubicBezTo>
                  <a:cubicBezTo>
                    <a:pt x="2831" y="2691"/>
                    <a:pt x="2716" y="2847"/>
                    <a:pt x="2618" y="3009"/>
                  </a:cubicBezTo>
                  <a:cubicBezTo>
                    <a:pt x="2566" y="3089"/>
                    <a:pt x="2514" y="3176"/>
                    <a:pt x="2474" y="3268"/>
                  </a:cubicBezTo>
                  <a:cubicBezTo>
                    <a:pt x="2451" y="3314"/>
                    <a:pt x="2439" y="3366"/>
                    <a:pt x="2416" y="3412"/>
                  </a:cubicBezTo>
                  <a:cubicBezTo>
                    <a:pt x="2410" y="3435"/>
                    <a:pt x="2399" y="3470"/>
                    <a:pt x="2393" y="3499"/>
                  </a:cubicBezTo>
                  <a:cubicBezTo>
                    <a:pt x="2387" y="3527"/>
                    <a:pt x="2381" y="3556"/>
                    <a:pt x="2381" y="3597"/>
                  </a:cubicBezTo>
                  <a:cubicBezTo>
                    <a:pt x="2364" y="3718"/>
                    <a:pt x="2393" y="3845"/>
                    <a:pt x="2474" y="3931"/>
                  </a:cubicBezTo>
                  <a:cubicBezTo>
                    <a:pt x="2508" y="3977"/>
                    <a:pt x="2560" y="4018"/>
                    <a:pt x="2612" y="4046"/>
                  </a:cubicBezTo>
                  <a:lnTo>
                    <a:pt x="2647" y="4069"/>
                  </a:lnTo>
                  <a:cubicBezTo>
                    <a:pt x="2658" y="4069"/>
                    <a:pt x="2676" y="4064"/>
                    <a:pt x="2687" y="4058"/>
                  </a:cubicBezTo>
                  <a:lnTo>
                    <a:pt x="2774" y="4029"/>
                  </a:lnTo>
                  <a:cubicBezTo>
                    <a:pt x="2792" y="4023"/>
                    <a:pt x="2810" y="4017"/>
                    <a:pt x="2828" y="4011"/>
                  </a:cubicBezTo>
                  <a:lnTo>
                    <a:pt x="2828" y="4011"/>
                  </a:lnTo>
                  <a:cubicBezTo>
                    <a:pt x="2752" y="4105"/>
                    <a:pt x="2690" y="4189"/>
                    <a:pt x="2612" y="4300"/>
                  </a:cubicBezTo>
                  <a:cubicBezTo>
                    <a:pt x="2554" y="4387"/>
                    <a:pt x="2508" y="4479"/>
                    <a:pt x="2462" y="4565"/>
                  </a:cubicBezTo>
                  <a:cubicBezTo>
                    <a:pt x="2410" y="4663"/>
                    <a:pt x="2364" y="4750"/>
                    <a:pt x="2324" y="4848"/>
                  </a:cubicBezTo>
                  <a:cubicBezTo>
                    <a:pt x="2353" y="4906"/>
                    <a:pt x="2364" y="4952"/>
                    <a:pt x="2416" y="5015"/>
                  </a:cubicBezTo>
                  <a:cubicBezTo>
                    <a:pt x="2462" y="5078"/>
                    <a:pt x="2520" y="5130"/>
                    <a:pt x="2583" y="5171"/>
                  </a:cubicBezTo>
                  <a:cubicBezTo>
                    <a:pt x="2675" y="5229"/>
                    <a:pt x="2790" y="5260"/>
                    <a:pt x="2918" y="5260"/>
                  </a:cubicBezTo>
                  <a:cubicBezTo>
                    <a:pt x="2968" y="5260"/>
                    <a:pt x="3020" y="5255"/>
                    <a:pt x="3073" y="5246"/>
                  </a:cubicBezTo>
                  <a:cubicBezTo>
                    <a:pt x="3125" y="5240"/>
                    <a:pt x="3171" y="5223"/>
                    <a:pt x="3229" y="5211"/>
                  </a:cubicBezTo>
                  <a:cubicBezTo>
                    <a:pt x="3281" y="5194"/>
                    <a:pt x="3356" y="5171"/>
                    <a:pt x="3373" y="5159"/>
                  </a:cubicBezTo>
                  <a:cubicBezTo>
                    <a:pt x="3442" y="5130"/>
                    <a:pt x="3512" y="5102"/>
                    <a:pt x="3575" y="5073"/>
                  </a:cubicBezTo>
                  <a:cubicBezTo>
                    <a:pt x="3708" y="5009"/>
                    <a:pt x="3846" y="4929"/>
                    <a:pt x="3973" y="4848"/>
                  </a:cubicBezTo>
                  <a:cubicBezTo>
                    <a:pt x="4238" y="4681"/>
                    <a:pt x="4498" y="4479"/>
                    <a:pt x="4751" y="4277"/>
                  </a:cubicBezTo>
                  <a:cubicBezTo>
                    <a:pt x="5259" y="3868"/>
                    <a:pt x="5726" y="3429"/>
                    <a:pt x="6037" y="3124"/>
                  </a:cubicBezTo>
                  <a:cubicBezTo>
                    <a:pt x="6429" y="2686"/>
                    <a:pt x="6469" y="2530"/>
                    <a:pt x="6418" y="2490"/>
                  </a:cubicBezTo>
                  <a:cubicBezTo>
                    <a:pt x="6408" y="2484"/>
                    <a:pt x="6395" y="2481"/>
                    <a:pt x="6380" y="2481"/>
                  </a:cubicBezTo>
                  <a:cubicBezTo>
                    <a:pt x="6311" y="2481"/>
                    <a:pt x="6205" y="2538"/>
                    <a:pt x="6181" y="2547"/>
                  </a:cubicBezTo>
                  <a:cubicBezTo>
                    <a:pt x="5864" y="2738"/>
                    <a:pt x="5616" y="2939"/>
                    <a:pt x="5316" y="3205"/>
                  </a:cubicBezTo>
                  <a:cubicBezTo>
                    <a:pt x="5005" y="3470"/>
                    <a:pt x="4630" y="3810"/>
                    <a:pt x="4025" y="4191"/>
                  </a:cubicBezTo>
                  <a:cubicBezTo>
                    <a:pt x="4179" y="4094"/>
                    <a:pt x="4256" y="4044"/>
                    <a:pt x="4276" y="4044"/>
                  </a:cubicBezTo>
                  <a:cubicBezTo>
                    <a:pt x="4282" y="4044"/>
                    <a:pt x="4283" y="4048"/>
                    <a:pt x="4278" y="4058"/>
                  </a:cubicBezTo>
                  <a:cubicBezTo>
                    <a:pt x="4255" y="4087"/>
                    <a:pt x="4146" y="4185"/>
                    <a:pt x="3973" y="4317"/>
                  </a:cubicBezTo>
                  <a:cubicBezTo>
                    <a:pt x="3806" y="4438"/>
                    <a:pt x="3587" y="4588"/>
                    <a:pt x="3339" y="4698"/>
                  </a:cubicBezTo>
                  <a:cubicBezTo>
                    <a:pt x="3281" y="4727"/>
                    <a:pt x="3212" y="4750"/>
                    <a:pt x="3166" y="4767"/>
                  </a:cubicBezTo>
                  <a:cubicBezTo>
                    <a:pt x="3131" y="4779"/>
                    <a:pt x="3096" y="4784"/>
                    <a:pt x="3068" y="4784"/>
                  </a:cubicBezTo>
                  <a:cubicBezTo>
                    <a:pt x="2998" y="4784"/>
                    <a:pt x="2952" y="4761"/>
                    <a:pt x="2941" y="4709"/>
                  </a:cubicBezTo>
                  <a:cubicBezTo>
                    <a:pt x="2929" y="4692"/>
                    <a:pt x="2958" y="4663"/>
                    <a:pt x="2970" y="4646"/>
                  </a:cubicBezTo>
                  <a:cubicBezTo>
                    <a:pt x="2993" y="4617"/>
                    <a:pt x="3016" y="4594"/>
                    <a:pt x="3039" y="4583"/>
                  </a:cubicBezTo>
                  <a:lnTo>
                    <a:pt x="3050" y="4565"/>
                  </a:lnTo>
                  <a:lnTo>
                    <a:pt x="3056" y="4560"/>
                  </a:lnTo>
                  <a:lnTo>
                    <a:pt x="3073" y="4536"/>
                  </a:lnTo>
                  <a:cubicBezTo>
                    <a:pt x="3096" y="4502"/>
                    <a:pt x="3125" y="4473"/>
                    <a:pt x="3154" y="4438"/>
                  </a:cubicBezTo>
                  <a:cubicBezTo>
                    <a:pt x="3258" y="4306"/>
                    <a:pt x="3373" y="4173"/>
                    <a:pt x="3500" y="4041"/>
                  </a:cubicBezTo>
                  <a:cubicBezTo>
                    <a:pt x="3748" y="3775"/>
                    <a:pt x="4031" y="3499"/>
                    <a:pt x="4336" y="3233"/>
                  </a:cubicBezTo>
                  <a:cubicBezTo>
                    <a:pt x="4636" y="2962"/>
                    <a:pt x="4959" y="2691"/>
                    <a:pt x="5276" y="2403"/>
                  </a:cubicBezTo>
                  <a:cubicBezTo>
                    <a:pt x="5587" y="2126"/>
                    <a:pt x="5893" y="1855"/>
                    <a:pt x="6210" y="1648"/>
                  </a:cubicBezTo>
                  <a:cubicBezTo>
                    <a:pt x="6383" y="1533"/>
                    <a:pt x="6562" y="1423"/>
                    <a:pt x="6758" y="1348"/>
                  </a:cubicBezTo>
                  <a:lnTo>
                    <a:pt x="6711" y="1259"/>
                  </a:lnTo>
                  <a:lnTo>
                    <a:pt x="6711" y="1259"/>
                  </a:lnTo>
                  <a:cubicBezTo>
                    <a:pt x="6725" y="1250"/>
                    <a:pt x="6738" y="1241"/>
                    <a:pt x="6752" y="1233"/>
                  </a:cubicBezTo>
                  <a:lnTo>
                    <a:pt x="6579" y="892"/>
                  </a:lnTo>
                  <a:cubicBezTo>
                    <a:pt x="6563" y="899"/>
                    <a:pt x="6547" y="906"/>
                    <a:pt x="6531" y="913"/>
                  </a:cubicBezTo>
                  <a:lnTo>
                    <a:pt x="6531" y="913"/>
                  </a:lnTo>
                  <a:lnTo>
                    <a:pt x="6487" y="829"/>
                  </a:lnTo>
                  <a:cubicBezTo>
                    <a:pt x="6395" y="887"/>
                    <a:pt x="6302" y="950"/>
                    <a:pt x="6210" y="1014"/>
                  </a:cubicBezTo>
                  <a:cubicBezTo>
                    <a:pt x="6112" y="1077"/>
                    <a:pt x="6020" y="1152"/>
                    <a:pt x="5922" y="1221"/>
                  </a:cubicBezTo>
                  <a:cubicBezTo>
                    <a:pt x="5380" y="1613"/>
                    <a:pt x="4901" y="2046"/>
                    <a:pt x="4428" y="2449"/>
                  </a:cubicBezTo>
                  <a:cubicBezTo>
                    <a:pt x="4192" y="2651"/>
                    <a:pt x="3950" y="2847"/>
                    <a:pt x="3713" y="3026"/>
                  </a:cubicBezTo>
                  <a:cubicBezTo>
                    <a:pt x="3471" y="3205"/>
                    <a:pt x="3223" y="3372"/>
                    <a:pt x="2958" y="3510"/>
                  </a:cubicBezTo>
                  <a:lnTo>
                    <a:pt x="2854" y="3556"/>
                  </a:lnTo>
                  <a:lnTo>
                    <a:pt x="2820" y="3579"/>
                  </a:lnTo>
                  <a:lnTo>
                    <a:pt x="2808" y="3585"/>
                  </a:lnTo>
                  <a:cubicBezTo>
                    <a:pt x="2797" y="3585"/>
                    <a:pt x="2791" y="3579"/>
                    <a:pt x="2791" y="3574"/>
                  </a:cubicBezTo>
                  <a:lnTo>
                    <a:pt x="2791" y="3568"/>
                  </a:lnTo>
                  <a:lnTo>
                    <a:pt x="2791" y="3556"/>
                  </a:lnTo>
                  <a:cubicBezTo>
                    <a:pt x="2808" y="3527"/>
                    <a:pt x="2808" y="3510"/>
                    <a:pt x="2820" y="3470"/>
                  </a:cubicBezTo>
                  <a:cubicBezTo>
                    <a:pt x="2843" y="3412"/>
                    <a:pt x="2877" y="3355"/>
                    <a:pt x="2906" y="3291"/>
                  </a:cubicBezTo>
                  <a:cubicBezTo>
                    <a:pt x="2981" y="3170"/>
                    <a:pt x="3068" y="3049"/>
                    <a:pt x="3160" y="2922"/>
                  </a:cubicBezTo>
                  <a:cubicBezTo>
                    <a:pt x="3390" y="2628"/>
                    <a:pt x="3633" y="2363"/>
                    <a:pt x="3904" y="2098"/>
                  </a:cubicBezTo>
                  <a:cubicBezTo>
                    <a:pt x="4111" y="1884"/>
                    <a:pt x="4376" y="1700"/>
                    <a:pt x="4555" y="1469"/>
                  </a:cubicBezTo>
                  <a:cubicBezTo>
                    <a:pt x="4636" y="1365"/>
                    <a:pt x="4688" y="1267"/>
                    <a:pt x="4774" y="1163"/>
                  </a:cubicBezTo>
                  <a:cubicBezTo>
                    <a:pt x="4982" y="921"/>
                    <a:pt x="5172" y="656"/>
                    <a:pt x="5334" y="374"/>
                  </a:cubicBezTo>
                  <a:cubicBezTo>
                    <a:pt x="5297" y="363"/>
                    <a:pt x="5258" y="359"/>
                    <a:pt x="5220" y="359"/>
                  </a:cubicBezTo>
                  <a:cubicBezTo>
                    <a:pt x="5048" y="359"/>
                    <a:pt x="4864" y="445"/>
                    <a:pt x="4699" y="454"/>
                  </a:cubicBezTo>
                  <a:cubicBezTo>
                    <a:pt x="4780" y="397"/>
                    <a:pt x="4867" y="241"/>
                    <a:pt x="4895" y="166"/>
                  </a:cubicBezTo>
                  <a:cubicBezTo>
                    <a:pt x="4849" y="152"/>
                    <a:pt x="4803" y="152"/>
                    <a:pt x="4756" y="152"/>
                  </a:cubicBezTo>
                  <a:cubicBezTo>
                    <a:pt x="4709" y="152"/>
                    <a:pt x="4662" y="152"/>
                    <a:pt x="4613" y="137"/>
                  </a:cubicBezTo>
                  <a:cubicBezTo>
                    <a:pt x="4613" y="91"/>
                    <a:pt x="4630" y="51"/>
                    <a:pt x="4653" y="10"/>
                  </a:cubicBezTo>
                  <a:cubicBezTo>
                    <a:pt x="4638" y="4"/>
                    <a:pt x="4622" y="1"/>
                    <a:pt x="4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9"/>
          <p:cNvSpPr txBox="1">
            <a:spLocks noGrp="1"/>
          </p:cNvSpPr>
          <p:nvPr>
            <p:ph type="title"/>
          </p:nvPr>
        </p:nvSpPr>
        <p:spPr>
          <a:xfrm>
            <a:off x="3164000" y="2044200"/>
            <a:ext cx="5864000" cy="187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12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p9"/>
          <p:cNvSpPr txBox="1">
            <a:spLocks noGrp="1"/>
          </p:cNvSpPr>
          <p:nvPr>
            <p:ph type="subTitle" idx="1"/>
          </p:nvPr>
        </p:nvSpPr>
        <p:spPr>
          <a:xfrm>
            <a:off x="3164000" y="3919033"/>
            <a:ext cx="58640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56675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687382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10"/>
          <p:cNvSpPr txBox="1">
            <a:spLocks noGrp="1"/>
          </p:cNvSpPr>
          <p:nvPr>
            <p:ph type="title"/>
          </p:nvPr>
        </p:nvSpPr>
        <p:spPr>
          <a:xfrm>
            <a:off x="2271400" y="979900"/>
            <a:ext cx="7649200" cy="1541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40" name="Google Shape;240;p10"/>
          <p:cNvGrpSpPr/>
          <p:nvPr/>
        </p:nvGrpSpPr>
        <p:grpSpPr>
          <a:xfrm rot="-5400000">
            <a:off x="10037941" y="-1259702"/>
            <a:ext cx="1332644" cy="2621003"/>
            <a:chOff x="8401143" y="1588874"/>
            <a:chExt cx="999483" cy="1965752"/>
          </a:xfrm>
        </p:grpSpPr>
        <p:sp>
          <p:nvSpPr>
            <p:cNvPr id="241" name="Google Shape;241;p10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0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10"/>
          <p:cNvSpPr/>
          <p:nvPr/>
        </p:nvSpPr>
        <p:spPr>
          <a:xfrm flipH="1">
            <a:off x="-1237843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1601248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1"/>
          <p:cNvSpPr txBox="1">
            <a:spLocks noGrp="1"/>
          </p:cNvSpPr>
          <p:nvPr>
            <p:ph type="title" hasCustomPrompt="1"/>
          </p:nvPr>
        </p:nvSpPr>
        <p:spPr>
          <a:xfrm>
            <a:off x="2267767" y="2085100"/>
            <a:ext cx="7656400" cy="20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6" name="Google Shape;246;p11"/>
          <p:cNvSpPr txBox="1">
            <a:spLocks noGrp="1"/>
          </p:cNvSpPr>
          <p:nvPr>
            <p:ph type="subTitle" idx="1"/>
          </p:nvPr>
        </p:nvSpPr>
        <p:spPr>
          <a:xfrm>
            <a:off x="2267767" y="4110100"/>
            <a:ext cx="76564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7" name="Google Shape;247;p11"/>
          <p:cNvSpPr/>
          <p:nvPr/>
        </p:nvSpPr>
        <p:spPr>
          <a:xfrm rot="7362527" flipH="1">
            <a:off x="4794125" y="-2242233"/>
            <a:ext cx="3618527" cy="3987701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" name="Google Shape;248;p11"/>
          <p:cNvGrpSpPr/>
          <p:nvPr/>
        </p:nvGrpSpPr>
        <p:grpSpPr>
          <a:xfrm rot="5005912" flipH="1">
            <a:off x="9880587" y="-1260054"/>
            <a:ext cx="2930859" cy="3229875"/>
            <a:chOff x="853022" y="-1869325"/>
            <a:chExt cx="1612789" cy="1777331"/>
          </a:xfrm>
        </p:grpSpPr>
        <p:sp>
          <p:nvSpPr>
            <p:cNvPr id="249" name="Google Shape;249;p11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1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1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1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1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1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1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1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1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0" name="Google Shape;260;p11"/>
          <p:cNvSpPr/>
          <p:nvPr/>
        </p:nvSpPr>
        <p:spPr>
          <a:xfrm rot="6259890">
            <a:off x="-1114581" y="-558068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1" name="Google Shape;261;p11"/>
          <p:cNvGrpSpPr/>
          <p:nvPr/>
        </p:nvGrpSpPr>
        <p:grpSpPr>
          <a:xfrm>
            <a:off x="4163227" y="-615521"/>
            <a:ext cx="2621003" cy="1332644"/>
            <a:chOff x="3122420" y="-461641"/>
            <a:chExt cx="1965752" cy="999483"/>
          </a:xfrm>
        </p:grpSpPr>
        <p:sp>
          <p:nvSpPr>
            <p:cNvPr id="262" name="Google Shape;262;p11"/>
            <p:cNvSpPr/>
            <p:nvPr/>
          </p:nvSpPr>
          <p:spPr>
            <a:xfrm rot="5057126">
              <a:off x="3727634" y="-882529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dk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11"/>
            <p:cNvSpPr/>
            <p:nvPr/>
          </p:nvSpPr>
          <p:spPr>
            <a:xfrm rot="5057126">
              <a:off x="3727634" y="-941254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4" name="Google Shape;264;p11"/>
          <p:cNvSpPr/>
          <p:nvPr/>
        </p:nvSpPr>
        <p:spPr>
          <a:xfrm>
            <a:off x="2486620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1"/>
          <p:cNvSpPr/>
          <p:nvPr/>
        </p:nvSpPr>
        <p:spPr>
          <a:xfrm rot="-5400000">
            <a:off x="-155816" y="358799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3407948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345400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subTitle" idx="1"/>
          </p:nvPr>
        </p:nvSpPr>
        <p:spPr>
          <a:xfrm>
            <a:off x="960000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subTitle" idx="2"/>
          </p:nvPr>
        </p:nvSpPr>
        <p:spPr>
          <a:xfrm>
            <a:off x="4559029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subTitle" idx="3"/>
          </p:nvPr>
        </p:nvSpPr>
        <p:spPr>
          <a:xfrm>
            <a:off x="960000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subTitle" idx="4"/>
          </p:nvPr>
        </p:nvSpPr>
        <p:spPr>
          <a:xfrm>
            <a:off x="4559029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subTitle" idx="5"/>
          </p:nvPr>
        </p:nvSpPr>
        <p:spPr>
          <a:xfrm>
            <a:off x="8158064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3"/>
          <p:cNvSpPr txBox="1">
            <a:spLocks noGrp="1"/>
          </p:cNvSpPr>
          <p:nvPr>
            <p:ph type="subTitle" idx="6"/>
          </p:nvPr>
        </p:nvSpPr>
        <p:spPr>
          <a:xfrm>
            <a:off x="8158064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13"/>
          <p:cNvSpPr txBox="1">
            <a:spLocks noGrp="1"/>
          </p:cNvSpPr>
          <p:nvPr>
            <p:ph type="title" idx="7" hasCustomPrompt="1"/>
          </p:nvPr>
        </p:nvSpPr>
        <p:spPr>
          <a:xfrm>
            <a:off x="1877600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8" hasCustomPrompt="1"/>
          </p:nvPr>
        </p:nvSpPr>
        <p:spPr>
          <a:xfrm>
            <a:off x="1877600" y="4136428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7" name="Google Shape;277;p13"/>
          <p:cNvSpPr txBox="1">
            <a:spLocks noGrp="1"/>
          </p:cNvSpPr>
          <p:nvPr>
            <p:ph type="title" idx="9" hasCustomPrompt="1"/>
          </p:nvPr>
        </p:nvSpPr>
        <p:spPr>
          <a:xfrm>
            <a:off x="5476629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8" name="Google Shape;278;p13"/>
          <p:cNvSpPr txBox="1">
            <a:spLocks noGrp="1"/>
          </p:cNvSpPr>
          <p:nvPr>
            <p:ph type="title" idx="13" hasCustomPrompt="1"/>
          </p:nvPr>
        </p:nvSpPr>
        <p:spPr>
          <a:xfrm>
            <a:off x="5476629" y="4136428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9" name="Google Shape;279;p13"/>
          <p:cNvSpPr txBox="1">
            <a:spLocks noGrp="1"/>
          </p:cNvSpPr>
          <p:nvPr>
            <p:ph type="title" idx="14" hasCustomPrompt="1"/>
          </p:nvPr>
        </p:nvSpPr>
        <p:spPr>
          <a:xfrm>
            <a:off x="9075664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80" name="Google Shape;280;p13"/>
          <p:cNvSpPr txBox="1">
            <a:spLocks noGrp="1"/>
          </p:cNvSpPr>
          <p:nvPr>
            <p:ph type="title" idx="15" hasCustomPrompt="1"/>
          </p:nvPr>
        </p:nvSpPr>
        <p:spPr>
          <a:xfrm>
            <a:off x="9075664" y="41364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81" name="Google Shape;281;p13"/>
          <p:cNvSpPr txBox="1">
            <a:spLocks noGrp="1"/>
          </p:cNvSpPr>
          <p:nvPr>
            <p:ph type="subTitle" idx="16"/>
          </p:nvPr>
        </p:nvSpPr>
        <p:spPr>
          <a:xfrm>
            <a:off x="960000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2" name="Google Shape;282;p13"/>
          <p:cNvSpPr txBox="1">
            <a:spLocks noGrp="1"/>
          </p:cNvSpPr>
          <p:nvPr>
            <p:ph type="subTitle" idx="17"/>
          </p:nvPr>
        </p:nvSpPr>
        <p:spPr>
          <a:xfrm>
            <a:off x="4559029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3" name="Google Shape;283;p13"/>
          <p:cNvSpPr txBox="1">
            <a:spLocks noGrp="1"/>
          </p:cNvSpPr>
          <p:nvPr>
            <p:ph type="subTitle" idx="18"/>
          </p:nvPr>
        </p:nvSpPr>
        <p:spPr>
          <a:xfrm>
            <a:off x="8158064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4" name="Google Shape;284;p13"/>
          <p:cNvSpPr txBox="1">
            <a:spLocks noGrp="1"/>
          </p:cNvSpPr>
          <p:nvPr>
            <p:ph type="subTitle" idx="19"/>
          </p:nvPr>
        </p:nvSpPr>
        <p:spPr>
          <a:xfrm>
            <a:off x="960000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5" name="Google Shape;285;p13"/>
          <p:cNvSpPr txBox="1">
            <a:spLocks noGrp="1"/>
          </p:cNvSpPr>
          <p:nvPr>
            <p:ph type="subTitle" idx="20"/>
          </p:nvPr>
        </p:nvSpPr>
        <p:spPr>
          <a:xfrm>
            <a:off x="4559029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6" name="Google Shape;286;p13"/>
          <p:cNvSpPr txBox="1">
            <a:spLocks noGrp="1"/>
          </p:cNvSpPr>
          <p:nvPr>
            <p:ph type="subTitle" idx="21"/>
          </p:nvPr>
        </p:nvSpPr>
        <p:spPr>
          <a:xfrm>
            <a:off x="8158064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7" name="Google Shape;287;p13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3"/>
          <p:cNvSpPr/>
          <p:nvPr/>
        </p:nvSpPr>
        <p:spPr>
          <a:xfrm rot="-5005926">
            <a:off x="-284112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13"/>
          <p:cNvGrpSpPr/>
          <p:nvPr/>
        </p:nvGrpSpPr>
        <p:grpSpPr>
          <a:xfrm>
            <a:off x="156491" y="210978"/>
            <a:ext cx="552981" cy="538919"/>
            <a:chOff x="117368" y="158233"/>
            <a:chExt cx="414736" cy="404189"/>
          </a:xfrm>
        </p:grpSpPr>
        <p:sp>
          <p:nvSpPr>
            <p:cNvPr id="290" name="Google Shape;290;p13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3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3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3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3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3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3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3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3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" name="Google Shape;299;p13"/>
          <p:cNvSpPr/>
          <p:nvPr/>
        </p:nvSpPr>
        <p:spPr>
          <a:xfrm>
            <a:off x="-381662" y="4952129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0" name="Google Shape;300;p13"/>
          <p:cNvGrpSpPr/>
          <p:nvPr/>
        </p:nvGrpSpPr>
        <p:grpSpPr>
          <a:xfrm>
            <a:off x="-205300" y="616112"/>
            <a:ext cx="1425291" cy="1417461"/>
            <a:chOff x="4363113" y="194497"/>
            <a:chExt cx="1068968" cy="1063096"/>
          </a:xfrm>
        </p:grpSpPr>
        <p:sp>
          <p:nvSpPr>
            <p:cNvPr id="301" name="Google Shape;301;p13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3" name="Google Shape;303;p13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304" name="Google Shape;304;p13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" name="Google Shape;306;p13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307" name="Google Shape;307;p1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" name="Google Shape;309;p13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310" name="Google Shape;310;p13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3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3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3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3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3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3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3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3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3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" name="Google Shape;320;p13"/>
          <p:cNvSpPr/>
          <p:nvPr/>
        </p:nvSpPr>
        <p:spPr>
          <a:xfrm>
            <a:off x="10383101" y="616100"/>
            <a:ext cx="1368631" cy="944893"/>
          </a:xfrm>
          <a:custGeom>
            <a:avLst/>
            <a:gdLst/>
            <a:ahLst/>
            <a:cxnLst/>
            <a:rect l="l" t="t" r="r" b="b"/>
            <a:pathLst>
              <a:path w="8921" h="6159" extrusionOk="0">
                <a:moveTo>
                  <a:pt x="3048" y="2575"/>
                </a:moveTo>
                <a:cubicBezTo>
                  <a:pt x="3198" y="2575"/>
                  <a:pt x="3351" y="2586"/>
                  <a:pt x="3495" y="2613"/>
                </a:cubicBezTo>
                <a:cubicBezTo>
                  <a:pt x="3610" y="2624"/>
                  <a:pt x="3726" y="2653"/>
                  <a:pt x="3829" y="2688"/>
                </a:cubicBezTo>
                <a:cubicBezTo>
                  <a:pt x="3939" y="2728"/>
                  <a:pt x="4037" y="2786"/>
                  <a:pt x="4095" y="2855"/>
                </a:cubicBezTo>
                <a:cubicBezTo>
                  <a:pt x="4158" y="2936"/>
                  <a:pt x="4152" y="3045"/>
                  <a:pt x="4100" y="3137"/>
                </a:cubicBezTo>
                <a:cubicBezTo>
                  <a:pt x="4043" y="3224"/>
                  <a:pt x="3945" y="3293"/>
                  <a:pt x="3841" y="3351"/>
                </a:cubicBezTo>
                <a:cubicBezTo>
                  <a:pt x="3628" y="3460"/>
                  <a:pt x="3374" y="3518"/>
                  <a:pt x="3137" y="3524"/>
                </a:cubicBezTo>
                <a:lnTo>
                  <a:pt x="3051" y="3524"/>
                </a:lnTo>
                <a:cubicBezTo>
                  <a:pt x="3022" y="3524"/>
                  <a:pt x="2999" y="3518"/>
                  <a:pt x="2970" y="3512"/>
                </a:cubicBezTo>
                <a:lnTo>
                  <a:pt x="2884" y="3489"/>
                </a:lnTo>
                <a:cubicBezTo>
                  <a:pt x="2855" y="3483"/>
                  <a:pt x="2826" y="3478"/>
                  <a:pt x="2803" y="3460"/>
                </a:cubicBezTo>
                <a:cubicBezTo>
                  <a:pt x="2699" y="3420"/>
                  <a:pt x="2595" y="3368"/>
                  <a:pt x="2497" y="3293"/>
                </a:cubicBezTo>
                <a:cubicBezTo>
                  <a:pt x="2338" y="3185"/>
                  <a:pt x="2197" y="3050"/>
                  <a:pt x="2076" y="2898"/>
                </a:cubicBezTo>
                <a:lnTo>
                  <a:pt x="2076" y="2898"/>
                </a:lnTo>
                <a:cubicBezTo>
                  <a:pt x="2120" y="2878"/>
                  <a:pt x="2161" y="2855"/>
                  <a:pt x="2198" y="2832"/>
                </a:cubicBezTo>
                <a:cubicBezTo>
                  <a:pt x="2301" y="2774"/>
                  <a:pt x="2399" y="2717"/>
                  <a:pt x="2503" y="2670"/>
                </a:cubicBezTo>
                <a:cubicBezTo>
                  <a:pt x="2601" y="2619"/>
                  <a:pt x="2705" y="2590"/>
                  <a:pt x="2815" y="2584"/>
                </a:cubicBezTo>
                <a:cubicBezTo>
                  <a:pt x="2890" y="2578"/>
                  <a:pt x="2969" y="2575"/>
                  <a:pt x="3048" y="2575"/>
                </a:cubicBezTo>
                <a:close/>
                <a:moveTo>
                  <a:pt x="2443" y="4848"/>
                </a:moveTo>
                <a:lnTo>
                  <a:pt x="2443" y="4848"/>
                </a:lnTo>
                <a:cubicBezTo>
                  <a:pt x="2479" y="4857"/>
                  <a:pt x="2515" y="4863"/>
                  <a:pt x="2561" y="4873"/>
                </a:cubicBezTo>
                <a:cubicBezTo>
                  <a:pt x="2515" y="4867"/>
                  <a:pt x="2469" y="4861"/>
                  <a:pt x="2422" y="4861"/>
                </a:cubicBezTo>
                <a:cubicBezTo>
                  <a:pt x="2459" y="4861"/>
                  <a:pt x="2459" y="4854"/>
                  <a:pt x="2443" y="4848"/>
                </a:cubicBezTo>
                <a:close/>
                <a:moveTo>
                  <a:pt x="2561" y="4873"/>
                </a:moveTo>
                <a:cubicBezTo>
                  <a:pt x="2630" y="4890"/>
                  <a:pt x="2705" y="4925"/>
                  <a:pt x="2763" y="4983"/>
                </a:cubicBezTo>
                <a:cubicBezTo>
                  <a:pt x="2699" y="4925"/>
                  <a:pt x="2624" y="4896"/>
                  <a:pt x="2561" y="4873"/>
                </a:cubicBezTo>
                <a:close/>
                <a:moveTo>
                  <a:pt x="1356" y="5190"/>
                </a:moveTo>
                <a:lnTo>
                  <a:pt x="1356" y="5190"/>
                </a:lnTo>
                <a:cubicBezTo>
                  <a:pt x="1517" y="5271"/>
                  <a:pt x="1638" y="5334"/>
                  <a:pt x="1759" y="5392"/>
                </a:cubicBezTo>
                <a:cubicBezTo>
                  <a:pt x="1633" y="5357"/>
                  <a:pt x="1465" y="5277"/>
                  <a:pt x="1356" y="5190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834" y="5426"/>
                  <a:pt x="1898" y="5455"/>
                  <a:pt x="1955" y="5484"/>
                </a:cubicBezTo>
                <a:cubicBezTo>
                  <a:pt x="1892" y="5467"/>
                  <a:pt x="1823" y="5426"/>
                  <a:pt x="1759" y="5392"/>
                </a:cubicBezTo>
                <a:close/>
                <a:moveTo>
                  <a:pt x="2382" y="4861"/>
                </a:moveTo>
                <a:cubicBezTo>
                  <a:pt x="2474" y="4861"/>
                  <a:pt x="2567" y="4885"/>
                  <a:pt x="2647" y="4925"/>
                </a:cubicBezTo>
                <a:cubicBezTo>
                  <a:pt x="2728" y="4971"/>
                  <a:pt x="2792" y="5034"/>
                  <a:pt x="2832" y="5115"/>
                </a:cubicBezTo>
                <a:cubicBezTo>
                  <a:pt x="2855" y="5150"/>
                  <a:pt x="2872" y="5184"/>
                  <a:pt x="2878" y="5219"/>
                </a:cubicBezTo>
                <a:cubicBezTo>
                  <a:pt x="2901" y="5282"/>
                  <a:pt x="2913" y="5352"/>
                  <a:pt x="2901" y="5409"/>
                </a:cubicBezTo>
                <a:cubicBezTo>
                  <a:pt x="2890" y="5438"/>
                  <a:pt x="2878" y="5461"/>
                  <a:pt x="2861" y="5478"/>
                </a:cubicBezTo>
                <a:cubicBezTo>
                  <a:pt x="2849" y="5496"/>
                  <a:pt x="2826" y="5507"/>
                  <a:pt x="2803" y="5519"/>
                </a:cubicBezTo>
                <a:cubicBezTo>
                  <a:pt x="2774" y="5530"/>
                  <a:pt x="2757" y="5536"/>
                  <a:pt x="2717" y="5548"/>
                </a:cubicBezTo>
                <a:lnTo>
                  <a:pt x="2705" y="5548"/>
                </a:lnTo>
                <a:cubicBezTo>
                  <a:pt x="2680" y="5550"/>
                  <a:pt x="2655" y="5551"/>
                  <a:pt x="2630" y="5551"/>
                </a:cubicBezTo>
                <a:cubicBezTo>
                  <a:pt x="2515" y="5551"/>
                  <a:pt x="2398" y="5531"/>
                  <a:pt x="2284" y="5507"/>
                </a:cubicBezTo>
                <a:cubicBezTo>
                  <a:pt x="2013" y="5444"/>
                  <a:pt x="1731" y="5380"/>
                  <a:pt x="1477" y="5248"/>
                </a:cubicBezTo>
                <a:cubicBezTo>
                  <a:pt x="1417" y="5212"/>
                  <a:pt x="1358" y="5177"/>
                  <a:pt x="1302" y="5139"/>
                </a:cubicBezTo>
                <a:lnTo>
                  <a:pt x="1302" y="5139"/>
                </a:lnTo>
                <a:cubicBezTo>
                  <a:pt x="1342" y="5121"/>
                  <a:pt x="1381" y="5104"/>
                  <a:pt x="1419" y="5086"/>
                </a:cubicBezTo>
                <a:cubicBezTo>
                  <a:pt x="1558" y="5029"/>
                  <a:pt x="1690" y="4977"/>
                  <a:pt x="1823" y="4942"/>
                </a:cubicBezTo>
                <a:cubicBezTo>
                  <a:pt x="1869" y="4919"/>
                  <a:pt x="1892" y="4902"/>
                  <a:pt x="1955" y="4896"/>
                </a:cubicBezTo>
                <a:cubicBezTo>
                  <a:pt x="1996" y="4890"/>
                  <a:pt x="2042" y="4890"/>
                  <a:pt x="2094" y="4885"/>
                </a:cubicBezTo>
                <a:cubicBezTo>
                  <a:pt x="2169" y="4867"/>
                  <a:pt x="2255" y="4861"/>
                  <a:pt x="2336" y="4861"/>
                </a:cubicBezTo>
                <a:close/>
                <a:moveTo>
                  <a:pt x="154" y="5980"/>
                </a:moveTo>
                <a:cubicBezTo>
                  <a:pt x="145" y="5992"/>
                  <a:pt x="136" y="6003"/>
                  <a:pt x="126" y="6014"/>
                </a:cubicBezTo>
                <a:lnTo>
                  <a:pt x="126" y="6014"/>
                </a:lnTo>
                <a:cubicBezTo>
                  <a:pt x="133" y="6008"/>
                  <a:pt x="141" y="5999"/>
                  <a:pt x="151" y="5986"/>
                </a:cubicBezTo>
                <a:cubicBezTo>
                  <a:pt x="152" y="5984"/>
                  <a:pt x="153" y="5982"/>
                  <a:pt x="154" y="5980"/>
                </a:cubicBezTo>
                <a:close/>
                <a:moveTo>
                  <a:pt x="6493" y="1"/>
                </a:moveTo>
                <a:cubicBezTo>
                  <a:pt x="6712" y="1"/>
                  <a:pt x="6776" y="7"/>
                  <a:pt x="6747" y="18"/>
                </a:cubicBezTo>
                <a:cubicBezTo>
                  <a:pt x="6718" y="24"/>
                  <a:pt x="6591" y="35"/>
                  <a:pt x="6401" y="53"/>
                </a:cubicBezTo>
                <a:cubicBezTo>
                  <a:pt x="6247" y="63"/>
                  <a:pt x="6054" y="77"/>
                  <a:pt x="5855" y="77"/>
                </a:cubicBezTo>
                <a:cubicBezTo>
                  <a:pt x="5824" y="77"/>
                  <a:pt x="5792" y="77"/>
                  <a:pt x="5761" y="76"/>
                </a:cubicBezTo>
                <a:cubicBezTo>
                  <a:pt x="5519" y="64"/>
                  <a:pt x="5277" y="53"/>
                  <a:pt x="5075" y="35"/>
                </a:cubicBezTo>
                <a:cubicBezTo>
                  <a:pt x="4917" y="22"/>
                  <a:pt x="4747" y="13"/>
                  <a:pt x="4568" y="13"/>
                </a:cubicBezTo>
                <a:cubicBezTo>
                  <a:pt x="4155" y="13"/>
                  <a:pt x="3697" y="57"/>
                  <a:pt x="3230" y="174"/>
                </a:cubicBezTo>
                <a:cubicBezTo>
                  <a:pt x="3063" y="220"/>
                  <a:pt x="2895" y="260"/>
                  <a:pt x="2722" y="318"/>
                </a:cubicBezTo>
                <a:cubicBezTo>
                  <a:pt x="2624" y="364"/>
                  <a:pt x="2544" y="399"/>
                  <a:pt x="2463" y="451"/>
                </a:cubicBezTo>
                <a:cubicBezTo>
                  <a:pt x="2388" y="491"/>
                  <a:pt x="2313" y="543"/>
                  <a:pt x="2244" y="583"/>
                </a:cubicBezTo>
                <a:cubicBezTo>
                  <a:pt x="2100" y="681"/>
                  <a:pt x="1955" y="779"/>
                  <a:pt x="1817" y="895"/>
                </a:cubicBezTo>
                <a:cubicBezTo>
                  <a:pt x="1742" y="952"/>
                  <a:pt x="1679" y="1010"/>
                  <a:pt x="1615" y="1073"/>
                </a:cubicBezTo>
                <a:cubicBezTo>
                  <a:pt x="1581" y="1102"/>
                  <a:pt x="1552" y="1148"/>
                  <a:pt x="1511" y="1183"/>
                </a:cubicBezTo>
                <a:lnTo>
                  <a:pt x="1465" y="1246"/>
                </a:lnTo>
                <a:cubicBezTo>
                  <a:pt x="1448" y="1269"/>
                  <a:pt x="1425" y="1304"/>
                  <a:pt x="1413" y="1344"/>
                </a:cubicBezTo>
                <a:cubicBezTo>
                  <a:pt x="1408" y="1356"/>
                  <a:pt x="1408" y="1373"/>
                  <a:pt x="1402" y="1385"/>
                </a:cubicBezTo>
                <a:lnTo>
                  <a:pt x="1390" y="1413"/>
                </a:lnTo>
                <a:lnTo>
                  <a:pt x="1379" y="1465"/>
                </a:lnTo>
                <a:lnTo>
                  <a:pt x="1356" y="1563"/>
                </a:lnTo>
                <a:cubicBezTo>
                  <a:pt x="1344" y="1633"/>
                  <a:pt x="1327" y="1702"/>
                  <a:pt x="1315" y="1765"/>
                </a:cubicBezTo>
                <a:lnTo>
                  <a:pt x="1292" y="1875"/>
                </a:lnTo>
                <a:lnTo>
                  <a:pt x="1287" y="1932"/>
                </a:lnTo>
                <a:lnTo>
                  <a:pt x="1275" y="1961"/>
                </a:lnTo>
                <a:lnTo>
                  <a:pt x="1275" y="1979"/>
                </a:lnTo>
                <a:lnTo>
                  <a:pt x="1275" y="1984"/>
                </a:lnTo>
                <a:lnTo>
                  <a:pt x="1287" y="1984"/>
                </a:lnTo>
                <a:lnTo>
                  <a:pt x="1304" y="1990"/>
                </a:lnTo>
                <a:lnTo>
                  <a:pt x="1350" y="1996"/>
                </a:lnTo>
                <a:lnTo>
                  <a:pt x="1437" y="2013"/>
                </a:lnTo>
                <a:lnTo>
                  <a:pt x="1469" y="2018"/>
                </a:lnTo>
                <a:lnTo>
                  <a:pt x="1469" y="2018"/>
                </a:lnTo>
                <a:cubicBezTo>
                  <a:pt x="1409" y="2013"/>
                  <a:pt x="1345" y="2013"/>
                  <a:pt x="1275" y="2007"/>
                </a:cubicBezTo>
                <a:lnTo>
                  <a:pt x="1275" y="2077"/>
                </a:lnTo>
                <a:lnTo>
                  <a:pt x="1275" y="2140"/>
                </a:lnTo>
                <a:cubicBezTo>
                  <a:pt x="1275" y="2186"/>
                  <a:pt x="1281" y="2238"/>
                  <a:pt x="1298" y="2284"/>
                </a:cubicBezTo>
                <a:cubicBezTo>
                  <a:pt x="1321" y="2382"/>
                  <a:pt x="1356" y="2480"/>
                  <a:pt x="1413" y="2561"/>
                </a:cubicBezTo>
                <a:cubicBezTo>
                  <a:pt x="1463" y="2638"/>
                  <a:pt x="1517" y="2704"/>
                  <a:pt x="1562" y="2765"/>
                </a:cubicBezTo>
                <a:lnTo>
                  <a:pt x="1562" y="2765"/>
                </a:lnTo>
                <a:cubicBezTo>
                  <a:pt x="1502" y="2783"/>
                  <a:pt x="1437" y="2810"/>
                  <a:pt x="1373" y="2849"/>
                </a:cubicBezTo>
                <a:cubicBezTo>
                  <a:pt x="1333" y="2872"/>
                  <a:pt x="1292" y="2890"/>
                  <a:pt x="1246" y="2918"/>
                </a:cubicBezTo>
                <a:cubicBezTo>
                  <a:pt x="1206" y="2947"/>
                  <a:pt x="1171" y="2988"/>
                  <a:pt x="1142" y="3022"/>
                </a:cubicBezTo>
                <a:cubicBezTo>
                  <a:pt x="1016" y="3161"/>
                  <a:pt x="946" y="3293"/>
                  <a:pt x="871" y="3437"/>
                </a:cubicBezTo>
                <a:cubicBezTo>
                  <a:pt x="802" y="3593"/>
                  <a:pt x="750" y="3743"/>
                  <a:pt x="710" y="3893"/>
                </a:cubicBezTo>
                <a:cubicBezTo>
                  <a:pt x="670" y="4043"/>
                  <a:pt x="641" y="4198"/>
                  <a:pt x="641" y="4371"/>
                </a:cubicBezTo>
                <a:cubicBezTo>
                  <a:pt x="652" y="4527"/>
                  <a:pt x="687" y="4694"/>
                  <a:pt x="756" y="4833"/>
                </a:cubicBezTo>
                <a:cubicBezTo>
                  <a:pt x="818" y="4952"/>
                  <a:pt x="896" y="5056"/>
                  <a:pt x="987" y="5140"/>
                </a:cubicBezTo>
                <a:lnTo>
                  <a:pt x="987" y="5140"/>
                </a:lnTo>
                <a:cubicBezTo>
                  <a:pt x="821" y="5242"/>
                  <a:pt x="651" y="5370"/>
                  <a:pt x="497" y="5519"/>
                </a:cubicBezTo>
                <a:cubicBezTo>
                  <a:pt x="341" y="5669"/>
                  <a:pt x="197" y="5847"/>
                  <a:pt x="82" y="6026"/>
                </a:cubicBezTo>
                <a:lnTo>
                  <a:pt x="87" y="6026"/>
                </a:lnTo>
                <a:cubicBezTo>
                  <a:pt x="226" y="5832"/>
                  <a:pt x="387" y="5653"/>
                  <a:pt x="589" y="5511"/>
                </a:cubicBezTo>
                <a:lnTo>
                  <a:pt x="589" y="5511"/>
                </a:lnTo>
                <a:cubicBezTo>
                  <a:pt x="569" y="5525"/>
                  <a:pt x="555" y="5532"/>
                  <a:pt x="550" y="5532"/>
                </a:cubicBezTo>
                <a:cubicBezTo>
                  <a:pt x="549" y="5532"/>
                  <a:pt x="549" y="5531"/>
                  <a:pt x="549" y="5530"/>
                </a:cubicBezTo>
                <a:cubicBezTo>
                  <a:pt x="549" y="5525"/>
                  <a:pt x="572" y="5496"/>
                  <a:pt x="618" y="5461"/>
                </a:cubicBezTo>
                <a:lnTo>
                  <a:pt x="704" y="5415"/>
                </a:lnTo>
                <a:lnTo>
                  <a:pt x="704" y="5415"/>
                </a:lnTo>
                <a:cubicBezTo>
                  <a:pt x="672" y="5442"/>
                  <a:pt x="640" y="5469"/>
                  <a:pt x="610" y="5497"/>
                </a:cubicBezTo>
                <a:lnTo>
                  <a:pt x="610" y="5497"/>
                </a:lnTo>
                <a:cubicBezTo>
                  <a:pt x="610" y="5497"/>
                  <a:pt x="611" y="5496"/>
                  <a:pt x="612" y="5496"/>
                </a:cubicBezTo>
                <a:lnTo>
                  <a:pt x="612" y="5496"/>
                </a:lnTo>
                <a:cubicBezTo>
                  <a:pt x="611" y="5496"/>
                  <a:pt x="610" y="5497"/>
                  <a:pt x="609" y="5498"/>
                </a:cubicBezTo>
                <a:lnTo>
                  <a:pt x="609" y="5498"/>
                </a:lnTo>
                <a:cubicBezTo>
                  <a:pt x="609" y="5498"/>
                  <a:pt x="609" y="5497"/>
                  <a:pt x="610" y="5497"/>
                </a:cubicBezTo>
                <a:lnTo>
                  <a:pt x="610" y="5497"/>
                </a:lnTo>
                <a:cubicBezTo>
                  <a:pt x="603" y="5502"/>
                  <a:pt x="596" y="5507"/>
                  <a:pt x="589" y="5511"/>
                </a:cubicBezTo>
                <a:lnTo>
                  <a:pt x="589" y="5511"/>
                </a:lnTo>
                <a:cubicBezTo>
                  <a:pt x="595" y="5507"/>
                  <a:pt x="602" y="5503"/>
                  <a:pt x="609" y="5498"/>
                </a:cubicBezTo>
                <a:lnTo>
                  <a:pt x="609" y="5498"/>
                </a:lnTo>
                <a:cubicBezTo>
                  <a:pt x="475" y="5619"/>
                  <a:pt x="353" y="5748"/>
                  <a:pt x="231" y="5865"/>
                </a:cubicBezTo>
                <a:cubicBezTo>
                  <a:pt x="231" y="5865"/>
                  <a:pt x="183" y="5934"/>
                  <a:pt x="154" y="5980"/>
                </a:cubicBezTo>
                <a:lnTo>
                  <a:pt x="154" y="5980"/>
                </a:lnTo>
                <a:cubicBezTo>
                  <a:pt x="159" y="5975"/>
                  <a:pt x="163" y="5969"/>
                  <a:pt x="168" y="5963"/>
                </a:cubicBezTo>
                <a:cubicBezTo>
                  <a:pt x="197" y="5928"/>
                  <a:pt x="231" y="5899"/>
                  <a:pt x="255" y="5870"/>
                </a:cubicBezTo>
                <a:cubicBezTo>
                  <a:pt x="312" y="5865"/>
                  <a:pt x="324" y="5847"/>
                  <a:pt x="324" y="5847"/>
                </a:cubicBezTo>
                <a:cubicBezTo>
                  <a:pt x="526" y="5611"/>
                  <a:pt x="768" y="5415"/>
                  <a:pt x="1027" y="5271"/>
                </a:cubicBezTo>
                <a:cubicBezTo>
                  <a:pt x="1051" y="5258"/>
                  <a:pt x="1074" y="5246"/>
                  <a:pt x="1098" y="5234"/>
                </a:cubicBezTo>
                <a:lnTo>
                  <a:pt x="1098" y="5234"/>
                </a:lnTo>
                <a:cubicBezTo>
                  <a:pt x="1424" y="5485"/>
                  <a:pt x="1821" y="5598"/>
                  <a:pt x="2105" y="5669"/>
                </a:cubicBezTo>
                <a:cubicBezTo>
                  <a:pt x="2226" y="5697"/>
                  <a:pt x="2348" y="5715"/>
                  <a:pt x="2474" y="5732"/>
                </a:cubicBezTo>
                <a:cubicBezTo>
                  <a:pt x="2506" y="5735"/>
                  <a:pt x="2538" y="5736"/>
                  <a:pt x="2570" y="5736"/>
                </a:cubicBezTo>
                <a:cubicBezTo>
                  <a:pt x="2601" y="5736"/>
                  <a:pt x="2633" y="5735"/>
                  <a:pt x="2665" y="5732"/>
                </a:cubicBezTo>
                <a:cubicBezTo>
                  <a:pt x="2705" y="5732"/>
                  <a:pt x="2740" y="5726"/>
                  <a:pt x="2774" y="5709"/>
                </a:cubicBezTo>
                <a:cubicBezTo>
                  <a:pt x="2820" y="5697"/>
                  <a:pt x="2861" y="5680"/>
                  <a:pt x="2895" y="5651"/>
                </a:cubicBezTo>
                <a:cubicBezTo>
                  <a:pt x="2970" y="5599"/>
                  <a:pt x="3022" y="5525"/>
                  <a:pt x="3039" y="5438"/>
                </a:cubicBezTo>
                <a:cubicBezTo>
                  <a:pt x="3051" y="5392"/>
                  <a:pt x="3051" y="5352"/>
                  <a:pt x="3051" y="5305"/>
                </a:cubicBezTo>
                <a:cubicBezTo>
                  <a:pt x="3051" y="5265"/>
                  <a:pt x="3034" y="5236"/>
                  <a:pt x="3028" y="5207"/>
                </a:cubicBezTo>
                <a:cubicBezTo>
                  <a:pt x="3011" y="5138"/>
                  <a:pt x="2993" y="5092"/>
                  <a:pt x="2964" y="5034"/>
                </a:cubicBezTo>
                <a:cubicBezTo>
                  <a:pt x="2936" y="4977"/>
                  <a:pt x="2890" y="4919"/>
                  <a:pt x="2838" y="4873"/>
                </a:cubicBezTo>
                <a:lnTo>
                  <a:pt x="2838" y="4873"/>
                </a:lnTo>
                <a:cubicBezTo>
                  <a:pt x="2895" y="4925"/>
                  <a:pt x="2936" y="4983"/>
                  <a:pt x="2964" y="5046"/>
                </a:cubicBezTo>
                <a:lnTo>
                  <a:pt x="2982" y="5092"/>
                </a:lnTo>
                <a:lnTo>
                  <a:pt x="2999" y="5132"/>
                </a:lnTo>
                <a:cubicBezTo>
                  <a:pt x="3005" y="5161"/>
                  <a:pt x="3022" y="5190"/>
                  <a:pt x="3028" y="5219"/>
                </a:cubicBezTo>
                <a:cubicBezTo>
                  <a:pt x="3039" y="5277"/>
                  <a:pt x="3051" y="5363"/>
                  <a:pt x="3034" y="5444"/>
                </a:cubicBezTo>
                <a:cubicBezTo>
                  <a:pt x="3011" y="5525"/>
                  <a:pt x="2970" y="5594"/>
                  <a:pt x="2907" y="5640"/>
                </a:cubicBezTo>
                <a:cubicBezTo>
                  <a:pt x="2866" y="5663"/>
                  <a:pt x="2832" y="5680"/>
                  <a:pt x="2797" y="5697"/>
                </a:cubicBezTo>
                <a:cubicBezTo>
                  <a:pt x="2751" y="5709"/>
                  <a:pt x="2722" y="5721"/>
                  <a:pt x="2688" y="5721"/>
                </a:cubicBezTo>
                <a:cubicBezTo>
                  <a:pt x="2624" y="5726"/>
                  <a:pt x="2567" y="5726"/>
                  <a:pt x="2503" y="5726"/>
                </a:cubicBezTo>
                <a:cubicBezTo>
                  <a:pt x="2376" y="5721"/>
                  <a:pt x="2261" y="5697"/>
                  <a:pt x="2134" y="5669"/>
                </a:cubicBezTo>
                <a:cubicBezTo>
                  <a:pt x="2028" y="5647"/>
                  <a:pt x="2013" y="5639"/>
                  <a:pt x="2049" y="5639"/>
                </a:cubicBezTo>
                <a:cubicBezTo>
                  <a:pt x="2070" y="5639"/>
                  <a:pt x="2109" y="5641"/>
                  <a:pt x="2157" y="5646"/>
                </a:cubicBezTo>
                <a:cubicBezTo>
                  <a:pt x="2256" y="5659"/>
                  <a:pt x="2402" y="5672"/>
                  <a:pt x="2522" y="5672"/>
                </a:cubicBezTo>
                <a:cubicBezTo>
                  <a:pt x="2557" y="5672"/>
                  <a:pt x="2590" y="5671"/>
                  <a:pt x="2619" y="5669"/>
                </a:cubicBezTo>
                <a:cubicBezTo>
                  <a:pt x="2665" y="5663"/>
                  <a:pt x="2740" y="5669"/>
                  <a:pt x="2832" y="5634"/>
                </a:cubicBezTo>
                <a:cubicBezTo>
                  <a:pt x="2918" y="5605"/>
                  <a:pt x="2993" y="5525"/>
                  <a:pt x="3005" y="5450"/>
                </a:cubicBezTo>
                <a:cubicBezTo>
                  <a:pt x="3034" y="5380"/>
                  <a:pt x="3028" y="5294"/>
                  <a:pt x="3011" y="5236"/>
                </a:cubicBezTo>
                <a:cubicBezTo>
                  <a:pt x="2999" y="5173"/>
                  <a:pt x="2982" y="5127"/>
                  <a:pt x="2953" y="5069"/>
                </a:cubicBezTo>
                <a:cubicBezTo>
                  <a:pt x="2936" y="5011"/>
                  <a:pt x="2890" y="4959"/>
                  <a:pt x="2849" y="4913"/>
                </a:cubicBezTo>
                <a:cubicBezTo>
                  <a:pt x="2803" y="4867"/>
                  <a:pt x="2745" y="4827"/>
                  <a:pt x="2688" y="4798"/>
                </a:cubicBezTo>
                <a:cubicBezTo>
                  <a:pt x="2636" y="4775"/>
                  <a:pt x="2619" y="4758"/>
                  <a:pt x="2601" y="4746"/>
                </a:cubicBezTo>
                <a:cubicBezTo>
                  <a:pt x="2590" y="4729"/>
                  <a:pt x="2578" y="4723"/>
                  <a:pt x="2549" y="4717"/>
                </a:cubicBezTo>
                <a:cubicBezTo>
                  <a:pt x="2493" y="4706"/>
                  <a:pt x="2439" y="4701"/>
                  <a:pt x="2388" y="4701"/>
                </a:cubicBezTo>
                <a:cubicBezTo>
                  <a:pt x="2282" y="4701"/>
                  <a:pt x="2187" y="4721"/>
                  <a:pt x="2105" y="4740"/>
                </a:cubicBezTo>
                <a:cubicBezTo>
                  <a:pt x="1984" y="4769"/>
                  <a:pt x="1881" y="4804"/>
                  <a:pt x="1782" y="4827"/>
                </a:cubicBezTo>
                <a:cubicBezTo>
                  <a:pt x="1638" y="4861"/>
                  <a:pt x="1506" y="4902"/>
                  <a:pt x="1385" y="4948"/>
                </a:cubicBezTo>
                <a:cubicBezTo>
                  <a:pt x="1310" y="4975"/>
                  <a:pt x="1246" y="5001"/>
                  <a:pt x="1173" y="5037"/>
                </a:cubicBezTo>
                <a:lnTo>
                  <a:pt x="1173" y="5037"/>
                </a:lnTo>
                <a:cubicBezTo>
                  <a:pt x="1103" y="4967"/>
                  <a:pt x="1039" y="4885"/>
                  <a:pt x="998" y="4804"/>
                </a:cubicBezTo>
                <a:cubicBezTo>
                  <a:pt x="895" y="4608"/>
                  <a:pt x="871" y="4383"/>
                  <a:pt x="923" y="4170"/>
                </a:cubicBezTo>
                <a:cubicBezTo>
                  <a:pt x="969" y="3950"/>
                  <a:pt x="1044" y="3737"/>
                  <a:pt x="1142" y="3541"/>
                </a:cubicBezTo>
                <a:cubicBezTo>
                  <a:pt x="1189" y="3437"/>
                  <a:pt x="1246" y="3345"/>
                  <a:pt x="1315" y="3259"/>
                </a:cubicBezTo>
                <a:cubicBezTo>
                  <a:pt x="1350" y="3218"/>
                  <a:pt x="1385" y="3178"/>
                  <a:pt x="1419" y="3149"/>
                </a:cubicBezTo>
                <a:cubicBezTo>
                  <a:pt x="1465" y="3120"/>
                  <a:pt x="1506" y="3103"/>
                  <a:pt x="1558" y="3080"/>
                </a:cubicBezTo>
                <a:cubicBezTo>
                  <a:pt x="1619" y="3052"/>
                  <a:pt x="1681" y="3031"/>
                  <a:pt x="1744" y="3011"/>
                </a:cubicBezTo>
                <a:lnTo>
                  <a:pt x="1744" y="3011"/>
                </a:lnTo>
                <a:cubicBezTo>
                  <a:pt x="1911" y="3232"/>
                  <a:pt x="2115" y="3435"/>
                  <a:pt x="2365" y="3593"/>
                </a:cubicBezTo>
                <a:cubicBezTo>
                  <a:pt x="2492" y="3679"/>
                  <a:pt x="2636" y="3743"/>
                  <a:pt x="2797" y="3783"/>
                </a:cubicBezTo>
                <a:cubicBezTo>
                  <a:pt x="2832" y="3801"/>
                  <a:pt x="2878" y="3806"/>
                  <a:pt x="2913" y="3812"/>
                </a:cubicBezTo>
                <a:cubicBezTo>
                  <a:pt x="2947" y="3824"/>
                  <a:pt x="2999" y="3829"/>
                  <a:pt x="3039" y="3829"/>
                </a:cubicBezTo>
                <a:cubicBezTo>
                  <a:pt x="3126" y="3829"/>
                  <a:pt x="3201" y="3829"/>
                  <a:pt x="3282" y="3812"/>
                </a:cubicBezTo>
                <a:cubicBezTo>
                  <a:pt x="3432" y="3795"/>
                  <a:pt x="3576" y="3766"/>
                  <a:pt x="3720" y="3714"/>
                </a:cubicBezTo>
                <a:cubicBezTo>
                  <a:pt x="3864" y="3662"/>
                  <a:pt x="4008" y="3604"/>
                  <a:pt x="4146" y="3506"/>
                </a:cubicBezTo>
                <a:cubicBezTo>
                  <a:pt x="4210" y="3455"/>
                  <a:pt x="4285" y="3391"/>
                  <a:pt x="4337" y="3310"/>
                </a:cubicBezTo>
                <a:cubicBezTo>
                  <a:pt x="4400" y="3230"/>
                  <a:pt x="4441" y="3114"/>
                  <a:pt x="4441" y="2999"/>
                </a:cubicBezTo>
                <a:cubicBezTo>
                  <a:pt x="4446" y="2890"/>
                  <a:pt x="4412" y="2763"/>
                  <a:pt x="4348" y="2676"/>
                </a:cubicBezTo>
                <a:cubicBezTo>
                  <a:pt x="4279" y="2584"/>
                  <a:pt x="4204" y="2526"/>
                  <a:pt x="4123" y="2480"/>
                </a:cubicBezTo>
                <a:cubicBezTo>
                  <a:pt x="3968" y="2394"/>
                  <a:pt x="3824" y="2359"/>
                  <a:pt x="3668" y="2330"/>
                </a:cubicBezTo>
                <a:cubicBezTo>
                  <a:pt x="3524" y="2301"/>
                  <a:pt x="3380" y="2284"/>
                  <a:pt x="3235" y="2278"/>
                </a:cubicBezTo>
                <a:cubicBezTo>
                  <a:pt x="3166" y="2278"/>
                  <a:pt x="3091" y="2273"/>
                  <a:pt x="3022" y="2273"/>
                </a:cubicBezTo>
                <a:cubicBezTo>
                  <a:pt x="2947" y="2273"/>
                  <a:pt x="2878" y="2273"/>
                  <a:pt x="2797" y="2278"/>
                </a:cubicBezTo>
                <a:cubicBezTo>
                  <a:pt x="2630" y="2296"/>
                  <a:pt x="2463" y="2353"/>
                  <a:pt x="2330" y="2423"/>
                </a:cubicBezTo>
                <a:cubicBezTo>
                  <a:pt x="2192" y="2497"/>
                  <a:pt x="2082" y="2567"/>
                  <a:pt x="1967" y="2624"/>
                </a:cubicBezTo>
                <a:cubicBezTo>
                  <a:pt x="1945" y="2637"/>
                  <a:pt x="1921" y="2647"/>
                  <a:pt x="1895" y="2658"/>
                </a:cubicBezTo>
                <a:lnTo>
                  <a:pt x="1895" y="2658"/>
                </a:lnTo>
                <a:lnTo>
                  <a:pt x="1852" y="2601"/>
                </a:lnTo>
                <a:cubicBezTo>
                  <a:pt x="1806" y="2538"/>
                  <a:pt x="1759" y="2480"/>
                  <a:pt x="1725" y="2423"/>
                </a:cubicBezTo>
                <a:cubicBezTo>
                  <a:pt x="1690" y="2365"/>
                  <a:pt x="1667" y="2307"/>
                  <a:pt x="1650" y="2250"/>
                </a:cubicBezTo>
                <a:cubicBezTo>
                  <a:pt x="1638" y="2192"/>
                  <a:pt x="1638" y="2123"/>
                  <a:pt x="1644" y="2065"/>
                </a:cubicBezTo>
                <a:cubicBezTo>
                  <a:pt x="1667" y="1961"/>
                  <a:pt x="1679" y="1863"/>
                  <a:pt x="1702" y="1759"/>
                </a:cubicBezTo>
                <a:lnTo>
                  <a:pt x="1731" y="1604"/>
                </a:lnTo>
                <a:lnTo>
                  <a:pt x="1748" y="1523"/>
                </a:lnTo>
                <a:lnTo>
                  <a:pt x="1754" y="1488"/>
                </a:lnTo>
                <a:cubicBezTo>
                  <a:pt x="1754" y="1471"/>
                  <a:pt x="1754" y="1471"/>
                  <a:pt x="1759" y="1465"/>
                </a:cubicBezTo>
                <a:cubicBezTo>
                  <a:pt x="1765" y="1460"/>
                  <a:pt x="1765" y="1448"/>
                  <a:pt x="1771" y="1437"/>
                </a:cubicBezTo>
                <a:lnTo>
                  <a:pt x="1806" y="1402"/>
                </a:lnTo>
                <a:cubicBezTo>
                  <a:pt x="1834" y="1373"/>
                  <a:pt x="1852" y="1344"/>
                  <a:pt x="1881" y="1321"/>
                </a:cubicBezTo>
                <a:cubicBezTo>
                  <a:pt x="1938" y="1264"/>
                  <a:pt x="2002" y="1212"/>
                  <a:pt x="2071" y="1160"/>
                </a:cubicBezTo>
                <a:cubicBezTo>
                  <a:pt x="2198" y="1062"/>
                  <a:pt x="2342" y="958"/>
                  <a:pt x="2480" y="871"/>
                </a:cubicBezTo>
                <a:cubicBezTo>
                  <a:pt x="2624" y="785"/>
                  <a:pt x="2774" y="693"/>
                  <a:pt x="2907" y="658"/>
                </a:cubicBezTo>
                <a:cubicBezTo>
                  <a:pt x="3063" y="606"/>
                  <a:pt x="3230" y="566"/>
                  <a:pt x="3397" y="526"/>
                </a:cubicBezTo>
                <a:cubicBezTo>
                  <a:pt x="3879" y="421"/>
                  <a:pt x="4380" y="386"/>
                  <a:pt x="4895" y="386"/>
                </a:cubicBezTo>
                <a:cubicBezTo>
                  <a:pt x="5088" y="386"/>
                  <a:pt x="5282" y="391"/>
                  <a:pt x="5478" y="399"/>
                </a:cubicBezTo>
                <a:cubicBezTo>
                  <a:pt x="5571" y="399"/>
                  <a:pt x="5680" y="404"/>
                  <a:pt x="5796" y="404"/>
                </a:cubicBezTo>
                <a:cubicBezTo>
                  <a:pt x="5911" y="404"/>
                  <a:pt x="6043" y="404"/>
                  <a:pt x="6170" y="399"/>
                </a:cubicBezTo>
                <a:cubicBezTo>
                  <a:pt x="6430" y="381"/>
                  <a:pt x="6695" y="364"/>
                  <a:pt x="6954" y="353"/>
                </a:cubicBezTo>
                <a:cubicBezTo>
                  <a:pt x="7087" y="353"/>
                  <a:pt x="7214" y="353"/>
                  <a:pt x="7329" y="370"/>
                </a:cubicBezTo>
                <a:cubicBezTo>
                  <a:pt x="7358" y="376"/>
                  <a:pt x="7387" y="376"/>
                  <a:pt x="7416" y="381"/>
                </a:cubicBezTo>
                <a:cubicBezTo>
                  <a:pt x="7445" y="393"/>
                  <a:pt x="7473" y="393"/>
                  <a:pt x="7496" y="399"/>
                </a:cubicBezTo>
                <a:cubicBezTo>
                  <a:pt x="7554" y="410"/>
                  <a:pt x="7606" y="428"/>
                  <a:pt x="7664" y="439"/>
                </a:cubicBezTo>
                <a:cubicBezTo>
                  <a:pt x="7877" y="514"/>
                  <a:pt x="8085" y="606"/>
                  <a:pt x="8269" y="681"/>
                </a:cubicBezTo>
                <a:cubicBezTo>
                  <a:pt x="8511" y="768"/>
                  <a:pt x="8684" y="785"/>
                  <a:pt x="8788" y="785"/>
                </a:cubicBezTo>
                <a:cubicBezTo>
                  <a:pt x="8886" y="785"/>
                  <a:pt x="8921" y="768"/>
                  <a:pt x="8915" y="739"/>
                </a:cubicBezTo>
                <a:cubicBezTo>
                  <a:pt x="8915" y="716"/>
                  <a:pt x="8880" y="687"/>
                  <a:pt x="8846" y="658"/>
                </a:cubicBezTo>
                <a:cubicBezTo>
                  <a:pt x="8805" y="635"/>
                  <a:pt x="8771" y="612"/>
                  <a:pt x="8759" y="606"/>
                </a:cubicBezTo>
                <a:cubicBezTo>
                  <a:pt x="8477" y="468"/>
                  <a:pt x="8252" y="335"/>
                  <a:pt x="7923" y="197"/>
                </a:cubicBezTo>
                <a:cubicBezTo>
                  <a:pt x="7837" y="162"/>
                  <a:pt x="7750" y="133"/>
                  <a:pt x="7646" y="93"/>
                </a:cubicBezTo>
                <a:cubicBezTo>
                  <a:pt x="7548" y="64"/>
                  <a:pt x="7439" y="47"/>
                  <a:pt x="7318" y="30"/>
                </a:cubicBezTo>
                <a:cubicBezTo>
                  <a:pt x="7076" y="1"/>
                  <a:pt x="6810" y="1"/>
                  <a:pt x="6493" y="1"/>
                </a:cubicBezTo>
                <a:close/>
                <a:moveTo>
                  <a:pt x="126" y="6014"/>
                </a:moveTo>
                <a:lnTo>
                  <a:pt x="126" y="6014"/>
                </a:lnTo>
                <a:cubicBezTo>
                  <a:pt x="106" y="6033"/>
                  <a:pt x="99" y="6029"/>
                  <a:pt x="82" y="6038"/>
                </a:cubicBezTo>
                <a:cubicBezTo>
                  <a:pt x="53" y="6078"/>
                  <a:pt x="24" y="6113"/>
                  <a:pt x="1" y="6159"/>
                </a:cubicBezTo>
                <a:cubicBezTo>
                  <a:pt x="27" y="6123"/>
                  <a:pt x="78" y="6071"/>
                  <a:pt x="126" y="6014"/>
                </a:cubicBezTo>
                <a:close/>
              </a:path>
            </a:pathLst>
          </a:custGeom>
          <a:solidFill>
            <a:schemeClr val="dk1"/>
          </a:solidFill>
          <a:ln w="425" cap="flat" cmpd="sng">
            <a:solidFill>
              <a:srgbClr val="FFFFFF"/>
            </a:solidFill>
            <a:prstDash val="solid"/>
            <a:miter lim="576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527924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4"/>
          <p:cNvSpPr/>
          <p:nvPr/>
        </p:nvSpPr>
        <p:spPr>
          <a:xfrm rot="-913813" flipH="1">
            <a:off x="8939053" y="4969065"/>
            <a:ext cx="3930683" cy="2408000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14"/>
          <p:cNvSpPr/>
          <p:nvPr/>
        </p:nvSpPr>
        <p:spPr>
          <a:xfrm rot="10402097" flipH="1">
            <a:off x="-1387015" y="-1421257"/>
            <a:ext cx="4805827" cy="3021533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14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5" name="Google Shape;325;p14"/>
          <p:cNvGrpSpPr/>
          <p:nvPr/>
        </p:nvGrpSpPr>
        <p:grpSpPr>
          <a:xfrm flipH="1">
            <a:off x="-79421" y="4784877"/>
            <a:ext cx="2393624" cy="2248364"/>
            <a:chOff x="834675" y="-1030956"/>
            <a:chExt cx="1344329" cy="1262747"/>
          </a:xfrm>
        </p:grpSpPr>
        <p:sp>
          <p:nvSpPr>
            <p:cNvPr id="326" name="Google Shape;326;p1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" name="Google Shape;328;p14"/>
          <p:cNvSpPr txBox="1">
            <a:spLocks noGrp="1"/>
          </p:cNvSpPr>
          <p:nvPr>
            <p:ph type="title"/>
          </p:nvPr>
        </p:nvSpPr>
        <p:spPr>
          <a:xfrm>
            <a:off x="1635000" y="4133733"/>
            <a:ext cx="89220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29" name="Google Shape;329;p14"/>
          <p:cNvSpPr txBox="1">
            <a:spLocks noGrp="1"/>
          </p:cNvSpPr>
          <p:nvPr>
            <p:ph type="subTitle" idx="1"/>
          </p:nvPr>
        </p:nvSpPr>
        <p:spPr>
          <a:xfrm>
            <a:off x="1635000" y="2015100"/>
            <a:ext cx="8922000" cy="19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20736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5"/>
          <p:cNvSpPr/>
          <p:nvPr/>
        </p:nvSpPr>
        <p:spPr>
          <a:xfrm rot="10800000">
            <a:off x="1936557" y="-387250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15"/>
          <p:cNvSpPr/>
          <p:nvPr/>
        </p:nvSpPr>
        <p:spPr>
          <a:xfrm rot="6315604">
            <a:off x="298673" y="-1448256"/>
            <a:ext cx="2889777" cy="414267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15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4" name="Google Shape;334;p15"/>
          <p:cNvGrpSpPr/>
          <p:nvPr/>
        </p:nvGrpSpPr>
        <p:grpSpPr>
          <a:xfrm rot="5032154">
            <a:off x="11579813" y="3118750"/>
            <a:ext cx="2150427" cy="2369821"/>
            <a:chOff x="853022" y="-1869325"/>
            <a:chExt cx="1612789" cy="1777331"/>
          </a:xfrm>
        </p:grpSpPr>
        <p:sp>
          <p:nvSpPr>
            <p:cNvPr id="335" name="Google Shape;335;p1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5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6" name="Google Shape;346;p15"/>
          <p:cNvGrpSpPr/>
          <p:nvPr/>
        </p:nvGrpSpPr>
        <p:grpSpPr>
          <a:xfrm>
            <a:off x="9770858" y="210978"/>
            <a:ext cx="552981" cy="538919"/>
            <a:chOff x="117368" y="158233"/>
            <a:chExt cx="414736" cy="404189"/>
          </a:xfrm>
        </p:grpSpPr>
        <p:sp>
          <p:nvSpPr>
            <p:cNvPr id="347" name="Google Shape;347;p15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5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5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5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5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5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5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5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5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6" name="Google Shape;356;p15"/>
          <p:cNvSpPr/>
          <p:nvPr/>
        </p:nvSpPr>
        <p:spPr>
          <a:xfrm flipH="1">
            <a:off x="10735338" y="5178863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7" name="Google Shape;357;p15"/>
          <p:cNvGrpSpPr/>
          <p:nvPr/>
        </p:nvGrpSpPr>
        <p:grpSpPr>
          <a:xfrm rot="5005912" flipH="1">
            <a:off x="-1016547" y="25613"/>
            <a:ext cx="2930859" cy="3229875"/>
            <a:chOff x="853022" y="-1869325"/>
            <a:chExt cx="1612789" cy="1777331"/>
          </a:xfrm>
        </p:grpSpPr>
        <p:sp>
          <p:nvSpPr>
            <p:cNvPr id="358" name="Google Shape;358;p1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" name="Google Shape;368;p15"/>
          <p:cNvSpPr/>
          <p:nvPr/>
        </p:nvSpPr>
        <p:spPr>
          <a:xfrm rot="5005924" flipH="1">
            <a:off x="1391905" y="683609"/>
            <a:ext cx="907448" cy="650869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" name="Google Shape;369;p15"/>
          <p:cNvSpPr txBox="1">
            <a:spLocks noGrp="1"/>
          </p:cNvSpPr>
          <p:nvPr>
            <p:ph type="title"/>
          </p:nvPr>
        </p:nvSpPr>
        <p:spPr>
          <a:xfrm>
            <a:off x="1637216" y="41597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86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70" name="Google Shape;370;p15"/>
          <p:cNvSpPr txBox="1">
            <a:spLocks noGrp="1"/>
          </p:cNvSpPr>
          <p:nvPr>
            <p:ph type="title" idx="2" hasCustomPrompt="1"/>
          </p:nvPr>
        </p:nvSpPr>
        <p:spPr>
          <a:xfrm>
            <a:off x="1637216" y="3108051"/>
            <a:ext cx="22396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666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1" name="Google Shape;371;p15"/>
          <p:cNvSpPr txBox="1">
            <a:spLocks noGrp="1"/>
          </p:cNvSpPr>
          <p:nvPr>
            <p:ph type="subTitle" idx="1"/>
          </p:nvPr>
        </p:nvSpPr>
        <p:spPr>
          <a:xfrm>
            <a:off x="1637216" y="54159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7921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" name="Google Shape;373;p16"/>
          <p:cNvGrpSpPr/>
          <p:nvPr/>
        </p:nvGrpSpPr>
        <p:grpSpPr>
          <a:xfrm>
            <a:off x="-356954" y="5208673"/>
            <a:ext cx="1613879" cy="2157024"/>
            <a:chOff x="4021653" y="-1232719"/>
            <a:chExt cx="1064002" cy="1421963"/>
          </a:xfrm>
        </p:grpSpPr>
        <p:sp>
          <p:nvSpPr>
            <p:cNvPr id="374" name="Google Shape;374;p16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6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6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6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6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6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6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6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4413332" y="-735421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6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6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6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4" name="Google Shape;404;p16"/>
          <p:cNvSpPr/>
          <p:nvPr/>
        </p:nvSpPr>
        <p:spPr>
          <a:xfrm rot="-5620425" flipH="1">
            <a:off x="9839381" y="-535628"/>
            <a:ext cx="4805880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16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16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16"/>
          <p:cNvSpPr/>
          <p:nvPr/>
        </p:nvSpPr>
        <p:spPr>
          <a:xfrm>
            <a:off x="-415367" y="5052502"/>
            <a:ext cx="1537696" cy="820647"/>
          </a:xfrm>
          <a:custGeom>
            <a:avLst/>
            <a:gdLst/>
            <a:ahLst/>
            <a:cxnLst/>
            <a:rect l="l" t="t" r="r" b="b"/>
            <a:pathLst>
              <a:path w="20216" h="10789" extrusionOk="0">
                <a:moveTo>
                  <a:pt x="680" y="7923"/>
                </a:moveTo>
                <a:cubicBezTo>
                  <a:pt x="963" y="7842"/>
                  <a:pt x="1286" y="7836"/>
                  <a:pt x="1522" y="7778"/>
                </a:cubicBezTo>
                <a:cubicBezTo>
                  <a:pt x="1943" y="7675"/>
                  <a:pt x="2393" y="7628"/>
                  <a:pt x="2825" y="7698"/>
                </a:cubicBezTo>
                <a:cubicBezTo>
                  <a:pt x="3339" y="7790"/>
                  <a:pt x="3852" y="7813"/>
                  <a:pt x="4365" y="7905"/>
                </a:cubicBezTo>
                <a:cubicBezTo>
                  <a:pt x="4838" y="7992"/>
                  <a:pt x="5276" y="7946"/>
                  <a:pt x="5754" y="7974"/>
                </a:cubicBezTo>
                <a:cubicBezTo>
                  <a:pt x="6054" y="7992"/>
                  <a:pt x="6348" y="8090"/>
                  <a:pt x="6654" y="8090"/>
                </a:cubicBezTo>
                <a:cubicBezTo>
                  <a:pt x="7006" y="8096"/>
                  <a:pt x="7375" y="8032"/>
                  <a:pt x="7721" y="7992"/>
                </a:cubicBezTo>
                <a:cubicBezTo>
                  <a:pt x="8787" y="7888"/>
                  <a:pt x="9773" y="7519"/>
                  <a:pt x="10805" y="7242"/>
                </a:cubicBezTo>
                <a:cubicBezTo>
                  <a:pt x="11653" y="7023"/>
                  <a:pt x="12316" y="6648"/>
                  <a:pt x="13054" y="6175"/>
                </a:cubicBezTo>
                <a:cubicBezTo>
                  <a:pt x="13694" y="5760"/>
                  <a:pt x="14334" y="5391"/>
                  <a:pt x="14790" y="4746"/>
                </a:cubicBezTo>
                <a:cubicBezTo>
                  <a:pt x="15182" y="4186"/>
                  <a:pt x="15481" y="3552"/>
                  <a:pt x="15822" y="2964"/>
                </a:cubicBezTo>
                <a:cubicBezTo>
                  <a:pt x="16456" y="1868"/>
                  <a:pt x="17067" y="635"/>
                  <a:pt x="18393" y="242"/>
                </a:cubicBezTo>
                <a:cubicBezTo>
                  <a:pt x="19223" y="0"/>
                  <a:pt x="20215" y="490"/>
                  <a:pt x="20140" y="1448"/>
                </a:cubicBezTo>
                <a:cubicBezTo>
                  <a:pt x="20088" y="2093"/>
                  <a:pt x="19575" y="2560"/>
                  <a:pt x="19120" y="2947"/>
                </a:cubicBezTo>
                <a:cubicBezTo>
                  <a:pt x="18901" y="3137"/>
                  <a:pt x="18641" y="3304"/>
                  <a:pt x="18497" y="3558"/>
                </a:cubicBezTo>
                <a:cubicBezTo>
                  <a:pt x="18047" y="4377"/>
                  <a:pt x="17413" y="5097"/>
                  <a:pt x="16842" y="5835"/>
                </a:cubicBezTo>
                <a:cubicBezTo>
                  <a:pt x="16000" y="6942"/>
                  <a:pt x="14882" y="7709"/>
                  <a:pt x="13682" y="8372"/>
                </a:cubicBezTo>
                <a:cubicBezTo>
                  <a:pt x="10811" y="9941"/>
                  <a:pt x="7496" y="10788"/>
                  <a:pt x="4226" y="10436"/>
                </a:cubicBezTo>
                <a:cubicBezTo>
                  <a:pt x="3650" y="10373"/>
                  <a:pt x="3079" y="10402"/>
                  <a:pt x="2502" y="10333"/>
                </a:cubicBezTo>
                <a:cubicBezTo>
                  <a:pt x="1695" y="10246"/>
                  <a:pt x="507" y="10269"/>
                  <a:pt x="133" y="9347"/>
                </a:cubicBezTo>
                <a:cubicBezTo>
                  <a:pt x="0" y="9030"/>
                  <a:pt x="23" y="8413"/>
                  <a:pt x="260" y="8153"/>
                </a:cubicBezTo>
                <a:cubicBezTo>
                  <a:pt x="363" y="8038"/>
                  <a:pt x="513" y="7963"/>
                  <a:pt x="680" y="79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643211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7"/>
          <p:cNvSpPr/>
          <p:nvPr/>
        </p:nvSpPr>
        <p:spPr>
          <a:xfrm rot="-5400000" flipH="1">
            <a:off x="-108119" y="-2103078"/>
            <a:ext cx="2778443" cy="4316404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17"/>
          <p:cNvSpPr/>
          <p:nvPr/>
        </p:nvSpPr>
        <p:spPr>
          <a:xfrm flipH="1">
            <a:off x="463561" y="389850"/>
            <a:ext cx="1087764" cy="1170627"/>
          </a:xfrm>
          <a:custGeom>
            <a:avLst/>
            <a:gdLst/>
            <a:ahLst/>
            <a:cxnLst/>
            <a:rect l="l" t="t" r="r" b="b"/>
            <a:pathLst>
              <a:path w="9071" h="9762" fill="none" extrusionOk="0">
                <a:moveTo>
                  <a:pt x="1615" y="462"/>
                </a:moveTo>
                <a:cubicBezTo>
                  <a:pt x="1436" y="704"/>
                  <a:pt x="1321" y="865"/>
                  <a:pt x="1280" y="1153"/>
                </a:cubicBezTo>
                <a:cubicBezTo>
                  <a:pt x="1240" y="1332"/>
                  <a:pt x="1228" y="1522"/>
                  <a:pt x="1228" y="1707"/>
                </a:cubicBezTo>
                <a:cubicBezTo>
                  <a:pt x="1177" y="2001"/>
                  <a:pt x="1263" y="2255"/>
                  <a:pt x="1471" y="2451"/>
                </a:cubicBezTo>
                <a:cubicBezTo>
                  <a:pt x="1724" y="2474"/>
                  <a:pt x="1903" y="2358"/>
                  <a:pt x="2013" y="2111"/>
                </a:cubicBezTo>
                <a:cubicBezTo>
                  <a:pt x="2180" y="1874"/>
                  <a:pt x="2324" y="1620"/>
                  <a:pt x="2439" y="1355"/>
                </a:cubicBezTo>
                <a:cubicBezTo>
                  <a:pt x="2583" y="1061"/>
                  <a:pt x="3010" y="260"/>
                  <a:pt x="2647" y="0"/>
                </a:cubicBezTo>
                <a:cubicBezTo>
                  <a:pt x="2278" y="427"/>
                  <a:pt x="2163" y="957"/>
                  <a:pt x="2041" y="1499"/>
                </a:cubicBezTo>
                <a:cubicBezTo>
                  <a:pt x="1955" y="1903"/>
                  <a:pt x="1730" y="2664"/>
                  <a:pt x="2393" y="2624"/>
                </a:cubicBezTo>
                <a:cubicBezTo>
                  <a:pt x="2872" y="2589"/>
                  <a:pt x="3172" y="2203"/>
                  <a:pt x="3414" y="1828"/>
                </a:cubicBezTo>
                <a:cubicBezTo>
                  <a:pt x="3656" y="1447"/>
                  <a:pt x="3967" y="888"/>
                  <a:pt x="3702" y="456"/>
                </a:cubicBezTo>
                <a:cubicBezTo>
                  <a:pt x="3108" y="865"/>
                  <a:pt x="2952" y="1724"/>
                  <a:pt x="2877" y="2399"/>
                </a:cubicBezTo>
                <a:cubicBezTo>
                  <a:pt x="2843" y="2739"/>
                  <a:pt x="2676" y="3494"/>
                  <a:pt x="3195" y="3552"/>
                </a:cubicBezTo>
                <a:cubicBezTo>
                  <a:pt x="3656" y="3604"/>
                  <a:pt x="4290" y="2664"/>
                  <a:pt x="4463" y="2405"/>
                </a:cubicBezTo>
                <a:cubicBezTo>
                  <a:pt x="4711" y="2059"/>
                  <a:pt x="4890" y="1678"/>
                  <a:pt x="5005" y="1269"/>
                </a:cubicBezTo>
                <a:cubicBezTo>
                  <a:pt x="5126" y="1073"/>
                  <a:pt x="5115" y="905"/>
                  <a:pt x="4976" y="779"/>
                </a:cubicBezTo>
                <a:cubicBezTo>
                  <a:pt x="4596" y="1211"/>
                  <a:pt x="4405" y="1730"/>
                  <a:pt x="4296" y="2289"/>
                </a:cubicBezTo>
                <a:cubicBezTo>
                  <a:pt x="4204" y="2658"/>
                  <a:pt x="4227" y="3010"/>
                  <a:pt x="4365" y="3356"/>
                </a:cubicBezTo>
                <a:cubicBezTo>
                  <a:pt x="4509" y="3540"/>
                  <a:pt x="4671" y="3558"/>
                  <a:pt x="4844" y="3437"/>
                </a:cubicBezTo>
                <a:cubicBezTo>
                  <a:pt x="5501" y="3200"/>
                  <a:pt x="5893" y="2572"/>
                  <a:pt x="6187" y="1972"/>
                </a:cubicBezTo>
                <a:cubicBezTo>
                  <a:pt x="6423" y="1494"/>
                  <a:pt x="6862" y="738"/>
                  <a:pt x="6625" y="214"/>
                </a:cubicBezTo>
                <a:cubicBezTo>
                  <a:pt x="6187" y="565"/>
                  <a:pt x="5991" y="1125"/>
                  <a:pt x="5801" y="1644"/>
                </a:cubicBezTo>
                <a:cubicBezTo>
                  <a:pt x="5599" y="2203"/>
                  <a:pt x="5161" y="3558"/>
                  <a:pt x="5772" y="4008"/>
                </a:cubicBezTo>
                <a:cubicBezTo>
                  <a:pt x="6343" y="4417"/>
                  <a:pt x="6942" y="3690"/>
                  <a:pt x="7254" y="3264"/>
                </a:cubicBezTo>
                <a:cubicBezTo>
                  <a:pt x="7686" y="2676"/>
                  <a:pt x="7975" y="2024"/>
                  <a:pt x="8015" y="1286"/>
                </a:cubicBezTo>
                <a:cubicBezTo>
                  <a:pt x="7473" y="1459"/>
                  <a:pt x="7260" y="2278"/>
                  <a:pt x="7092" y="2774"/>
                </a:cubicBezTo>
                <a:cubicBezTo>
                  <a:pt x="6937" y="3246"/>
                  <a:pt x="6510" y="4688"/>
                  <a:pt x="7242" y="4947"/>
                </a:cubicBezTo>
                <a:cubicBezTo>
                  <a:pt x="7778" y="5138"/>
                  <a:pt x="8107" y="4555"/>
                  <a:pt x="8338" y="4157"/>
                </a:cubicBezTo>
                <a:cubicBezTo>
                  <a:pt x="8597" y="3708"/>
                  <a:pt x="8955" y="3143"/>
                  <a:pt x="8828" y="2606"/>
                </a:cubicBezTo>
                <a:cubicBezTo>
                  <a:pt x="8234" y="2941"/>
                  <a:pt x="8061" y="3863"/>
                  <a:pt x="7992" y="4486"/>
                </a:cubicBezTo>
                <a:cubicBezTo>
                  <a:pt x="7934" y="4734"/>
                  <a:pt x="7951" y="4988"/>
                  <a:pt x="8038" y="5224"/>
                </a:cubicBezTo>
                <a:cubicBezTo>
                  <a:pt x="8119" y="5282"/>
                  <a:pt x="8194" y="5339"/>
                  <a:pt x="8280" y="5391"/>
                </a:cubicBezTo>
                <a:cubicBezTo>
                  <a:pt x="8615" y="5426"/>
                  <a:pt x="8886" y="5109"/>
                  <a:pt x="8972" y="4838"/>
                </a:cubicBezTo>
                <a:cubicBezTo>
                  <a:pt x="9070" y="4549"/>
                  <a:pt x="9030" y="4296"/>
                  <a:pt x="8897" y="4019"/>
                </a:cubicBezTo>
                <a:cubicBezTo>
                  <a:pt x="8678" y="3564"/>
                  <a:pt x="8280" y="3437"/>
                  <a:pt x="7819" y="3615"/>
                </a:cubicBezTo>
                <a:cubicBezTo>
                  <a:pt x="7617" y="3777"/>
                  <a:pt x="7415" y="3944"/>
                  <a:pt x="7208" y="4100"/>
                </a:cubicBezTo>
                <a:cubicBezTo>
                  <a:pt x="7040" y="4330"/>
                  <a:pt x="6867" y="4555"/>
                  <a:pt x="6706" y="4786"/>
                </a:cubicBezTo>
                <a:cubicBezTo>
                  <a:pt x="6481" y="5132"/>
                  <a:pt x="6170" y="5726"/>
                  <a:pt x="6320" y="6152"/>
                </a:cubicBezTo>
                <a:cubicBezTo>
                  <a:pt x="6706" y="6106"/>
                  <a:pt x="6891" y="5853"/>
                  <a:pt x="7023" y="5478"/>
                </a:cubicBezTo>
                <a:cubicBezTo>
                  <a:pt x="7138" y="5143"/>
                  <a:pt x="7208" y="4278"/>
                  <a:pt x="6793" y="4059"/>
                </a:cubicBezTo>
                <a:cubicBezTo>
                  <a:pt x="5910" y="3598"/>
                  <a:pt x="5247" y="5432"/>
                  <a:pt x="5184" y="6037"/>
                </a:cubicBezTo>
                <a:cubicBezTo>
                  <a:pt x="5438" y="6020"/>
                  <a:pt x="5582" y="5530"/>
                  <a:pt x="5657" y="5316"/>
                </a:cubicBezTo>
                <a:cubicBezTo>
                  <a:pt x="5847" y="4838"/>
                  <a:pt x="5945" y="4065"/>
                  <a:pt x="5501" y="3696"/>
                </a:cubicBezTo>
                <a:cubicBezTo>
                  <a:pt x="4844" y="3154"/>
                  <a:pt x="4256" y="5051"/>
                  <a:pt x="4215" y="5432"/>
                </a:cubicBezTo>
                <a:cubicBezTo>
                  <a:pt x="4457" y="5305"/>
                  <a:pt x="4584" y="4786"/>
                  <a:pt x="4671" y="4538"/>
                </a:cubicBezTo>
                <a:cubicBezTo>
                  <a:pt x="4803" y="4157"/>
                  <a:pt x="5103" y="2918"/>
                  <a:pt x="4463" y="2797"/>
                </a:cubicBezTo>
                <a:cubicBezTo>
                  <a:pt x="3956" y="2693"/>
                  <a:pt x="3667" y="3546"/>
                  <a:pt x="3523" y="3921"/>
                </a:cubicBezTo>
                <a:cubicBezTo>
                  <a:pt x="3396" y="4215"/>
                  <a:pt x="3304" y="4526"/>
                  <a:pt x="3235" y="4849"/>
                </a:cubicBezTo>
                <a:cubicBezTo>
                  <a:pt x="3108" y="5103"/>
                  <a:pt x="3160" y="5253"/>
                  <a:pt x="3373" y="5305"/>
                </a:cubicBezTo>
                <a:cubicBezTo>
                  <a:pt x="3777" y="4942"/>
                  <a:pt x="4065" y="4423"/>
                  <a:pt x="4129" y="3869"/>
                </a:cubicBezTo>
                <a:cubicBezTo>
                  <a:pt x="4175" y="3517"/>
                  <a:pt x="4256" y="2918"/>
                  <a:pt x="3858" y="2762"/>
                </a:cubicBezTo>
                <a:cubicBezTo>
                  <a:pt x="3489" y="2606"/>
                  <a:pt x="2987" y="3166"/>
                  <a:pt x="2797" y="3379"/>
                </a:cubicBezTo>
                <a:cubicBezTo>
                  <a:pt x="2382" y="3858"/>
                  <a:pt x="2041" y="4377"/>
                  <a:pt x="1863" y="4988"/>
                </a:cubicBezTo>
                <a:cubicBezTo>
                  <a:pt x="2082" y="5195"/>
                  <a:pt x="2278" y="4959"/>
                  <a:pt x="2428" y="4763"/>
                </a:cubicBezTo>
                <a:cubicBezTo>
                  <a:pt x="2676" y="4446"/>
                  <a:pt x="2797" y="3875"/>
                  <a:pt x="2324" y="3754"/>
                </a:cubicBezTo>
                <a:cubicBezTo>
                  <a:pt x="1719" y="3604"/>
                  <a:pt x="1257" y="4123"/>
                  <a:pt x="900" y="4549"/>
                </a:cubicBezTo>
                <a:cubicBezTo>
                  <a:pt x="629" y="4844"/>
                  <a:pt x="410" y="5172"/>
                  <a:pt x="248" y="5547"/>
                </a:cubicBezTo>
                <a:cubicBezTo>
                  <a:pt x="23" y="5876"/>
                  <a:pt x="0" y="6193"/>
                  <a:pt x="173" y="6516"/>
                </a:cubicBezTo>
                <a:cubicBezTo>
                  <a:pt x="537" y="6614"/>
                  <a:pt x="883" y="6568"/>
                  <a:pt x="1211" y="6360"/>
                </a:cubicBezTo>
                <a:cubicBezTo>
                  <a:pt x="1551" y="6216"/>
                  <a:pt x="1834" y="6002"/>
                  <a:pt x="2053" y="5714"/>
                </a:cubicBezTo>
                <a:cubicBezTo>
                  <a:pt x="2295" y="5495"/>
                  <a:pt x="2468" y="5230"/>
                  <a:pt x="2572" y="4919"/>
                </a:cubicBezTo>
                <a:cubicBezTo>
                  <a:pt x="2716" y="4665"/>
                  <a:pt x="2699" y="4440"/>
                  <a:pt x="2497" y="4261"/>
                </a:cubicBezTo>
                <a:cubicBezTo>
                  <a:pt x="2284" y="4244"/>
                  <a:pt x="2139" y="4330"/>
                  <a:pt x="2070" y="4521"/>
                </a:cubicBezTo>
                <a:cubicBezTo>
                  <a:pt x="1874" y="4734"/>
                  <a:pt x="1788" y="4999"/>
                  <a:pt x="1817" y="5311"/>
                </a:cubicBezTo>
                <a:cubicBezTo>
                  <a:pt x="1788" y="5685"/>
                  <a:pt x="1817" y="6054"/>
                  <a:pt x="1903" y="6412"/>
                </a:cubicBezTo>
                <a:cubicBezTo>
                  <a:pt x="1909" y="6712"/>
                  <a:pt x="2018" y="6960"/>
                  <a:pt x="2232" y="7184"/>
                </a:cubicBezTo>
                <a:cubicBezTo>
                  <a:pt x="2843" y="7409"/>
                  <a:pt x="3506" y="6660"/>
                  <a:pt x="3846" y="6285"/>
                </a:cubicBezTo>
                <a:cubicBezTo>
                  <a:pt x="4181" y="5910"/>
                  <a:pt x="4625" y="5460"/>
                  <a:pt x="4601" y="4930"/>
                </a:cubicBezTo>
                <a:cubicBezTo>
                  <a:pt x="4117" y="5403"/>
                  <a:pt x="3737" y="6124"/>
                  <a:pt x="3575" y="6775"/>
                </a:cubicBezTo>
                <a:cubicBezTo>
                  <a:pt x="3431" y="7167"/>
                  <a:pt x="3425" y="7559"/>
                  <a:pt x="3546" y="7946"/>
                </a:cubicBezTo>
                <a:cubicBezTo>
                  <a:pt x="3546" y="8228"/>
                  <a:pt x="3679" y="8447"/>
                  <a:pt x="3938" y="8591"/>
                </a:cubicBezTo>
                <a:cubicBezTo>
                  <a:pt x="4578" y="8655"/>
                  <a:pt x="4930" y="7784"/>
                  <a:pt x="5115" y="7329"/>
                </a:cubicBezTo>
                <a:cubicBezTo>
                  <a:pt x="5201" y="7110"/>
                  <a:pt x="5559" y="6371"/>
                  <a:pt x="5351" y="6187"/>
                </a:cubicBezTo>
                <a:cubicBezTo>
                  <a:pt x="5069" y="6614"/>
                  <a:pt x="4890" y="7121"/>
                  <a:pt x="4728" y="7600"/>
                </a:cubicBezTo>
                <a:cubicBezTo>
                  <a:pt x="4659" y="7842"/>
                  <a:pt x="4590" y="8078"/>
                  <a:pt x="4521" y="8315"/>
                </a:cubicBezTo>
                <a:cubicBezTo>
                  <a:pt x="4359" y="8655"/>
                  <a:pt x="4394" y="8966"/>
                  <a:pt x="4607" y="9237"/>
                </a:cubicBezTo>
                <a:cubicBezTo>
                  <a:pt x="4728" y="9185"/>
                  <a:pt x="4844" y="9139"/>
                  <a:pt x="4971" y="9087"/>
                </a:cubicBezTo>
                <a:cubicBezTo>
                  <a:pt x="5224" y="8857"/>
                  <a:pt x="5438" y="8580"/>
                  <a:pt x="5593" y="8280"/>
                </a:cubicBezTo>
                <a:cubicBezTo>
                  <a:pt x="5789" y="7963"/>
                  <a:pt x="5980" y="7646"/>
                  <a:pt x="6072" y="7282"/>
                </a:cubicBezTo>
                <a:cubicBezTo>
                  <a:pt x="5789" y="7473"/>
                  <a:pt x="5582" y="8199"/>
                  <a:pt x="5524" y="8436"/>
                </a:cubicBezTo>
                <a:cubicBezTo>
                  <a:pt x="5478" y="8678"/>
                  <a:pt x="5438" y="8908"/>
                  <a:pt x="5403" y="9145"/>
                </a:cubicBezTo>
                <a:cubicBezTo>
                  <a:pt x="5322" y="9427"/>
                  <a:pt x="5391" y="9635"/>
                  <a:pt x="5611" y="9762"/>
                </a:cubicBezTo>
                <a:cubicBezTo>
                  <a:pt x="5668" y="9744"/>
                  <a:pt x="5732" y="9721"/>
                  <a:pt x="5789" y="9698"/>
                </a:cubicBezTo>
              </a:path>
            </a:pathLst>
          </a:custGeom>
          <a:noFill/>
          <a:ln w="19050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17"/>
          <p:cNvSpPr/>
          <p:nvPr/>
        </p:nvSpPr>
        <p:spPr>
          <a:xfrm rot="-5594905" flipH="1">
            <a:off x="9405780" y="-22742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3" name="Google Shape;413;p17"/>
          <p:cNvGrpSpPr/>
          <p:nvPr/>
        </p:nvGrpSpPr>
        <p:grpSpPr>
          <a:xfrm>
            <a:off x="10551799" y="5360292"/>
            <a:ext cx="1817355" cy="1707065"/>
            <a:chOff x="834675" y="-1030956"/>
            <a:chExt cx="1344329" cy="1262747"/>
          </a:xfrm>
        </p:grpSpPr>
        <p:sp>
          <p:nvSpPr>
            <p:cNvPr id="414" name="Google Shape;414;p17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7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6" name="Google Shape;416;p17"/>
          <p:cNvSpPr/>
          <p:nvPr/>
        </p:nvSpPr>
        <p:spPr>
          <a:xfrm rot="6496280" flipH="1">
            <a:off x="-244383" y="5041718"/>
            <a:ext cx="2889771" cy="4142761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951528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18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18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1" name="Google Shape;421;p18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422" name="Google Shape;422;p18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18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4" name="Google Shape;424;p18"/>
          <p:cNvSpPr/>
          <p:nvPr/>
        </p:nvSpPr>
        <p:spPr>
          <a:xfrm>
            <a:off x="-639195" y="4722829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5" name="Google Shape;425;p18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426" name="Google Shape;426;p18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18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8" name="Google Shape;428;p18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429" name="Google Shape;429;p18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18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18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432" name="Google Shape;432;p18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18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18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8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18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18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8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18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18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18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2" name="Google Shape;442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280186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19"/>
          <p:cNvSpPr/>
          <p:nvPr/>
        </p:nvSpPr>
        <p:spPr>
          <a:xfrm rot="4334684">
            <a:off x="-989969" y="5100736"/>
            <a:ext cx="3239383" cy="2156939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46" name="Google Shape;446;p19"/>
          <p:cNvGrpSpPr/>
          <p:nvPr/>
        </p:nvGrpSpPr>
        <p:grpSpPr>
          <a:xfrm rot="-6891248">
            <a:off x="10961956" y="-164252"/>
            <a:ext cx="1748529" cy="1528781"/>
            <a:chOff x="6201914" y="3495616"/>
            <a:chExt cx="1903289" cy="1664091"/>
          </a:xfrm>
        </p:grpSpPr>
        <p:sp>
          <p:nvSpPr>
            <p:cNvPr id="447" name="Google Shape;447;p19"/>
            <p:cNvSpPr/>
            <p:nvPr/>
          </p:nvSpPr>
          <p:spPr>
            <a:xfrm rot="6351192">
              <a:off x="6518316" y="3518783"/>
              <a:ext cx="1270486" cy="1617758"/>
            </a:xfrm>
            <a:custGeom>
              <a:avLst/>
              <a:gdLst/>
              <a:ahLst/>
              <a:cxnLst/>
              <a:rect l="l" t="t" r="r" b="b"/>
              <a:pathLst>
                <a:path w="12351" h="15727" extrusionOk="0">
                  <a:moveTo>
                    <a:pt x="9616" y="1"/>
                  </a:moveTo>
                  <a:cubicBezTo>
                    <a:pt x="8547" y="1"/>
                    <a:pt x="7470" y="918"/>
                    <a:pt x="6660" y="1566"/>
                  </a:cubicBezTo>
                  <a:cubicBezTo>
                    <a:pt x="3829" y="4045"/>
                    <a:pt x="1044" y="7055"/>
                    <a:pt x="0" y="10751"/>
                  </a:cubicBezTo>
                  <a:cubicBezTo>
                    <a:pt x="2278" y="8093"/>
                    <a:pt x="4521" y="5412"/>
                    <a:pt x="6735" y="2702"/>
                  </a:cubicBezTo>
                  <a:lnTo>
                    <a:pt x="6735" y="2702"/>
                  </a:lnTo>
                  <a:cubicBezTo>
                    <a:pt x="4353" y="6357"/>
                    <a:pt x="1482" y="9886"/>
                    <a:pt x="69" y="14055"/>
                  </a:cubicBezTo>
                  <a:cubicBezTo>
                    <a:pt x="3125" y="11005"/>
                    <a:pt x="5109" y="7049"/>
                    <a:pt x="7565" y="3532"/>
                  </a:cubicBezTo>
                  <a:lnTo>
                    <a:pt x="7565" y="3532"/>
                  </a:lnTo>
                  <a:cubicBezTo>
                    <a:pt x="6083" y="6588"/>
                    <a:pt x="3765" y="9235"/>
                    <a:pt x="2624" y="12469"/>
                  </a:cubicBezTo>
                  <a:cubicBezTo>
                    <a:pt x="2393" y="13017"/>
                    <a:pt x="1194" y="15260"/>
                    <a:pt x="1678" y="15727"/>
                  </a:cubicBezTo>
                  <a:cubicBezTo>
                    <a:pt x="3604" y="13213"/>
                    <a:pt x="4999" y="10347"/>
                    <a:pt x="6729" y="7736"/>
                  </a:cubicBezTo>
                  <a:lnTo>
                    <a:pt x="6729" y="7736"/>
                  </a:lnTo>
                  <a:cubicBezTo>
                    <a:pt x="6545" y="8214"/>
                    <a:pt x="6458" y="8808"/>
                    <a:pt x="6210" y="9281"/>
                  </a:cubicBezTo>
                  <a:cubicBezTo>
                    <a:pt x="5945" y="9857"/>
                    <a:pt x="5691" y="10405"/>
                    <a:pt x="5622" y="11051"/>
                  </a:cubicBezTo>
                  <a:cubicBezTo>
                    <a:pt x="5461" y="11512"/>
                    <a:pt x="5178" y="11916"/>
                    <a:pt x="4919" y="12319"/>
                  </a:cubicBezTo>
                  <a:cubicBezTo>
                    <a:pt x="4446" y="13155"/>
                    <a:pt x="4134" y="14089"/>
                    <a:pt x="3956" y="15029"/>
                  </a:cubicBezTo>
                  <a:cubicBezTo>
                    <a:pt x="3960" y="15033"/>
                    <a:pt x="3965" y="15034"/>
                    <a:pt x="3971" y="15034"/>
                  </a:cubicBezTo>
                  <a:cubicBezTo>
                    <a:pt x="4152" y="15034"/>
                    <a:pt x="5287" y="13726"/>
                    <a:pt x="5432" y="13542"/>
                  </a:cubicBezTo>
                  <a:cubicBezTo>
                    <a:pt x="5956" y="12867"/>
                    <a:pt x="6285" y="12060"/>
                    <a:pt x="6873" y="11431"/>
                  </a:cubicBezTo>
                  <a:cubicBezTo>
                    <a:pt x="7300" y="10855"/>
                    <a:pt x="7456" y="10134"/>
                    <a:pt x="7917" y="9581"/>
                  </a:cubicBezTo>
                  <a:cubicBezTo>
                    <a:pt x="8320" y="9131"/>
                    <a:pt x="8447" y="8531"/>
                    <a:pt x="8868" y="8110"/>
                  </a:cubicBezTo>
                  <a:lnTo>
                    <a:pt x="8868" y="8110"/>
                  </a:lnTo>
                  <a:cubicBezTo>
                    <a:pt x="8920" y="8179"/>
                    <a:pt x="8897" y="8254"/>
                    <a:pt x="8805" y="8324"/>
                  </a:cubicBezTo>
                  <a:cubicBezTo>
                    <a:pt x="8707" y="8525"/>
                    <a:pt x="8632" y="8745"/>
                    <a:pt x="8591" y="8964"/>
                  </a:cubicBezTo>
                  <a:cubicBezTo>
                    <a:pt x="8286" y="9875"/>
                    <a:pt x="7946" y="10768"/>
                    <a:pt x="7686" y="11685"/>
                  </a:cubicBezTo>
                  <a:cubicBezTo>
                    <a:pt x="7675" y="12077"/>
                    <a:pt x="7617" y="12469"/>
                    <a:pt x="7525" y="12867"/>
                  </a:cubicBezTo>
                  <a:cubicBezTo>
                    <a:pt x="7436" y="13071"/>
                    <a:pt x="7449" y="13184"/>
                    <a:pt x="7547" y="13184"/>
                  </a:cubicBezTo>
                  <a:cubicBezTo>
                    <a:pt x="7601" y="13184"/>
                    <a:pt x="7681" y="13149"/>
                    <a:pt x="7784" y="13075"/>
                  </a:cubicBezTo>
                  <a:cubicBezTo>
                    <a:pt x="8234" y="12781"/>
                    <a:pt x="8292" y="12020"/>
                    <a:pt x="8488" y="11547"/>
                  </a:cubicBezTo>
                  <a:cubicBezTo>
                    <a:pt x="8978" y="10630"/>
                    <a:pt x="9456" y="9702"/>
                    <a:pt x="9871" y="8750"/>
                  </a:cubicBezTo>
                  <a:cubicBezTo>
                    <a:pt x="10005" y="8427"/>
                    <a:pt x="10216" y="8127"/>
                    <a:pt x="10328" y="7803"/>
                  </a:cubicBezTo>
                  <a:lnTo>
                    <a:pt x="10328" y="7803"/>
                  </a:lnTo>
                  <a:cubicBezTo>
                    <a:pt x="10168" y="8579"/>
                    <a:pt x="10484" y="9409"/>
                    <a:pt x="10563" y="10186"/>
                  </a:cubicBezTo>
                  <a:cubicBezTo>
                    <a:pt x="11820" y="7718"/>
                    <a:pt x="12351" y="2806"/>
                    <a:pt x="10754" y="413"/>
                  </a:cubicBezTo>
                  <a:cubicBezTo>
                    <a:pt x="10384" y="120"/>
                    <a:pt x="10001" y="1"/>
                    <a:pt x="9616" y="1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19"/>
            <p:cNvSpPr/>
            <p:nvPr/>
          </p:nvSpPr>
          <p:spPr>
            <a:xfrm rot="6351192">
              <a:off x="6518316" y="3518783"/>
              <a:ext cx="1270486" cy="1617758"/>
            </a:xfrm>
            <a:custGeom>
              <a:avLst/>
              <a:gdLst/>
              <a:ahLst/>
              <a:cxnLst/>
              <a:rect l="l" t="t" r="r" b="b"/>
              <a:pathLst>
                <a:path w="12351" h="15727" extrusionOk="0">
                  <a:moveTo>
                    <a:pt x="9616" y="1"/>
                  </a:moveTo>
                  <a:cubicBezTo>
                    <a:pt x="8547" y="1"/>
                    <a:pt x="7470" y="918"/>
                    <a:pt x="6660" y="1566"/>
                  </a:cubicBezTo>
                  <a:cubicBezTo>
                    <a:pt x="3829" y="4045"/>
                    <a:pt x="1044" y="7055"/>
                    <a:pt x="0" y="10751"/>
                  </a:cubicBezTo>
                  <a:cubicBezTo>
                    <a:pt x="2278" y="8093"/>
                    <a:pt x="4521" y="5412"/>
                    <a:pt x="6735" y="2702"/>
                  </a:cubicBezTo>
                  <a:lnTo>
                    <a:pt x="6735" y="2702"/>
                  </a:lnTo>
                  <a:cubicBezTo>
                    <a:pt x="4353" y="6357"/>
                    <a:pt x="1482" y="9886"/>
                    <a:pt x="69" y="14055"/>
                  </a:cubicBezTo>
                  <a:cubicBezTo>
                    <a:pt x="3125" y="11005"/>
                    <a:pt x="5109" y="7049"/>
                    <a:pt x="7565" y="3532"/>
                  </a:cubicBezTo>
                  <a:lnTo>
                    <a:pt x="7565" y="3532"/>
                  </a:lnTo>
                  <a:cubicBezTo>
                    <a:pt x="6083" y="6588"/>
                    <a:pt x="3765" y="9235"/>
                    <a:pt x="2624" y="12469"/>
                  </a:cubicBezTo>
                  <a:cubicBezTo>
                    <a:pt x="2393" y="13017"/>
                    <a:pt x="1194" y="15260"/>
                    <a:pt x="1678" y="15727"/>
                  </a:cubicBezTo>
                  <a:cubicBezTo>
                    <a:pt x="3604" y="13213"/>
                    <a:pt x="4999" y="10347"/>
                    <a:pt x="6729" y="7736"/>
                  </a:cubicBezTo>
                  <a:lnTo>
                    <a:pt x="6729" y="7736"/>
                  </a:lnTo>
                  <a:cubicBezTo>
                    <a:pt x="6545" y="8214"/>
                    <a:pt x="6458" y="8808"/>
                    <a:pt x="6210" y="9281"/>
                  </a:cubicBezTo>
                  <a:cubicBezTo>
                    <a:pt x="5945" y="9857"/>
                    <a:pt x="5691" y="10405"/>
                    <a:pt x="5622" y="11051"/>
                  </a:cubicBezTo>
                  <a:cubicBezTo>
                    <a:pt x="5461" y="11512"/>
                    <a:pt x="5178" y="11916"/>
                    <a:pt x="4919" y="12319"/>
                  </a:cubicBezTo>
                  <a:cubicBezTo>
                    <a:pt x="4446" y="13155"/>
                    <a:pt x="4134" y="14089"/>
                    <a:pt x="3956" y="15029"/>
                  </a:cubicBezTo>
                  <a:cubicBezTo>
                    <a:pt x="3960" y="15033"/>
                    <a:pt x="3965" y="15034"/>
                    <a:pt x="3971" y="15034"/>
                  </a:cubicBezTo>
                  <a:cubicBezTo>
                    <a:pt x="4152" y="15034"/>
                    <a:pt x="5287" y="13726"/>
                    <a:pt x="5432" y="13542"/>
                  </a:cubicBezTo>
                  <a:cubicBezTo>
                    <a:pt x="5956" y="12867"/>
                    <a:pt x="6285" y="12060"/>
                    <a:pt x="6873" y="11431"/>
                  </a:cubicBezTo>
                  <a:cubicBezTo>
                    <a:pt x="7300" y="10855"/>
                    <a:pt x="7456" y="10134"/>
                    <a:pt x="7917" y="9581"/>
                  </a:cubicBezTo>
                  <a:cubicBezTo>
                    <a:pt x="8320" y="9131"/>
                    <a:pt x="8447" y="8531"/>
                    <a:pt x="8868" y="8110"/>
                  </a:cubicBezTo>
                  <a:lnTo>
                    <a:pt x="8868" y="8110"/>
                  </a:lnTo>
                  <a:cubicBezTo>
                    <a:pt x="8920" y="8179"/>
                    <a:pt x="8897" y="8254"/>
                    <a:pt x="8805" y="8324"/>
                  </a:cubicBezTo>
                  <a:cubicBezTo>
                    <a:pt x="8707" y="8525"/>
                    <a:pt x="8632" y="8745"/>
                    <a:pt x="8591" y="8964"/>
                  </a:cubicBezTo>
                  <a:cubicBezTo>
                    <a:pt x="8286" y="9875"/>
                    <a:pt x="7946" y="10768"/>
                    <a:pt x="7686" y="11685"/>
                  </a:cubicBezTo>
                  <a:cubicBezTo>
                    <a:pt x="7675" y="12077"/>
                    <a:pt x="7617" y="12469"/>
                    <a:pt x="7525" y="12867"/>
                  </a:cubicBezTo>
                  <a:cubicBezTo>
                    <a:pt x="7436" y="13071"/>
                    <a:pt x="7449" y="13184"/>
                    <a:pt x="7547" y="13184"/>
                  </a:cubicBezTo>
                  <a:cubicBezTo>
                    <a:pt x="7601" y="13184"/>
                    <a:pt x="7681" y="13149"/>
                    <a:pt x="7784" y="13075"/>
                  </a:cubicBezTo>
                  <a:cubicBezTo>
                    <a:pt x="8234" y="12781"/>
                    <a:pt x="8292" y="12020"/>
                    <a:pt x="8488" y="11547"/>
                  </a:cubicBezTo>
                  <a:cubicBezTo>
                    <a:pt x="8978" y="10630"/>
                    <a:pt x="9456" y="9702"/>
                    <a:pt x="9871" y="8750"/>
                  </a:cubicBezTo>
                  <a:cubicBezTo>
                    <a:pt x="10005" y="8427"/>
                    <a:pt x="10216" y="8127"/>
                    <a:pt x="10328" y="7803"/>
                  </a:cubicBezTo>
                  <a:lnTo>
                    <a:pt x="10328" y="7803"/>
                  </a:lnTo>
                  <a:cubicBezTo>
                    <a:pt x="10168" y="8579"/>
                    <a:pt x="10484" y="9409"/>
                    <a:pt x="10563" y="10186"/>
                  </a:cubicBezTo>
                  <a:cubicBezTo>
                    <a:pt x="11820" y="7718"/>
                    <a:pt x="12351" y="2806"/>
                    <a:pt x="10754" y="413"/>
                  </a:cubicBezTo>
                  <a:cubicBezTo>
                    <a:pt x="10384" y="120"/>
                    <a:pt x="10001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9" name="Google Shape;449;p19"/>
          <p:cNvGrpSpPr/>
          <p:nvPr/>
        </p:nvGrpSpPr>
        <p:grpSpPr>
          <a:xfrm rot="5400000">
            <a:off x="10582919" y="5279189"/>
            <a:ext cx="2734333" cy="1606480"/>
            <a:chOff x="1919913" y="-411530"/>
            <a:chExt cx="2050750" cy="1204860"/>
          </a:xfrm>
        </p:grpSpPr>
        <p:sp>
          <p:nvSpPr>
            <p:cNvPr id="450" name="Google Shape;450;p19"/>
            <p:cNvSpPr/>
            <p:nvPr/>
          </p:nvSpPr>
          <p:spPr>
            <a:xfrm rot="5400000">
              <a:off x="2342858" y="-834475"/>
              <a:ext cx="1204860" cy="2050750"/>
            </a:xfrm>
            <a:custGeom>
              <a:avLst/>
              <a:gdLst/>
              <a:ahLst/>
              <a:cxnLst/>
              <a:rect l="l" t="t" r="r" b="b"/>
              <a:pathLst>
                <a:path w="9106" h="15499" extrusionOk="0">
                  <a:moveTo>
                    <a:pt x="4477" y="0"/>
                  </a:moveTo>
                  <a:cubicBezTo>
                    <a:pt x="4357" y="0"/>
                    <a:pt x="4237" y="3"/>
                    <a:pt x="4118" y="7"/>
                  </a:cubicBezTo>
                  <a:cubicBezTo>
                    <a:pt x="3074" y="42"/>
                    <a:pt x="1719" y="243"/>
                    <a:pt x="975" y="1074"/>
                  </a:cubicBezTo>
                  <a:cubicBezTo>
                    <a:pt x="1" y="2152"/>
                    <a:pt x="572" y="4971"/>
                    <a:pt x="480" y="6488"/>
                  </a:cubicBezTo>
                  <a:cubicBezTo>
                    <a:pt x="289" y="9025"/>
                    <a:pt x="59" y="11654"/>
                    <a:pt x="825" y="14127"/>
                  </a:cubicBezTo>
                  <a:cubicBezTo>
                    <a:pt x="1199" y="15340"/>
                    <a:pt x="1447" y="15498"/>
                    <a:pt x="2413" y="15498"/>
                  </a:cubicBezTo>
                  <a:cubicBezTo>
                    <a:pt x="2655" y="15498"/>
                    <a:pt x="2942" y="15488"/>
                    <a:pt x="3288" y="15482"/>
                  </a:cubicBezTo>
                  <a:cubicBezTo>
                    <a:pt x="3945" y="15465"/>
                    <a:pt x="4585" y="15344"/>
                    <a:pt x="5242" y="15309"/>
                  </a:cubicBezTo>
                  <a:cubicBezTo>
                    <a:pt x="5261" y="15308"/>
                    <a:pt x="5280" y="15307"/>
                    <a:pt x="5298" y="15307"/>
                  </a:cubicBezTo>
                  <a:cubicBezTo>
                    <a:pt x="5470" y="15307"/>
                    <a:pt x="5625" y="15368"/>
                    <a:pt x="5802" y="15368"/>
                  </a:cubicBezTo>
                  <a:cubicBezTo>
                    <a:pt x="5815" y="15368"/>
                    <a:pt x="5828" y="15368"/>
                    <a:pt x="5842" y="15367"/>
                  </a:cubicBezTo>
                  <a:cubicBezTo>
                    <a:pt x="6003" y="15350"/>
                    <a:pt x="6165" y="15327"/>
                    <a:pt x="6320" y="15298"/>
                  </a:cubicBezTo>
                  <a:cubicBezTo>
                    <a:pt x="6447" y="15281"/>
                    <a:pt x="6637" y="15269"/>
                    <a:pt x="6747" y="15206"/>
                  </a:cubicBezTo>
                  <a:cubicBezTo>
                    <a:pt x="6825" y="15165"/>
                    <a:pt x="6902" y="15141"/>
                    <a:pt x="6978" y="15141"/>
                  </a:cubicBezTo>
                  <a:cubicBezTo>
                    <a:pt x="7009" y="15141"/>
                    <a:pt x="7040" y="15145"/>
                    <a:pt x="7070" y="15154"/>
                  </a:cubicBezTo>
                  <a:cubicBezTo>
                    <a:pt x="7099" y="15142"/>
                    <a:pt x="7122" y="15113"/>
                    <a:pt x="7151" y="15096"/>
                  </a:cubicBezTo>
                  <a:cubicBezTo>
                    <a:pt x="7324" y="15004"/>
                    <a:pt x="7456" y="14779"/>
                    <a:pt x="7572" y="14629"/>
                  </a:cubicBezTo>
                  <a:cubicBezTo>
                    <a:pt x="7779" y="14347"/>
                    <a:pt x="7946" y="14029"/>
                    <a:pt x="8154" y="13753"/>
                  </a:cubicBezTo>
                  <a:cubicBezTo>
                    <a:pt x="8217" y="13655"/>
                    <a:pt x="8298" y="13528"/>
                    <a:pt x="8217" y="13418"/>
                  </a:cubicBezTo>
                  <a:cubicBezTo>
                    <a:pt x="8165" y="13355"/>
                    <a:pt x="8090" y="13361"/>
                    <a:pt x="8010" y="13355"/>
                  </a:cubicBezTo>
                  <a:cubicBezTo>
                    <a:pt x="7808" y="13332"/>
                    <a:pt x="7433" y="13349"/>
                    <a:pt x="7283" y="13193"/>
                  </a:cubicBezTo>
                  <a:cubicBezTo>
                    <a:pt x="7168" y="13078"/>
                    <a:pt x="7295" y="12980"/>
                    <a:pt x="7381" y="12870"/>
                  </a:cubicBezTo>
                  <a:cubicBezTo>
                    <a:pt x="7600" y="12588"/>
                    <a:pt x="7837" y="12328"/>
                    <a:pt x="8004" y="12011"/>
                  </a:cubicBezTo>
                  <a:cubicBezTo>
                    <a:pt x="8119" y="11798"/>
                    <a:pt x="8263" y="11556"/>
                    <a:pt x="8356" y="11337"/>
                  </a:cubicBezTo>
                  <a:cubicBezTo>
                    <a:pt x="8396" y="11221"/>
                    <a:pt x="8413" y="11147"/>
                    <a:pt x="8321" y="11054"/>
                  </a:cubicBezTo>
                  <a:cubicBezTo>
                    <a:pt x="8050" y="10789"/>
                    <a:pt x="7497" y="10824"/>
                    <a:pt x="7272" y="10541"/>
                  </a:cubicBezTo>
                  <a:cubicBezTo>
                    <a:pt x="7208" y="10466"/>
                    <a:pt x="7214" y="10391"/>
                    <a:pt x="7237" y="10305"/>
                  </a:cubicBezTo>
                  <a:cubicBezTo>
                    <a:pt x="7266" y="10207"/>
                    <a:pt x="7347" y="10097"/>
                    <a:pt x="7404" y="10011"/>
                  </a:cubicBezTo>
                  <a:cubicBezTo>
                    <a:pt x="7531" y="9803"/>
                    <a:pt x="7646" y="9561"/>
                    <a:pt x="7808" y="9376"/>
                  </a:cubicBezTo>
                  <a:cubicBezTo>
                    <a:pt x="7935" y="9221"/>
                    <a:pt x="8033" y="9100"/>
                    <a:pt x="8108" y="8915"/>
                  </a:cubicBezTo>
                  <a:cubicBezTo>
                    <a:pt x="8310" y="8437"/>
                    <a:pt x="8523" y="7958"/>
                    <a:pt x="8828" y="7543"/>
                  </a:cubicBezTo>
                  <a:cubicBezTo>
                    <a:pt x="8448" y="7491"/>
                    <a:pt x="7992" y="7543"/>
                    <a:pt x="7646" y="7347"/>
                  </a:cubicBezTo>
                  <a:cubicBezTo>
                    <a:pt x="7646" y="7283"/>
                    <a:pt x="7727" y="7191"/>
                    <a:pt x="7762" y="7133"/>
                  </a:cubicBezTo>
                  <a:cubicBezTo>
                    <a:pt x="7900" y="6880"/>
                    <a:pt x="8044" y="6638"/>
                    <a:pt x="8188" y="6390"/>
                  </a:cubicBezTo>
                  <a:cubicBezTo>
                    <a:pt x="8425" y="5986"/>
                    <a:pt x="8650" y="5571"/>
                    <a:pt x="8903" y="5173"/>
                  </a:cubicBezTo>
                  <a:cubicBezTo>
                    <a:pt x="8973" y="5058"/>
                    <a:pt x="9013" y="5017"/>
                    <a:pt x="9105" y="4937"/>
                  </a:cubicBezTo>
                  <a:cubicBezTo>
                    <a:pt x="8984" y="4894"/>
                    <a:pt x="8847" y="4887"/>
                    <a:pt x="8711" y="4887"/>
                  </a:cubicBezTo>
                  <a:cubicBezTo>
                    <a:pt x="8636" y="4887"/>
                    <a:pt x="8562" y="4889"/>
                    <a:pt x="8490" y="4889"/>
                  </a:cubicBezTo>
                  <a:cubicBezTo>
                    <a:pt x="8442" y="4889"/>
                    <a:pt x="8395" y="4888"/>
                    <a:pt x="8350" y="4885"/>
                  </a:cubicBezTo>
                  <a:cubicBezTo>
                    <a:pt x="8367" y="4885"/>
                    <a:pt x="7877" y="4885"/>
                    <a:pt x="7819" y="4827"/>
                  </a:cubicBezTo>
                  <a:cubicBezTo>
                    <a:pt x="8102" y="4066"/>
                    <a:pt x="8598" y="3386"/>
                    <a:pt x="8909" y="2630"/>
                  </a:cubicBezTo>
                  <a:cubicBezTo>
                    <a:pt x="8823" y="2573"/>
                    <a:pt x="8540" y="2555"/>
                    <a:pt x="8477" y="2538"/>
                  </a:cubicBezTo>
                  <a:cubicBezTo>
                    <a:pt x="8281" y="2480"/>
                    <a:pt x="8096" y="2411"/>
                    <a:pt x="7894" y="2371"/>
                  </a:cubicBezTo>
                  <a:cubicBezTo>
                    <a:pt x="7577" y="2308"/>
                    <a:pt x="7237" y="2336"/>
                    <a:pt x="6926" y="2256"/>
                  </a:cubicBezTo>
                  <a:cubicBezTo>
                    <a:pt x="6891" y="2135"/>
                    <a:pt x="6972" y="1938"/>
                    <a:pt x="6978" y="1806"/>
                  </a:cubicBezTo>
                  <a:cubicBezTo>
                    <a:pt x="6983" y="1535"/>
                    <a:pt x="6995" y="1200"/>
                    <a:pt x="7070" y="935"/>
                  </a:cubicBezTo>
                  <a:cubicBezTo>
                    <a:pt x="7093" y="849"/>
                    <a:pt x="7128" y="780"/>
                    <a:pt x="7116" y="682"/>
                  </a:cubicBezTo>
                  <a:cubicBezTo>
                    <a:pt x="7058" y="301"/>
                    <a:pt x="6378" y="238"/>
                    <a:pt x="6090" y="174"/>
                  </a:cubicBezTo>
                  <a:cubicBezTo>
                    <a:pt x="5561" y="47"/>
                    <a:pt x="5018" y="0"/>
                    <a:pt x="4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1" name="Google Shape;451;p19"/>
            <p:cNvGrpSpPr/>
            <p:nvPr/>
          </p:nvGrpSpPr>
          <p:grpSpPr>
            <a:xfrm>
              <a:off x="2362059" y="211602"/>
              <a:ext cx="708707" cy="184042"/>
              <a:chOff x="2221829" y="386283"/>
              <a:chExt cx="596655" cy="154944"/>
            </a:xfrm>
          </p:grpSpPr>
          <p:sp>
            <p:nvSpPr>
              <p:cNvPr id="452" name="Google Shape;452;p19"/>
              <p:cNvSpPr/>
              <p:nvPr/>
            </p:nvSpPr>
            <p:spPr>
              <a:xfrm rot="5400000">
                <a:off x="2738787" y="450759"/>
                <a:ext cx="77113" cy="82283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146" extrusionOk="0">
                    <a:moveTo>
                      <a:pt x="398" y="1"/>
                    </a:moveTo>
                    <a:cubicBezTo>
                      <a:pt x="387" y="1"/>
                      <a:pt x="375" y="2"/>
                      <a:pt x="364" y="3"/>
                    </a:cubicBezTo>
                    <a:cubicBezTo>
                      <a:pt x="179" y="9"/>
                      <a:pt x="1" y="159"/>
                      <a:pt x="12" y="355"/>
                    </a:cubicBezTo>
                    <a:cubicBezTo>
                      <a:pt x="18" y="447"/>
                      <a:pt x="18" y="551"/>
                      <a:pt x="30" y="643"/>
                    </a:cubicBezTo>
                    <a:cubicBezTo>
                      <a:pt x="35" y="799"/>
                      <a:pt x="133" y="960"/>
                      <a:pt x="289" y="995"/>
                    </a:cubicBezTo>
                    <a:cubicBezTo>
                      <a:pt x="313" y="999"/>
                      <a:pt x="337" y="1006"/>
                      <a:pt x="364" y="1006"/>
                    </a:cubicBezTo>
                    <a:cubicBezTo>
                      <a:pt x="377" y="1006"/>
                      <a:pt x="390" y="1004"/>
                      <a:pt x="404" y="1001"/>
                    </a:cubicBezTo>
                    <a:cubicBezTo>
                      <a:pt x="473" y="1088"/>
                      <a:pt x="585" y="1146"/>
                      <a:pt x="698" y="1146"/>
                    </a:cubicBezTo>
                    <a:cubicBezTo>
                      <a:pt x="727" y="1146"/>
                      <a:pt x="756" y="1142"/>
                      <a:pt x="785" y="1133"/>
                    </a:cubicBezTo>
                    <a:cubicBezTo>
                      <a:pt x="981" y="1070"/>
                      <a:pt x="1073" y="885"/>
                      <a:pt x="1027" y="695"/>
                    </a:cubicBezTo>
                    <a:lnTo>
                      <a:pt x="952" y="320"/>
                    </a:lnTo>
                    <a:lnTo>
                      <a:pt x="941" y="320"/>
                    </a:lnTo>
                    <a:cubicBezTo>
                      <a:pt x="935" y="292"/>
                      <a:pt x="923" y="263"/>
                      <a:pt x="912" y="228"/>
                    </a:cubicBezTo>
                    <a:cubicBezTo>
                      <a:pt x="859" y="112"/>
                      <a:pt x="724" y="54"/>
                      <a:pt x="595" y="54"/>
                    </a:cubicBezTo>
                    <a:cubicBezTo>
                      <a:pt x="583" y="54"/>
                      <a:pt x="572" y="54"/>
                      <a:pt x="560" y="55"/>
                    </a:cubicBezTo>
                    <a:cubicBezTo>
                      <a:pt x="511" y="26"/>
                      <a:pt x="458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19"/>
              <p:cNvSpPr/>
              <p:nvPr/>
            </p:nvSpPr>
            <p:spPr>
              <a:xfrm rot="5400000">
                <a:off x="2615507" y="385134"/>
                <a:ext cx="86591" cy="88888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238" extrusionOk="0">
                    <a:moveTo>
                      <a:pt x="459" y="1"/>
                    </a:moveTo>
                    <a:cubicBezTo>
                      <a:pt x="454" y="1"/>
                      <a:pt x="449" y="1"/>
                      <a:pt x="445" y="1"/>
                    </a:cubicBezTo>
                    <a:cubicBezTo>
                      <a:pt x="249" y="13"/>
                      <a:pt x="87" y="163"/>
                      <a:pt x="87" y="359"/>
                    </a:cubicBezTo>
                    <a:cubicBezTo>
                      <a:pt x="81" y="376"/>
                      <a:pt x="76" y="405"/>
                      <a:pt x="76" y="428"/>
                    </a:cubicBezTo>
                    <a:cubicBezTo>
                      <a:pt x="53" y="503"/>
                      <a:pt x="41" y="566"/>
                      <a:pt x="30" y="635"/>
                    </a:cubicBezTo>
                    <a:cubicBezTo>
                      <a:pt x="1" y="826"/>
                      <a:pt x="47" y="999"/>
                      <a:pt x="185" y="1137"/>
                    </a:cubicBezTo>
                    <a:cubicBezTo>
                      <a:pt x="244" y="1206"/>
                      <a:pt x="334" y="1238"/>
                      <a:pt x="427" y="1238"/>
                    </a:cubicBezTo>
                    <a:cubicBezTo>
                      <a:pt x="489" y="1238"/>
                      <a:pt x="552" y="1223"/>
                      <a:pt x="606" y="1195"/>
                    </a:cubicBezTo>
                    <a:cubicBezTo>
                      <a:pt x="681" y="1149"/>
                      <a:pt x="744" y="1091"/>
                      <a:pt x="796" y="1028"/>
                    </a:cubicBezTo>
                    <a:cubicBezTo>
                      <a:pt x="802" y="1022"/>
                      <a:pt x="808" y="1022"/>
                      <a:pt x="825" y="1010"/>
                    </a:cubicBezTo>
                    <a:cubicBezTo>
                      <a:pt x="860" y="993"/>
                      <a:pt x="894" y="964"/>
                      <a:pt x="923" y="935"/>
                    </a:cubicBezTo>
                    <a:cubicBezTo>
                      <a:pt x="1039" y="895"/>
                      <a:pt x="1137" y="820"/>
                      <a:pt x="1154" y="693"/>
                    </a:cubicBezTo>
                    <a:cubicBezTo>
                      <a:pt x="1206" y="445"/>
                      <a:pt x="1113" y="226"/>
                      <a:pt x="860" y="140"/>
                    </a:cubicBezTo>
                    <a:cubicBezTo>
                      <a:pt x="836" y="133"/>
                      <a:pt x="809" y="130"/>
                      <a:pt x="779" y="130"/>
                    </a:cubicBezTo>
                    <a:cubicBezTo>
                      <a:pt x="759" y="130"/>
                      <a:pt x="737" y="131"/>
                      <a:pt x="716" y="134"/>
                    </a:cubicBezTo>
                    <a:cubicBezTo>
                      <a:pt x="655" y="57"/>
                      <a:pt x="558" y="1"/>
                      <a:pt x="4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19"/>
              <p:cNvSpPr/>
              <p:nvPr/>
            </p:nvSpPr>
            <p:spPr>
              <a:xfrm rot="5400000">
                <a:off x="2518326" y="465945"/>
                <a:ext cx="77544" cy="73021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017" extrusionOk="0">
                    <a:moveTo>
                      <a:pt x="496" y="0"/>
                    </a:moveTo>
                    <a:cubicBezTo>
                      <a:pt x="438" y="0"/>
                      <a:pt x="380" y="15"/>
                      <a:pt x="330" y="48"/>
                    </a:cubicBezTo>
                    <a:cubicBezTo>
                      <a:pt x="324" y="48"/>
                      <a:pt x="324" y="54"/>
                      <a:pt x="318" y="60"/>
                    </a:cubicBezTo>
                    <a:cubicBezTo>
                      <a:pt x="134" y="83"/>
                      <a:pt x="1" y="227"/>
                      <a:pt x="1" y="417"/>
                    </a:cubicBezTo>
                    <a:cubicBezTo>
                      <a:pt x="1" y="504"/>
                      <a:pt x="1" y="590"/>
                      <a:pt x="18" y="677"/>
                    </a:cubicBezTo>
                    <a:cubicBezTo>
                      <a:pt x="47" y="792"/>
                      <a:pt x="134" y="879"/>
                      <a:pt x="243" y="913"/>
                    </a:cubicBezTo>
                    <a:cubicBezTo>
                      <a:pt x="306" y="971"/>
                      <a:pt x="393" y="1005"/>
                      <a:pt x="491" y="1011"/>
                    </a:cubicBezTo>
                    <a:cubicBezTo>
                      <a:pt x="504" y="1015"/>
                      <a:pt x="517" y="1016"/>
                      <a:pt x="530" y="1016"/>
                    </a:cubicBezTo>
                    <a:cubicBezTo>
                      <a:pt x="559" y="1016"/>
                      <a:pt x="590" y="1009"/>
                      <a:pt x="618" y="1005"/>
                    </a:cubicBezTo>
                    <a:lnTo>
                      <a:pt x="635" y="1005"/>
                    </a:lnTo>
                    <a:cubicBezTo>
                      <a:pt x="661" y="1010"/>
                      <a:pt x="687" y="1013"/>
                      <a:pt x="714" y="1013"/>
                    </a:cubicBezTo>
                    <a:cubicBezTo>
                      <a:pt x="872" y="1013"/>
                      <a:pt x="1034" y="926"/>
                      <a:pt x="1073" y="763"/>
                    </a:cubicBezTo>
                    <a:cubicBezTo>
                      <a:pt x="1079" y="665"/>
                      <a:pt x="1068" y="561"/>
                      <a:pt x="1016" y="475"/>
                    </a:cubicBezTo>
                    <a:lnTo>
                      <a:pt x="1016" y="435"/>
                    </a:lnTo>
                    <a:cubicBezTo>
                      <a:pt x="1010" y="342"/>
                      <a:pt x="981" y="256"/>
                      <a:pt x="912" y="187"/>
                    </a:cubicBezTo>
                    <a:cubicBezTo>
                      <a:pt x="872" y="141"/>
                      <a:pt x="797" y="106"/>
                      <a:pt x="733" y="83"/>
                    </a:cubicBezTo>
                    <a:lnTo>
                      <a:pt x="727" y="77"/>
                    </a:lnTo>
                    <a:cubicBezTo>
                      <a:pt x="663" y="30"/>
                      <a:pt x="579" y="0"/>
                      <a:pt x="4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19"/>
              <p:cNvSpPr/>
              <p:nvPr/>
            </p:nvSpPr>
            <p:spPr>
              <a:xfrm rot="5400000">
                <a:off x="2370454" y="404089"/>
                <a:ext cx="88242" cy="89104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41" extrusionOk="0">
                    <a:moveTo>
                      <a:pt x="568" y="1"/>
                    </a:moveTo>
                    <a:cubicBezTo>
                      <a:pt x="454" y="1"/>
                      <a:pt x="325" y="49"/>
                      <a:pt x="260" y="147"/>
                    </a:cubicBezTo>
                    <a:cubicBezTo>
                      <a:pt x="145" y="205"/>
                      <a:pt x="58" y="320"/>
                      <a:pt x="70" y="459"/>
                    </a:cubicBezTo>
                    <a:lnTo>
                      <a:pt x="70" y="464"/>
                    </a:lnTo>
                    <a:cubicBezTo>
                      <a:pt x="0" y="614"/>
                      <a:pt x="41" y="799"/>
                      <a:pt x="173" y="897"/>
                    </a:cubicBezTo>
                    <a:cubicBezTo>
                      <a:pt x="196" y="914"/>
                      <a:pt x="208" y="926"/>
                      <a:pt x="231" y="931"/>
                    </a:cubicBezTo>
                    <a:cubicBezTo>
                      <a:pt x="315" y="1088"/>
                      <a:pt x="474" y="1212"/>
                      <a:pt x="645" y="1212"/>
                    </a:cubicBezTo>
                    <a:cubicBezTo>
                      <a:pt x="663" y="1212"/>
                      <a:pt x="680" y="1211"/>
                      <a:pt x="698" y="1208"/>
                    </a:cubicBezTo>
                    <a:lnTo>
                      <a:pt x="767" y="1231"/>
                    </a:lnTo>
                    <a:cubicBezTo>
                      <a:pt x="794" y="1237"/>
                      <a:pt x="821" y="1240"/>
                      <a:pt x="849" y="1240"/>
                    </a:cubicBezTo>
                    <a:cubicBezTo>
                      <a:pt x="1006" y="1240"/>
                      <a:pt x="1166" y="1145"/>
                      <a:pt x="1205" y="983"/>
                    </a:cubicBezTo>
                    <a:cubicBezTo>
                      <a:pt x="1229" y="874"/>
                      <a:pt x="1205" y="764"/>
                      <a:pt x="1148" y="672"/>
                    </a:cubicBezTo>
                    <a:lnTo>
                      <a:pt x="1148" y="655"/>
                    </a:lnTo>
                    <a:cubicBezTo>
                      <a:pt x="1148" y="620"/>
                      <a:pt x="1154" y="585"/>
                      <a:pt x="1154" y="551"/>
                    </a:cubicBezTo>
                    <a:cubicBezTo>
                      <a:pt x="1154" y="522"/>
                      <a:pt x="1159" y="499"/>
                      <a:pt x="1159" y="476"/>
                    </a:cubicBezTo>
                    <a:cubicBezTo>
                      <a:pt x="1165" y="291"/>
                      <a:pt x="1004" y="118"/>
                      <a:pt x="819" y="118"/>
                    </a:cubicBezTo>
                    <a:cubicBezTo>
                      <a:pt x="779" y="66"/>
                      <a:pt x="715" y="26"/>
                      <a:pt x="646" y="9"/>
                    </a:cubicBezTo>
                    <a:cubicBezTo>
                      <a:pt x="622" y="3"/>
                      <a:pt x="595" y="1"/>
                      <a:pt x="5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19"/>
              <p:cNvSpPr/>
              <p:nvPr/>
            </p:nvSpPr>
            <p:spPr>
              <a:xfrm rot="5400000">
                <a:off x="2213213" y="441712"/>
                <a:ext cx="100664" cy="83432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162" extrusionOk="0">
                    <a:moveTo>
                      <a:pt x="702" y="1"/>
                    </a:moveTo>
                    <a:cubicBezTo>
                      <a:pt x="588" y="1"/>
                      <a:pt x="475" y="50"/>
                      <a:pt x="415" y="166"/>
                    </a:cubicBezTo>
                    <a:cubicBezTo>
                      <a:pt x="381" y="166"/>
                      <a:pt x="346" y="166"/>
                      <a:pt x="317" y="184"/>
                    </a:cubicBezTo>
                    <a:cubicBezTo>
                      <a:pt x="144" y="236"/>
                      <a:pt x="0" y="443"/>
                      <a:pt x="69" y="622"/>
                    </a:cubicBezTo>
                    <a:cubicBezTo>
                      <a:pt x="127" y="783"/>
                      <a:pt x="179" y="974"/>
                      <a:pt x="358" y="1054"/>
                    </a:cubicBezTo>
                    <a:cubicBezTo>
                      <a:pt x="404" y="1072"/>
                      <a:pt x="444" y="1083"/>
                      <a:pt x="496" y="1089"/>
                    </a:cubicBezTo>
                    <a:cubicBezTo>
                      <a:pt x="551" y="1138"/>
                      <a:pt x="632" y="1162"/>
                      <a:pt x="714" y="1162"/>
                    </a:cubicBezTo>
                    <a:cubicBezTo>
                      <a:pt x="814" y="1162"/>
                      <a:pt x="915" y="1127"/>
                      <a:pt x="969" y="1060"/>
                    </a:cubicBezTo>
                    <a:cubicBezTo>
                      <a:pt x="988" y="1063"/>
                      <a:pt x="1008" y="1064"/>
                      <a:pt x="1027" y="1064"/>
                    </a:cubicBezTo>
                    <a:cubicBezTo>
                      <a:pt x="1189" y="1064"/>
                      <a:pt x="1331" y="977"/>
                      <a:pt x="1373" y="806"/>
                    </a:cubicBezTo>
                    <a:cubicBezTo>
                      <a:pt x="1401" y="708"/>
                      <a:pt x="1384" y="593"/>
                      <a:pt x="1315" y="507"/>
                    </a:cubicBezTo>
                    <a:cubicBezTo>
                      <a:pt x="1309" y="455"/>
                      <a:pt x="1315" y="414"/>
                      <a:pt x="1315" y="368"/>
                    </a:cubicBezTo>
                    <a:cubicBezTo>
                      <a:pt x="1326" y="218"/>
                      <a:pt x="1205" y="68"/>
                      <a:pt x="1061" y="22"/>
                    </a:cubicBezTo>
                    <a:cubicBezTo>
                      <a:pt x="1030" y="15"/>
                      <a:pt x="999" y="12"/>
                      <a:pt x="970" y="12"/>
                    </a:cubicBezTo>
                    <a:cubicBezTo>
                      <a:pt x="928" y="12"/>
                      <a:pt x="888" y="18"/>
                      <a:pt x="848" y="28"/>
                    </a:cubicBezTo>
                    <a:cubicBezTo>
                      <a:pt x="802" y="10"/>
                      <a:pt x="752" y="1"/>
                      <a:pt x="7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57" name="Google Shape;457;p19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58" name="Google Shape;458;p19"/>
          <p:cNvGrpSpPr/>
          <p:nvPr/>
        </p:nvGrpSpPr>
        <p:grpSpPr>
          <a:xfrm rot="-7169078">
            <a:off x="11281924" y="3493317"/>
            <a:ext cx="1731232" cy="1518047"/>
            <a:chOff x="2061700" y="3570700"/>
            <a:chExt cx="331125" cy="290350"/>
          </a:xfrm>
        </p:grpSpPr>
        <p:sp>
          <p:nvSpPr>
            <p:cNvPr id="459" name="Google Shape;459;p19"/>
            <p:cNvSpPr/>
            <p:nvPr/>
          </p:nvSpPr>
          <p:spPr>
            <a:xfrm>
              <a:off x="2104800" y="3632700"/>
              <a:ext cx="241625" cy="213050"/>
            </a:xfrm>
            <a:custGeom>
              <a:avLst/>
              <a:gdLst/>
              <a:ahLst/>
              <a:cxnLst/>
              <a:rect l="l" t="t" r="r" b="b"/>
              <a:pathLst>
                <a:path w="9665" h="8522" fill="none" extrusionOk="0">
                  <a:moveTo>
                    <a:pt x="9076" y="8522"/>
                  </a:moveTo>
                  <a:cubicBezTo>
                    <a:pt x="9664" y="7052"/>
                    <a:pt x="9653" y="5270"/>
                    <a:pt x="9024" y="3736"/>
                  </a:cubicBezTo>
                  <a:cubicBezTo>
                    <a:pt x="8396" y="2197"/>
                    <a:pt x="7174" y="940"/>
                    <a:pt x="5732" y="329"/>
                  </a:cubicBezTo>
                  <a:cubicBezTo>
                    <a:pt x="5254" y="133"/>
                    <a:pt x="4752" y="0"/>
                    <a:pt x="4256" y="6"/>
                  </a:cubicBezTo>
                  <a:cubicBezTo>
                    <a:pt x="3282" y="12"/>
                    <a:pt x="2382" y="542"/>
                    <a:pt x="1696" y="1251"/>
                  </a:cubicBezTo>
                  <a:cubicBezTo>
                    <a:pt x="1010" y="1966"/>
                    <a:pt x="508" y="2854"/>
                    <a:pt x="1" y="3725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9"/>
            <p:cNvSpPr/>
            <p:nvPr/>
          </p:nvSpPr>
          <p:spPr>
            <a:xfrm>
              <a:off x="2122100" y="3657350"/>
              <a:ext cx="201250" cy="184950"/>
            </a:xfrm>
            <a:custGeom>
              <a:avLst/>
              <a:gdLst/>
              <a:ahLst/>
              <a:cxnLst/>
              <a:rect l="l" t="t" r="r" b="b"/>
              <a:pathLst>
                <a:path w="8050" h="7398" fill="none" extrusionOk="0">
                  <a:moveTo>
                    <a:pt x="7790" y="7398"/>
                  </a:moveTo>
                  <a:cubicBezTo>
                    <a:pt x="8050" y="6296"/>
                    <a:pt x="7779" y="5091"/>
                    <a:pt x="7444" y="3973"/>
                  </a:cubicBezTo>
                  <a:cubicBezTo>
                    <a:pt x="7127" y="2912"/>
                    <a:pt x="6735" y="1834"/>
                    <a:pt x="5986" y="1061"/>
                  </a:cubicBezTo>
                  <a:cubicBezTo>
                    <a:pt x="5323" y="386"/>
                    <a:pt x="4400" y="0"/>
                    <a:pt x="3512" y="46"/>
                  </a:cubicBezTo>
                  <a:cubicBezTo>
                    <a:pt x="2624" y="87"/>
                    <a:pt x="1788" y="548"/>
                    <a:pt x="1258" y="1286"/>
                  </a:cubicBezTo>
                  <a:cubicBezTo>
                    <a:pt x="831" y="1874"/>
                    <a:pt x="577" y="2647"/>
                    <a:pt x="1" y="3067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19"/>
            <p:cNvSpPr/>
            <p:nvPr/>
          </p:nvSpPr>
          <p:spPr>
            <a:xfrm>
              <a:off x="2083175" y="3600250"/>
              <a:ext cx="297400" cy="251425"/>
            </a:xfrm>
            <a:custGeom>
              <a:avLst/>
              <a:gdLst/>
              <a:ahLst/>
              <a:cxnLst/>
              <a:rect l="l" t="t" r="r" b="b"/>
              <a:pathLst>
                <a:path w="11896" h="10057" fill="none" extrusionOk="0">
                  <a:moveTo>
                    <a:pt x="10524" y="10056"/>
                  </a:moveTo>
                  <a:cubicBezTo>
                    <a:pt x="11446" y="7888"/>
                    <a:pt x="11896" y="6660"/>
                    <a:pt x="10956" y="4786"/>
                  </a:cubicBezTo>
                  <a:cubicBezTo>
                    <a:pt x="10552" y="3979"/>
                    <a:pt x="10166" y="3149"/>
                    <a:pt x="9578" y="2480"/>
                  </a:cubicBezTo>
                  <a:cubicBezTo>
                    <a:pt x="8679" y="1448"/>
                    <a:pt x="7543" y="641"/>
                    <a:pt x="6291" y="324"/>
                  </a:cubicBezTo>
                  <a:cubicBezTo>
                    <a:pt x="5046" y="1"/>
                    <a:pt x="3685" y="203"/>
                    <a:pt x="2688" y="981"/>
                  </a:cubicBezTo>
                  <a:cubicBezTo>
                    <a:pt x="2192" y="1373"/>
                    <a:pt x="1794" y="1880"/>
                    <a:pt x="1408" y="2394"/>
                  </a:cubicBezTo>
                  <a:cubicBezTo>
                    <a:pt x="941" y="3005"/>
                    <a:pt x="468" y="3616"/>
                    <a:pt x="1" y="4221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19"/>
            <p:cNvSpPr/>
            <p:nvPr/>
          </p:nvSpPr>
          <p:spPr>
            <a:xfrm>
              <a:off x="2061700" y="3570700"/>
              <a:ext cx="331125" cy="290350"/>
            </a:xfrm>
            <a:custGeom>
              <a:avLst/>
              <a:gdLst/>
              <a:ahLst/>
              <a:cxnLst/>
              <a:rect l="l" t="t" r="r" b="b"/>
              <a:pathLst>
                <a:path w="13245" h="11614" fill="none" extrusionOk="0">
                  <a:moveTo>
                    <a:pt x="11809" y="11613"/>
                  </a:moveTo>
                  <a:cubicBezTo>
                    <a:pt x="12426" y="10483"/>
                    <a:pt x="12928" y="9255"/>
                    <a:pt x="13084" y="7929"/>
                  </a:cubicBezTo>
                  <a:cubicBezTo>
                    <a:pt x="13245" y="6603"/>
                    <a:pt x="13043" y="5178"/>
                    <a:pt x="12351" y="4014"/>
                  </a:cubicBezTo>
                  <a:cubicBezTo>
                    <a:pt x="11965" y="3368"/>
                    <a:pt x="11440" y="2820"/>
                    <a:pt x="10893" y="2324"/>
                  </a:cubicBezTo>
                  <a:cubicBezTo>
                    <a:pt x="10172" y="1673"/>
                    <a:pt x="9393" y="1091"/>
                    <a:pt x="8529" y="716"/>
                  </a:cubicBezTo>
                  <a:cubicBezTo>
                    <a:pt x="6879" y="1"/>
                    <a:pt x="5006" y="122"/>
                    <a:pt x="3460" y="912"/>
                  </a:cubicBezTo>
                  <a:cubicBezTo>
                    <a:pt x="1921" y="1702"/>
                    <a:pt x="716" y="3120"/>
                    <a:pt x="1" y="4792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576241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791578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0"/>
          <p:cNvSpPr txBox="1">
            <a:spLocks noGrp="1"/>
          </p:cNvSpPr>
          <p:nvPr>
            <p:ph type="title"/>
          </p:nvPr>
        </p:nvSpPr>
        <p:spPr>
          <a:xfrm>
            <a:off x="6294333" y="1343400"/>
            <a:ext cx="4946800" cy="3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20"/>
          <p:cNvSpPr txBox="1">
            <a:spLocks noGrp="1"/>
          </p:cNvSpPr>
          <p:nvPr>
            <p:ph type="subTitle" idx="1"/>
          </p:nvPr>
        </p:nvSpPr>
        <p:spPr>
          <a:xfrm>
            <a:off x="6294333" y="4806400"/>
            <a:ext cx="4946800" cy="11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" name="Google Shape;466;p20"/>
          <p:cNvSpPr>
            <a:spLocks noGrp="1"/>
          </p:cNvSpPr>
          <p:nvPr>
            <p:ph type="pic" idx="2"/>
          </p:nvPr>
        </p:nvSpPr>
        <p:spPr>
          <a:xfrm>
            <a:off x="950967" y="920400"/>
            <a:ext cx="5016800" cy="5017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467" name="Google Shape;467;p20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0"/>
          <p:cNvSpPr/>
          <p:nvPr/>
        </p:nvSpPr>
        <p:spPr>
          <a:xfrm rot="4294399" flipH="1">
            <a:off x="9953111" y="-2146795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0"/>
          <p:cNvSpPr/>
          <p:nvPr/>
        </p:nvSpPr>
        <p:spPr>
          <a:xfrm rot="-1800031" flipH="1">
            <a:off x="9889965" y="5766487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" name="Google Shape;470;p20"/>
          <p:cNvGrpSpPr/>
          <p:nvPr/>
        </p:nvGrpSpPr>
        <p:grpSpPr>
          <a:xfrm rot="-7362530">
            <a:off x="-1028280" y="-2452771"/>
            <a:ext cx="3618531" cy="3987705"/>
            <a:chOff x="853022" y="-1869325"/>
            <a:chExt cx="1612789" cy="1777331"/>
          </a:xfrm>
        </p:grpSpPr>
        <p:sp>
          <p:nvSpPr>
            <p:cNvPr id="471" name="Google Shape;471;p20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0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0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0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0877936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21"/>
          <p:cNvSpPr txBox="1">
            <a:spLocks noGrp="1"/>
          </p:cNvSpPr>
          <p:nvPr>
            <p:ph type="title"/>
          </p:nvPr>
        </p:nvSpPr>
        <p:spPr>
          <a:xfrm>
            <a:off x="1636780" y="2034433"/>
            <a:ext cx="3751200" cy="17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21"/>
          <p:cNvSpPr txBox="1">
            <a:spLocks noGrp="1"/>
          </p:cNvSpPr>
          <p:nvPr>
            <p:ph type="subTitle" idx="1"/>
          </p:nvPr>
        </p:nvSpPr>
        <p:spPr>
          <a:xfrm>
            <a:off x="1636767" y="3734667"/>
            <a:ext cx="3751200" cy="1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21"/>
          <p:cNvSpPr/>
          <p:nvPr/>
        </p:nvSpPr>
        <p:spPr>
          <a:xfrm rot="5400000" flipH="1">
            <a:off x="7869364" y="2827058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21"/>
          <p:cNvSpPr/>
          <p:nvPr/>
        </p:nvSpPr>
        <p:spPr>
          <a:xfrm rot="1380425">
            <a:off x="-2399423" y="4882150"/>
            <a:ext cx="4805748" cy="302159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6" name="Google Shape;486;p21"/>
          <p:cNvSpPr/>
          <p:nvPr/>
        </p:nvSpPr>
        <p:spPr>
          <a:xfrm rot="5005924" flipH="1">
            <a:off x="9880632" y="-1260024"/>
            <a:ext cx="2930821" cy="3229835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3735713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22"/>
          <p:cNvSpPr txBox="1">
            <a:spLocks noGrp="1"/>
          </p:cNvSpPr>
          <p:nvPr>
            <p:ph type="title"/>
          </p:nvPr>
        </p:nvSpPr>
        <p:spPr>
          <a:xfrm>
            <a:off x="5827067" y="2132555"/>
            <a:ext cx="4683600" cy="161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22"/>
          <p:cNvSpPr txBox="1">
            <a:spLocks noGrp="1"/>
          </p:cNvSpPr>
          <p:nvPr>
            <p:ph type="subTitle" idx="1"/>
          </p:nvPr>
        </p:nvSpPr>
        <p:spPr>
          <a:xfrm>
            <a:off x="5827288" y="3744744"/>
            <a:ext cx="46836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22"/>
          <p:cNvSpPr/>
          <p:nvPr/>
        </p:nvSpPr>
        <p:spPr>
          <a:xfrm flipH="1">
            <a:off x="-2432740" y="4596336"/>
            <a:ext cx="7488709" cy="2587689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1" name="Google Shape;491;p22"/>
          <p:cNvSpPr/>
          <p:nvPr/>
        </p:nvSpPr>
        <p:spPr>
          <a:xfrm rot="-6259890" flipH="1">
            <a:off x="8881319" y="-869034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2" name="Google Shape;492;p22"/>
          <p:cNvSpPr/>
          <p:nvPr/>
        </p:nvSpPr>
        <p:spPr>
          <a:xfrm rot="5400000" flipH="1">
            <a:off x="8442751" y="3348258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3" name="Google Shape;493;p22"/>
          <p:cNvGrpSpPr/>
          <p:nvPr/>
        </p:nvGrpSpPr>
        <p:grpSpPr>
          <a:xfrm flipH="1">
            <a:off x="-79302" y="-55458"/>
            <a:ext cx="1817355" cy="1707065"/>
            <a:chOff x="834675" y="-1030956"/>
            <a:chExt cx="1344329" cy="1262747"/>
          </a:xfrm>
        </p:grpSpPr>
        <p:sp>
          <p:nvSpPr>
            <p:cNvPr id="494" name="Google Shape;494;p22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4528286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p23"/>
          <p:cNvSpPr txBox="1">
            <a:spLocks noGrp="1"/>
          </p:cNvSpPr>
          <p:nvPr>
            <p:ph type="title"/>
          </p:nvPr>
        </p:nvSpPr>
        <p:spPr>
          <a:xfrm>
            <a:off x="2252084" y="2034428"/>
            <a:ext cx="4629600" cy="17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23"/>
          <p:cNvSpPr txBox="1">
            <a:spLocks noGrp="1"/>
          </p:cNvSpPr>
          <p:nvPr>
            <p:ph type="subTitle" idx="1"/>
          </p:nvPr>
        </p:nvSpPr>
        <p:spPr>
          <a:xfrm>
            <a:off x="2252084" y="3734661"/>
            <a:ext cx="4629600" cy="10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" name="Google Shape;499;p23"/>
          <p:cNvSpPr/>
          <p:nvPr/>
        </p:nvSpPr>
        <p:spPr>
          <a:xfrm rot="-5594905" flipH="1">
            <a:off x="9405780" y="-1895142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0" name="Google Shape;500;p23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501" name="Google Shape;501;p2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2" name="Google Shape;512;p23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3" name="Google Shape;513;p23"/>
          <p:cNvSpPr/>
          <p:nvPr/>
        </p:nvSpPr>
        <p:spPr>
          <a:xfrm rot="5005924" flipH="1">
            <a:off x="-514435" y="-1260024"/>
            <a:ext cx="2930821" cy="3229835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14" name="Google Shape;514;p23"/>
          <p:cNvGrpSpPr/>
          <p:nvPr/>
        </p:nvGrpSpPr>
        <p:grpSpPr>
          <a:xfrm flipH="1">
            <a:off x="-79421" y="4784877"/>
            <a:ext cx="2393624" cy="2248364"/>
            <a:chOff x="834675" y="-1030956"/>
            <a:chExt cx="1344329" cy="1262747"/>
          </a:xfrm>
        </p:grpSpPr>
        <p:sp>
          <p:nvSpPr>
            <p:cNvPr id="515" name="Google Shape;515;p2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7" name="Google Shape;517;p23"/>
          <p:cNvSpPr/>
          <p:nvPr/>
        </p:nvSpPr>
        <p:spPr>
          <a:xfrm rot="9899948">
            <a:off x="3556783" y="-1419998"/>
            <a:ext cx="4805861" cy="3021563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747124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24"/>
          <p:cNvSpPr txBox="1">
            <a:spLocks noGrp="1"/>
          </p:cNvSpPr>
          <p:nvPr>
            <p:ph type="title"/>
          </p:nvPr>
        </p:nvSpPr>
        <p:spPr>
          <a:xfrm>
            <a:off x="1613233" y="2114077"/>
            <a:ext cx="6203600" cy="107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4"/>
          <p:cNvSpPr txBox="1">
            <a:spLocks noGrp="1"/>
          </p:cNvSpPr>
          <p:nvPr>
            <p:ph type="subTitle" idx="1"/>
          </p:nvPr>
        </p:nvSpPr>
        <p:spPr>
          <a:xfrm>
            <a:off x="1613233" y="3187524"/>
            <a:ext cx="6203600" cy="15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4"/>
          <p:cNvSpPr/>
          <p:nvPr/>
        </p:nvSpPr>
        <p:spPr>
          <a:xfrm rot="-4487179">
            <a:off x="-493906" y="4137521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4"/>
          <p:cNvSpPr/>
          <p:nvPr/>
        </p:nvSpPr>
        <p:spPr>
          <a:xfrm>
            <a:off x="526818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3" name="Google Shape;523;p24"/>
          <p:cNvGrpSpPr/>
          <p:nvPr/>
        </p:nvGrpSpPr>
        <p:grpSpPr>
          <a:xfrm rot="-5005912">
            <a:off x="-504135" y="-1260054"/>
            <a:ext cx="2930859" cy="3229875"/>
            <a:chOff x="853022" y="-1869325"/>
            <a:chExt cx="1612789" cy="1777331"/>
          </a:xfrm>
        </p:grpSpPr>
        <p:sp>
          <p:nvSpPr>
            <p:cNvPr id="524" name="Google Shape;524;p24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4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4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4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4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4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4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4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4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4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4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5" name="Google Shape;535;p24"/>
          <p:cNvGrpSpPr/>
          <p:nvPr/>
        </p:nvGrpSpPr>
        <p:grpSpPr>
          <a:xfrm>
            <a:off x="9517187" y="4148866"/>
            <a:ext cx="2810007" cy="2639479"/>
            <a:chOff x="834675" y="-1030956"/>
            <a:chExt cx="1344329" cy="1262747"/>
          </a:xfrm>
        </p:grpSpPr>
        <p:sp>
          <p:nvSpPr>
            <p:cNvPr id="536" name="Google Shape;536;p2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8" name="Google Shape;538;p24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9" name="Google Shape;539;p24"/>
          <p:cNvGrpSpPr/>
          <p:nvPr/>
        </p:nvGrpSpPr>
        <p:grpSpPr>
          <a:xfrm>
            <a:off x="5855119" y="-2196935"/>
            <a:ext cx="4572616" cy="4451073"/>
            <a:chOff x="7674143" y="-522613"/>
            <a:chExt cx="2733728" cy="2661064"/>
          </a:xfrm>
        </p:grpSpPr>
        <p:sp>
          <p:nvSpPr>
            <p:cNvPr id="540" name="Google Shape;540;p24"/>
            <p:cNvSpPr/>
            <p:nvPr/>
          </p:nvSpPr>
          <p:spPr>
            <a:xfrm rot="-1833839">
              <a:off x="8004733" y="-125336"/>
              <a:ext cx="2072548" cy="1866511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4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4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4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4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4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4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4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4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4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7693189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25"/>
          <p:cNvGrpSpPr/>
          <p:nvPr/>
        </p:nvGrpSpPr>
        <p:grpSpPr>
          <a:xfrm flipH="1">
            <a:off x="-740273" y="-974962"/>
            <a:ext cx="3090673" cy="3008521"/>
            <a:chOff x="7815111" y="-79375"/>
            <a:chExt cx="1847752" cy="1798638"/>
          </a:xfrm>
        </p:grpSpPr>
        <p:sp>
          <p:nvSpPr>
            <p:cNvPr id="552" name="Google Shape;552;p25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5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5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5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5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5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5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5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5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5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2" name="Google Shape;562;p25"/>
          <p:cNvGrpSpPr/>
          <p:nvPr/>
        </p:nvGrpSpPr>
        <p:grpSpPr>
          <a:xfrm rot="5005912" flipH="1">
            <a:off x="9880587" y="-1260054"/>
            <a:ext cx="2930859" cy="3229875"/>
            <a:chOff x="853022" y="-1869325"/>
            <a:chExt cx="1612789" cy="1777331"/>
          </a:xfrm>
        </p:grpSpPr>
        <p:sp>
          <p:nvSpPr>
            <p:cNvPr id="563" name="Google Shape;563;p2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74" name="Google Shape;574;p25"/>
          <p:cNvSpPr/>
          <p:nvPr/>
        </p:nvSpPr>
        <p:spPr>
          <a:xfrm rot="-3109475" flipH="1">
            <a:off x="9232451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5" name="Google Shape;575;p25"/>
          <p:cNvGrpSpPr/>
          <p:nvPr/>
        </p:nvGrpSpPr>
        <p:grpSpPr>
          <a:xfrm flipH="1">
            <a:off x="-19884" y="4619233"/>
            <a:ext cx="2810007" cy="2639479"/>
            <a:chOff x="834675" y="-1030956"/>
            <a:chExt cx="1344329" cy="1262747"/>
          </a:xfrm>
        </p:grpSpPr>
        <p:sp>
          <p:nvSpPr>
            <p:cNvPr id="576" name="Google Shape;576;p25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8" name="Google Shape;578;p25"/>
          <p:cNvGrpSpPr/>
          <p:nvPr/>
        </p:nvGrpSpPr>
        <p:grpSpPr>
          <a:xfrm flipH="1">
            <a:off x="2118814" y="6271885"/>
            <a:ext cx="1059527" cy="671977"/>
            <a:chOff x="-183837" y="4639513"/>
            <a:chExt cx="794645" cy="503983"/>
          </a:xfrm>
        </p:grpSpPr>
        <p:sp>
          <p:nvSpPr>
            <p:cNvPr id="579" name="Google Shape;579;p25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81" name="Google Shape;581;p2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25"/>
          <p:cNvSpPr txBox="1">
            <a:spLocks noGrp="1"/>
          </p:cNvSpPr>
          <p:nvPr>
            <p:ph type="subTitle" idx="1"/>
          </p:nvPr>
        </p:nvSpPr>
        <p:spPr>
          <a:xfrm>
            <a:off x="6592592" y="3459864"/>
            <a:ext cx="354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ubTitle" idx="2"/>
          </p:nvPr>
        </p:nvSpPr>
        <p:spPr>
          <a:xfrm>
            <a:off x="2055400" y="3459864"/>
            <a:ext cx="354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" name="Google Shape;584;p25"/>
          <p:cNvSpPr txBox="1">
            <a:spLocks noGrp="1"/>
          </p:cNvSpPr>
          <p:nvPr>
            <p:ph type="subTitle" idx="3"/>
          </p:nvPr>
        </p:nvSpPr>
        <p:spPr>
          <a:xfrm>
            <a:off x="2055600" y="2816267"/>
            <a:ext cx="354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85" name="Google Shape;585;p25"/>
          <p:cNvSpPr txBox="1">
            <a:spLocks noGrp="1"/>
          </p:cNvSpPr>
          <p:nvPr>
            <p:ph type="subTitle" idx="4"/>
          </p:nvPr>
        </p:nvSpPr>
        <p:spPr>
          <a:xfrm>
            <a:off x="6592796" y="2816267"/>
            <a:ext cx="354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272210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26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8" name="Google Shape;588;p26"/>
          <p:cNvGrpSpPr/>
          <p:nvPr/>
        </p:nvGrpSpPr>
        <p:grpSpPr>
          <a:xfrm rot="-7362530">
            <a:off x="-1028280" y="-2452771"/>
            <a:ext cx="3618531" cy="3987705"/>
            <a:chOff x="853022" y="-1869325"/>
            <a:chExt cx="1612789" cy="1777331"/>
          </a:xfrm>
        </p:grpSpPr>
        <p:sp>
          <p:nvSpPr>
            <p:cNvPr id="589" name="Google Shape;589;p2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9" name="Google Shape;599;p26"/>
          <p:cNvSpPr/>
          <p:nvPr/>
        </p:nvSpPr>
        <p:spPr>
          <a:xfrm rot="-4487179">
            <a:off x="8996227" y="4550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0" name="Google Shape;600;p26"/>
          <p:cNvSpPr/>
          <p:nvPr/>
        </p:nvSpPr>
        <p:spPr>
          <a:xfrm>
            <a:off x="6088385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01" name="Google Shape;601;p26"/>
          <p:cNvGrpSpPr/>
          <p:nvPr/>
        </p:nvGrpSpPr>
        <p:grpSpPr>
          <a:xfrm rot="2199286">
            <a:off x="10619351" y="5966021"/>
            <a:ext cx="944933" cy="245388"/>
            <a:chOff x="2221829" y="386283"/>
            <a:chExt cx="596655" cy="154944"/>
          </a:xfrm>
        </p:grpSpPr>
        <p:sp>
          <p:nvSpPr>
            <p:cNvPr id="602" name="Google Shape;602;p26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6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6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6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6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26"/>
          <p:cNvGrpSpPr/>
          <p:nvPr/>
        </p:nvGrpSpPr>
        <p:grpSpPr>
          <a:xfrm>
            <a:off x="7489351" y="5556227"/>
            <a:ext cx="2113453" cy="1064963"/>
            <a:chOff x="3550025" y="2680575"/>
            <a:chExt cx="558150" cy="281250"/>
          </a:xfrm>
        </p:grpSpPr>
        <p:sp>
          <p:nvSpPr>
            <p:cNvPr id="608" name="Google Shape;608;p26"/>
            <p:cNvSpPr/>
            <p:nvPr/>
          </p:nvSpPr>
          <p:spPr>
            <a:xfrm>
              <a:off x="3550025" y="2680575"/>
              <a:ext cx="557575" cy="281250"/>
            </a:xfrm>
            <a:custGeom>
              <a:avLst/>
              <a:gdLst/>
              <a:ahLst/>
              <a:cxnLst/>
              <a:rect l="l" t="t" r="r" b="b"/>
              <a:pathLst>
                <a:path w="22303" h="11250" extrusionOk="0">
                  <a:moveTo>
                    <a:pt x="1678" y="1"/>
                  </a:moveTo>
                  <a:cubicBezTo>
                    <a:pt x="1229" y="1"/>
                    <a:pt x="818" y="218"/>
                    <a:pt x="490" y="786"/>
                  </a:cubicBezTo>
                  <a:cubicBezTo>
                    <a:pt x="0" y="1645"/>
                    <a:pt x="802" y="3179"/>
                    <a:pt x="1251" y="4009"/>
                  </a:cubicBezTo>
                  <a:cubicBezTo>
                    <a:pt x="2024" y="5451"/>
                    <a:pt x="3246" y="6713"/>
                    <a:pt x="4578" y="7774"/>
                  </a:cubicBezTo>
                  <a:cubicBezTo>
                    <a:pt x="5501" y="8506"/>
                    <a:pt x="6481" y="9146"/>
                    <a:pt x="7409" y="9711"/>
                  </a:cubicBezTo>
                  <a:cubicBezTo>
                    <a:pt x="8228" y="10184"/>
                    <a:pt x="9122" y="10288"/>
                    <a:pt x="9975" y="10530"/>
                  </a:cubicBezTo>
                  <a:cubicBezTo>
                    <a:pt x="10794" y="10761"/>
                    <a:pt x="11474" y="11193"/>
                    <a:pt x="12322" y="11245"/>
                  </a:cubicBezTo>
                  <a:cubicBezTo>
                    <a:pt x="12371" y="11248"/>
                    <a:pt x="12421" y="11250"/>
                    <a:pt x="12470" y="11250"/>
                  </a:cubicBezTo>
                  <a:cubicBezTo>
                    <a:pt x="13279" y="11250"/>
                    <a:pt x="14042" y="10867"/>
                    <a:pt x="14842" y="10819"/>
                  </a:cubicBezTo>
                  <a:cubicBezTo>
                    <a:pt x="15649" y="10767"/>
                    <a:pt x="16450" y="10726"/>
                    <a:pt x="17223" y="10467"/>
                  </a:cubicBezTo>
                  <a:cubicBezTo>
                    <a:pt x="18365" y="10075"/>
                    <a:pt x="19085" y="9481"/>
                    <a:pt x="19650" y="8385"/>
                  </a:cubicBezTo>
                  <a:cubicBezTo>
                    <a:pt x="19985" y="7728"/>
                    <a:pt x="20065" y="6990"/>
                    <a:pt x="20492" y="6471"/>
                  </a:cubicBezTo>
                  <a:cubicBezTo>
                    <a:pt x="20965" y="5895"/>
                    <a:pt x="21703" y="5341"/>
                    <a:pt x="22303" y="4897"/>
                  </a:cubicBezTo>
                  <a:cubicBezTo>
                    <a:pt x="22020" y="4672"/>
                    <a:pt x="21697" y="4211"/>
                    <a:pt x="21357" y="4119"/>
                  </a:cubicBezTo>
                  <a:cubicBezTo>
                    <a:pt x="21290" y="4100"/>
                    <a:pt x="21228" y="4091"/>
                    <a:pt x="21171" y="4091"/>
                  </a:cubicBezTo>
                  <a:cubicBezTo>
                    <a:pt x="20846" y="4091"/>
                    <a:pt x="20661" y="4366"/>
                    <a:pt x="20342" y="4563"/>
                  </a:cubicBezTo>
                  <a:cubicBezTo>
                    <a:pt x="19747" y="4926"/>
                    <a:pt x="19102" y="5179"/>
                    <a:pt x="18408" y="5179"/>
                  </a:cubicBezTo>
                  <a:cubicBezTo>
                    <a:pt x="18167" y="5179"/>
                    <a:pt x="17920" y="5148"/>
                    <a:pt x="17667" y="5082"/>
                  </a:cubicBezTo>
                  <a:cubicBezTo>
                    <a:pt x="16855" y="4867"/>
                    <a:pt x="16081" y="4810"/>
                    <a:pt x="15316" y="4810"/>
                  </a:cubicBezTo>
                  <a:cubicBezTo>
                    <a:pt x="14452" y="4810"/>
                    <a:pt x="13599" y="4883"/>
                    <a:pt x="12720" y="4883"/>
                  </a:cubicBezTo>
                  <a:cubicBezTo>
                    <a:pt x="12394" y="4883"/>
                    <a:pt x="12064" y="4873"/>
                    <a:pt x="11728" y="4845"/>
                  </a:cubicBezTo>
                  <a:cubicBezTo>
                    <a:pt x="9122" y="4638"/>
                    <a:pt x="7248" y="3473"/>
                    <a:pt x="4988" y="1905"/>
                  </a:cubicBezTo>
                  <a:cubicBezTo>
                    <a:pt x="4067" y="1261"/>
                    <a:pt x="2760" y="1"/>
                    <a:pt x="1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3983025" y="2861375"/>
              <a:ext cx="47025" cy="35475"/>
            </a:xfrm>
            <a:custGeom>
              <a:avLst/>
              <a:gdLst/>
              <a:ahLst/>
              <a:cxnLst/>
              <a:rect l="l" t="t" r="r" b="b"/>
              <a:pathLst>
                <a:path w="1881" h="1419" fill="none" extrusionOk="0">
                  <a:moveTo>
                    <a:pt x="1881" y="0"/>
                  </a:moveTo>
                  <a:cubicBezTo>
                    <a:pt x="1794" y="208"/>
                    <a:pt x="1471" y="317"/>
                    <a:pt x="1281" y="473"/>
                  </a:cubicBezTo>
                  <a:cubicBezTo>
                    <a:pt x="848" y="842"/>
                    <a:pt x="462" y="1101"/>
                    <a:pt x="1" y="1419"/>
                  </a:cubicBezTo>
                </a:path>
              </a:pathLst>
            </a:custGeom>
            <a:solidFill>
              <a:schemeClr val="dk1"/>
            </a:solidFill>
            <a:ln w="3600" cap="flat" cmpd="sng">
              <a:solidFill>
                <a:srgbClr val="000000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3585775" y="2731500"/>
              <a:ext cx="379125" cy="176025"/>
            </a:xfrm>
            <a:custGeom>
              <a:avLst/>
              <a:gdLst/>
              <a:ahLst/>
              <a:cxnLst/>
              <a:rect l="l" t="t" r="r" b="b"/>
              <a:pathLst>
                <a:path w="15165" h="7041" fill="none" extrusionOk="0">
                  <a:moveTo>
                    <a:pt x="15164" y="6763"/>
                  </a:moveTo>
                  <a:cubicBezTo>
                    <a:pt x="14738" y="6908"/>
                    <a:pt x="14271" y="6960"/>
                    <a:pt x="13821" y="6983"/>
                  </a:cubicBezTo>
                  <a:cubicBezTo>
                    <a:pt x="12737" y="7040"/>
                    <a:pt x="11561" y="6977"/>
                    <a:pt x="10465" y="6873"/>
                  </a:cubicBezTo>
                  <a:cubicBezTo>
                    <a:pt x="8482" y="6694"/>
                    <a:pt x="6452" y="6291"/>
                    <a:pt x="4769" y="5120"/>
                  </a:cubicBezTo>
                  <a:cubicBezTo>
                    <a:pt x="3500" y="4238"/>
                    <a:pt x="2399" y="3344"/>
                    <a:pt x="1465" y="2087"/>
                  </a:cubicBezTo>
                  <a:cubicBezTo>
                    <a:pt x="934" y="1390"/>
                    <a:pt x="658" y="583"/>
                    <a:pt x="0" y="0"/>
                  </a:cubicBezTo>
                </a:path>
              </a:pathLst>
            </a:custGeom>
            <a:solidFill>
              <a:schemeClr val="dk1"/>
            </a:solidFill>
            <a:ln w="54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4074725" y="2780350"/>
              <a:ext cx="33450" cy="33625"/>
            </a:xfrm>
            <a:custGeom>
              <a:avLst/>
              <a:gdLst/>
              <a:ahLst/>
              <a:cxnLst/>
              <a:rect l="l" t="t" r="r" b="b"/>
              <a:pathLst>
                <a:path w="1338" h="1345" fill="none" extrusionOk="0">
                  <a:moveTo>
                    <a:pt x="1309" y="918"/>
                  </a:moveTo>
                  <a:cubicBezTo>
                    <a:pt x="1268" y="1344"/>
                    <a:pt x="479" y="814"/>
                    <a:pt x="363" y="687"/>
                  </a:cubicBezTo>
                  <a:cubicBezTo>
                    <a:pt x="283" y="600"/>
                    <a:pt x="0" y="203"/>
                    <a:pt x="110" y="99"/>
                  </a:cubicBezTo>
                  <a:cubicBezTo>
                    <a:pt x="196" y="1"/>
                    <a:pt x="628" y="272"/>
                    <a:pt x="715" y="318"/>
                  </a:cubicBezTo>
                  <a:cubicBezTo>
                    <a:pt x="894" y="422"/>
                    <a:pt x="1338" y="647"/>
                    <a:pt x="1309" y="918"/>
                  </a:cubicBezTo>
                  <a:close/>
                </a:path>
              </a:pathLst>
            </a:custGeom>
            <a:solidFill>
              <a:schemeClr val="dk1"/>
            </a:solidFill>
            <a:ln w="36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3863100" y="2930800"/>
              <a:ext cx="28425" cy="13375"/>
            </a:xfrm>
            <a:custGeom>
              <a:avLst/>
              <a:gdLst/>
              <a:ahLst/>
              <a:cxnLst/>
              <a:rect l="l" t="t" r="r" b="b"/>
              <a:pathLst>
                <a:path w="1137" h="535" extrusionOk="0">
                  <a:moveTo>
                    <a:pt x="792" y="1"/>
                  </a:moveTo>
                  <a:cubicBezTo>
                    <a:pt x="681" y="1"/>
                    <a:pt x="562" y="26"/>
                    <a:pt x="480" y="26"/>
                  </a:cubicBezTo>
                  <a:cubicBezTo>
                    <a:pt x="476" y="26"/>
                    <a:pt x="472" y="26"/>
                    <a:pt x="468" y="25"/>
                  </a:cubicBezTo>
                  <a:cubicBezTo>
                    <a:pt x="448" y="24"/>
                    <a:pt x="427" y="23"/>
                    <a:pt x="406" y="23"/>
                  </a:cubicBezTo>
                  <a:cubicBezTo>
                    <a:pt x="329" y="23"/>
                    <a:pt x="247" y="33"/>
                    <a:pt x="179" y="60"/>
                  </a:cubicBezTo>
                  <a:cubicBezTo>
                    <a:pt x="58" y="112"/>
                    <a:pt x="1" y="221"/>
                    <a:pt x="156" y="423"/>
                  </a:cubicBezTo>
                  <a:cubicBezTo>
                    <a:pt x="223" y="506"/>
                    <a:pt x="362" y="534"/>
                    <a:pt x="499" y="534"/>
                  </a:cubicBezTo>
                  <a:cubicBezTo>
                    <a:pt x="611" y="534"/>
                    <a:pt x="721" y="516"/>
                    <a:pt x="791" y="492"/>
                  </a:cubicBezTo>
                  <a:cubicBezTo>
                    <a:pt x="935" y="446"/>
                    <a:pt x="1137" y="342"/>
                    <a:pt x="1073" y="158"/>
                  </a:cubicBezTo>
                  <a:cubicBezTo>
                    <a:pt x="1029" y="31"/>
                    <a:pt x="915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3827225" y="2926050"/>
              <a:ext cx="20625" cy="10825"/>
            </a:xfrm>
            <a:custGeom>
              <a:avLst/>
              <a:gdLst/>
              <a:ahLst/>
              <a:cxnLst/>
              <a:rect l="l" t="t" r="r" b="b"/>
              <a:pathLst>
                <a:path w="825" h="433" extrusionOk="0">
                  <a:moveTo>
                    <a:pt x="472" y="1"/>
                  </a:moveTo>
                  <a:cubicBezTo>
                    <a:pt x="464" y="1"/>
                    <a:pt x="457" y="1"/>
                    <a:pt x="450" y="2"/>
                  </a:cubicBezTo>
                  <a:cubicBezTo>
                    <a:pt x="404" y="8"/>
                    <a:pt x="363" y="42"/>
                    <a:pt x="317" y="48"/>
                  </a:cubicBezTo>
                  <a:cubicBezTo>
                    <a:pt x="307" y="51"/>
                    <a:pt x="298" y="52"/>
                    <a:pt x="290" y="52"/>
                  </a:cubicBezTo>
                  <a:cubicBezTo>
                    <a:pt x="263" y="52"/>
                    <a:pt x="240" y="41"/>
                    <a:pt x="213" y="37"/>
                  </a:cubicBezTo>
                  <a:cubicBezTo>
                    <a:pt x="208" y="36"/>
                    <a:pt x="203" y="36"/>
                    <a:pt x="198" y="36"/>
                  </a:cubicBezTo>
                  <a:cubicBezTo>
                    <a:pt x="136" y="36"/>
                    <a:pt x="84" y="69"/>
                    <a:pt x="52" y="117"/>
                  </a:cubicBezTo>
                  <a:cubicBezTo>
                    <a:pt x="0" y="192"/>
                    <a:pt x="17" y="319"/>
                    <a:pt x="127" y="377"/>
                  </a:cubicBezTo>
                  <a:cubicBezTo>
                    <a:pt x="198" y="415"/>
                    <a:pt x="285" y="432"/>
                    <a:pt x="372" y="432"/>
                  </a:cubicBezTo>
                  <a:cubicBezTo>
                    <a:pt x="455" y="432"/>
                    <a:pt x="538" y="417"/>
                    <a:pt x="605" y="388"/>
                  </a:cubicBezTo>
                  <a:cubicBezTo>
                    <a:pt x="709" y="354"/>
                    <a:pt x="825" y="279"/>
                    <a:pt x="738" y="152"/>
                  </a:cubicBezTo>
                  <a:cubicBezTo>
                    <a:pt x="690" y="71"/>
                    <a:pt x="571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3760500" y="2807400"/>
              <a:ext cx="29250" cy="15300"/>
            </a:xfrm>
            <a:custGeom>
              <a:avLst/>
              <a:gdLst/>
              <a:ahLst/>
              <a:cxnLst/>
              <a:rect l="l" t="t" r="r" b="b"/>
              <a:pathLst>
                <a:path w="1170" h="612" extrusionOk="0">
                  <a:moveTo>
                    <a:pt x="400" y="1"/>
                  </a:moveTo>
                  <a:cubicBezTo>
                    <a:pt x="292" y="1"/>
                    <a:pt x="186" y="9"/>
                    <a:pt x="74" y="9"/>
                  </a:cubicBezTo>
                  <a:cubicBezTo>
                    <a:pt x="74" y="8"/>
                    <a:pt x="73" y="8"/>
                    <a:pt x="72" y="8"/>
                  </a:cubicBezTo>
                  <a:cubicBezTo>
                    <a:pt x="0" y="8"/>
                    <a:pt x="52" y="309"/>
                    <a:pt x="80" y="349"/>
                  </a:cubicBezTo>
                  <a:cubicBezTo>
                    <a:pt x="132" y="429"/>
                    <a:pt x="224" y="441"/>
                    <a:pt x="305" y="464"/>
                  </a:cubicBezTo>
                  <a:cubicBezTo>
                    <a:pt x="443" y="499"/>
                    <a:pt x="570" y="551"/>
                    <a:pt x="703" y="585"/>
                  </a:cubicBezTo>
                  <a:cubicBezTo>
                    <a:pt x="752" y="601"/>
                    <a:pt x="811" y="612"/>
                    <a:pt x="871" y="612"/>
                  </a:cubicBezTo>
                  <a:cubicBezTo>
                    <a:pt x="965" y="612"/>
                    <a:pt x="1059" y="584"/>
                    <a:pt x="1112" y="499"/>
                  </a:cubicBezTo>
                  <a:cubicBezTo>
                    <a:pt x="1170" y="401"/>
                    <a:pt x="1164" y="239"/>
                    <a:pt x="1078" y="164"/>
                  </a:cubicBezTo>
                  <a:cubicBezTo>
                    <a:pt x="962" y="49"/>
                    <a:pt x="714" y="32"/>
                    <a:pt x="564" y="9"/>
                  </a:cubicBezTo>
                  <a:cubicBezTo>
                    <a:pt x="509" y="3"/>
                    <a:pt x="45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3800825" y="2820025"/>
              <a:ext cx="23675" cy="10825"/>
            </a:xfrm>
            <a:custGeom>
              <a:avLst/>
              <a:gdLst/>
              <a:ahLst/>
              <a:cxnLst/>
              <a:rect l="l" t="t" r="r" b="b"/>
              <a:pathLst>
                <a:path w="947" h="433" extrusionOk="0">
                  <a:moveTo>
                    <a:pt x="687" y="1"/>
                  </a:moveTo>
                  <a:cubicBezTo>
                    <a:pt x="669" y="1"/>
                    <a:pt x="651" y="2"/>
                    <a:pt x="635" y="5"/>
                  </a:cubicBezTo>
                  <a:cubicBezTo>
                    <a:pt x="618" y="11"/>
                    <a:pt x="595" y="17"/>
                    <a:pt x="572" y="34"/>
                  </a:cubicBezTo>
                  <a:cubicBezTo>
                    <a:pt x="566" y="40"/>
                    <a:pt x="554" y="40"/>
                    <a:pt x="549" y="46"/>
                  </a:cubicBezTo>
                  <a:lnTo>
                    <a:pt x="543" y="46"/>
                  </a:lnTo>
                  <a:cubicBezTo>
                    <a:pt x="508" y="51"/>
                    <a:pt x="474" y="63"/>
                    <a:pt x="433" y="63"/>
                  </a:cubicBezTo>
                  <a:cubicBezTo>
                    <a:pt x="364" y="74"/>
                    <a:pt x="289" y="92"/>
                    <a:pt x="232" y="132"/>
                  </a:cubicBezTo>
                  <a:cubicBezTo>
                    <a:pt x="220" y="138"/>
                    <a:pt x="214" y="149"/>
                    <a:pt x="203" y="155"/>
                  </a:cubicBezTo>
                  <a:cubicBezTo>
                    <a:pt x="99" y="167"/>
                    <a:pt x="1" y="213"/>
                    <a:pt x="41" y="311"/>
                  </a:cubicBezTo>
                  <a:cubicBezTo>
                    <a:pt x="63" y="392"/>
                    <a:pt x="232" y="432"/>
                    <a:pt x="408" y="432"/>
                  </a:cubicBezTo>
                  <a:cubicBezTo>
                    <a:pt x="518" y="432"/>
                    <a:pt x="630" y="417"/>
                    <a:pt x="710" y="386"/>
                  </a:cubicBezTo>
                  <a:cubicBezTo>
                    <a:pt x="739" y="386"/>
                    <a:pt x="768" y="380"/>
                    <a:pt x="797" y="363"/>
                  </a:cubicBezTo>
                  <a:cubicBezTo>
                    <a:pt x="837" y="328"/>
                    <a:pt x="889" y="299"/>
                    <a:pt x="918" y="247"/>
                  </a:cubicBezTo>
                  <a:cubicBezTo>
                    <a:pt x="941" y="207"/>
                    <a:pt x="946" y="155"/>
                    <a:pt x="923" y="103"/>
                  </a:cubicBezTo>
                  <a:cubicBezTo>
                    <a:pt x="906" y="63"/>
                    <a:pt x="866" y="40"/>
                    <a:pt x="825" y="22"/>
                  </a:cubicBezTo>
                  <a:cubicBezTo>
                    <a:pt x="784" y="10"/>
                    <a:pt x="733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16" name="Google Shape;616;p26"/>
          <p:cNvSpPr/>
          <p:nvPr/>
        </p:nvSpPr>
        <p:spPr>
          <a:xfrm rot="4294399" flipH="1">
            <a:off x="9953111" y="-2146795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7" name="Google Shape;617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26"/>
          <p:cNvSpPr txBox="1">
            <a:spLocks noGrp="1"/>
          </p:cNvSpPr>
          <p:nvPr>
            <p:ph type="subTitle" idx="1"/>
          </p:nvPr>
        </p:nvSpPr>
        <p:spPr>
          <a:xfrm>
            <a:off x="6248027" y="1950067"/>
            <a:ext cx="4742000" cy="38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26"/>
          <p:cNvSpPr txBox="1">
            <a:spLocks noGrp="1"/>
          </p:cNvSpPr>
          <p:nvPr>
            <p:ph type="subTitle" idx="2"/>
          </p:nvPr>
        </p:nvSpPr>
        <p:spPr>
          <a:xfrm>
            <a:off x="1201967" y="1950067"/>
            <a:ext cx="4742000" cy="38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679596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27"/>
          <p:cNvSpPr/>
          <p:nvPr/>
        </p:nvSpPr>
        <p:spPr>
          <a:xfrm rot="4487179" flipH="1">
            <a:off x="-1864239" y="4296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22" name="Google Shape;622;p27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623" name="Google Shape;623;p27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7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7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7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7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7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7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7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7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7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7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4" name="Google Shape;634;p27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5" name="Google Shape;635;p27"/>
          <p:cNvSpPr/>
          <p:nvPr/>
        </p:nvSpPr>
        <p:spPr>
          <a:xfrm flipH="1">
            <a:off x="-598040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6" name="Google Shape;636;p27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7" name="Google Shape;637;p27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8" name="Google Shape;638;p27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639" name="Google Shape;639;p27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7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7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7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7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7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5" name="Google Shape;645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27"/>
          <p:cNvSpPr txBox="1">
            <a:spLocks noGrp="1"/>
          </p:cNvSpPr>
          <p:nvPr>
            <p:ph type="subTitle" idx="1"/>
          </p:nvPr>
        </p:nvSpPr>
        <p:spPr>
          <a:xfrm>
            <a:off x="6505233" y="2510833"/>
            <a:ext cx="4122800" cy="36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7" name="Google Shape;647;p27"/>
          <p:cNvSpPr txBox="1">
            <a:spLocks noGrp="1"/>
          </p:cNvSpPr>
          <p:nvPr>
            <p:ph type="subTitle" idx="2"/>
          </p:nvPr>
        </p:nvSpPr>
        <p:spPr>
          <a:xfrm>
            <a:off x="1563983" y="2510833"/>
            <a:ext cx="4122800" cy="36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8" name="Google Shape;648;p27"/>
          <p:cNvSpPr txBox="1">
            <a:spLocks noGrp="1"/>
          </p:cNvSpPr>
          <p:nvPr>
            <p:ph type="subTitle" idx="3"/>
          </p:nvPr>
        </p:nvSpPr>
        <p:spPr>
          <a:xfrm>
            <a:off x="1563983" y="1807233"/>
            <a:ext cx="41228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49" name="Google Shape;649;p27"/>
          <p:cNvSpPr txBox="1">
            <a:spLocks noGrp="1"/>
          </p:cNvSpPr>
          <p:nvPr>
            <p:ph type="subTitle" idx="4"/>
          </p:nvPr>
        </p:nvSpPr>
        <p:spPr>
          <a:xfrm>
            <a:off x="6505233" y="1807233"/>
            <a:ext cx="41228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77282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" name="Google Shape;651;p2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28"/>
          <p:cNvSpPr txBox="1">
            <a:spLocks noGrp="1"/>
          </p:cNvSpPr>
          <p:nvPr>
            <p:ph type="subTitle" idx="1"/>
          </p:nvPr>
        </p:nvSpPr>
        <p:spPr>
          <a:xfrm>
            <a:off x="1250168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28"/>
          <p:cNvSpPr txBox="1">
            <a:spLocks noGrp="1"/>
          </p:cNvSpPr>
          <p:nvPr>
            <p:ph type="subTitle" idx="2"/>
          </p:nvPr>
        </p:nvSpPr>
        <p:spPr>
          <a:xfrm>
            <a:off x="4645796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" name="Google Shape;654;p28"/>
          <p:cNvSpPr txBox="1">
            <a:spLocks noGrp="1"/>
          </p:cNvSpPr>
          <p:nvPr>
            <p:ph type="subTitle" idx="3"/>
          </p:nvPr>
        </p:nvSpPr>
        <p:spPr>
          <a:xfrm>
            <a:off x="8041432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p28"/>
          <p:cNvSpPr txBox="1">
            <a:spLocks noGrp="1"/>
          </p:cNvSpPr>
          <p:nvPr>
            <p:ph type="subTitle" idx="4"/>
          </p:nvPr>
        </p:nvSpPr>
        <p:spPr>
          <a:xfrm>
            <a:off x="1250167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56" name="Google Shape;656;p28"/>
          <p:cNvSpPr txBox="1">
            <a:spLocks noGrp="1"/>
          </p:cNvSpPr>
          <p:nvPr>
            <p:ph type="subTitle" idx="5"/>
          </p:nvPr>
        </p:nvSpPr>
        <p:spPr>
          <a:xfrm>
            <a:off x="4645800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57" name="Google Shape;657;p28"/>
          <p:cNvSpPr txBox="1">
            <a:spLocks noGrp="1"/>
          </p:cNvSpPr>
          <p:nvPr>
            <p:ph type="subTitle" idx="6"/>
          </p:nvPr>
        </p:nvSpPr>
        <p:spPr>
          <a:xfrm>
            <a:off x="8041433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grpSp>
        <p:nvGrpSpPr>
          <p:cNvPr id="658" name="Google Shape;658;p28"/>
          <p:cNvGrpSpPr/>
          <p:nvPr/>
        </p:nvGrpSpPr>
        <p:grpSpPr>
          <a:xfrm rot="-5400000">
            <a:off x="10037941" y="-1259702"/>
            <a:ext cx="1332644" cy="2621003"/>
            <a:chOff x="8401143" y="1588874"/>
            <a:chExt cx="999483" cy="1965752"/>
          </a:xfrm>
        </p:grpSpPr>
        <p:sp>
          <p:nvSpPr>
            <p:cNvPr id="659" name="Google Shape;659;p28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8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1" name="Google Shape;661;p28"/>
          <p:cNvSpPr/>
          <p:nvPr/>
        </p:nvSpPr>
        <p:spPr>
          <a:xfrm rot="5400000" flipH="1">
            <a:off x="7869364" y="358799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28"/>
          <p:cNvSpPr/>
          <p:nvPr/>
        </p:nvSpPr>
        <p:spPr>
          <a:xfrm flipH="1">
            <a:off x="-1237843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3" name="Google Shape;663;p28"/>
          <p:cNvGrpSpPr/>
          <p:nvPr/>
        </p:nvGrpSpPr>
        <p:grpSpPr>
          <a:xfrm rot="1878475">
            <a:off x="720086" y="596645"/>
            <a:ext cx="944905" cy="245380"/>
            <a:chOff x="2221829" y="386283"/>
            <a:chExt cx="596655" cy="154944"/>
          </a:xfrm>
        </p:grpSpPr>
        <p:sp>
          <p:nvSpPr>
            <p:cNvPr id="664" name="Google Shape;664;p28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8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8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8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8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408407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" name="Google Shape;670;p29"/>
          <p:cNvGrpSpPr/>
          <p:nvPr/>
        </p:nvGrpSpPr>
        <p:grpSpPr>
          <a:xfrm>
            <a:off x="10803865" y="-575950"/>
            <a:ext cx="1848809" cy="2470993"/>
            <a:chOff x="4021653" y="-1232719"/>
            <a:chExt cx="1064002" cy="1421963"/>
          </a:xfrm>
        </p:grpSpPr>
        <p:sp>
          <p:nvSpPr>
            <p:cNvPr id="671" name="Google Shape;671;p29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4416606" y="-739354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1" name="Google Shape;701;p29"/>
          <p:cNvSpPr/>
          <p:nvPr/>
        </p:nvSpPr>
        <p:spPr>
          <a:xfrm rot="4850610">
            <a:off x="10841903" y="5082081"/>
            <a:ext cx="2252437" cy="2113147"/>
          </a:xfrm>
          <a:custGeom>
            <a:avLst/>
            <a:gdLst/>
            <a:ahLst/>
            <a:cxnLst/>
            <a:rect l="l" t="t" r="r" b="b"/>
            <a:pathLst>
              <a:path w="14145" h="13270" extrusionOk="0">
                <a:moveTo>
                  <a:pt x="6708" y="1"/>
                </a:moveTo>
                <a:cubicBezTo>
                  <a:pt x="6379" y="1"/>
                  <a:pt x="6040" y="21"/>
                  <a:pt x="5686" y="62"/>
                </a:cubicBezTo>
                <a:cubicBezTo>
                  <a:pt x="2803" y="414"/>
                  <a:pt x="1708" y="11"/>
                  <a:pt x="1" y="2000"/>
                </a:cubicBezTo>
                <a:cubicBezTo>
                  <a:pt x="111" y="2957"/>
                  <a:pt x="606" y="3851"/>
                  <a:pt x="895" y="4767"/>
                </a:cubicBezTo>
                <a:cubicBezTo>
                  <a:pt x="1523" y="6757"/>
                  <a:pt x="1610" y="8901"/>
                  <a:pt x="2999" y="10568"/>
                </a:cubicBezTo>
                <a:cubicBezTo>
                  <a:pt x="4376" y="12211"/>
                  <a:pt x="6056" y="13270"/>
                  <a:pt x="7697" y="13270"/>
                </a:cubicBezTo>
                <a:cubicBezTo>
                  <a:pt x="9032" y="13270"/>
                  <a:pt x="10341" y="12569"/>
                  <a:pt x="11440" y="10914"/>
                </a:cubicBezTo>
                <a:cubicBezTo>
                  <a:pt x="12484" y="9334"/>
                  <a:pt x="14145" y="5500"/>
                  <a:pt x="13297" y="3522"/>
                </a:cubicBezTo>
                <a:cubicBezTo>
                  <a:pt x="12853" y="2467"/>
                  <a:pt x="11608" y="1821"/>
                  <a:pt x="10645" y="1216"/>
                </a:cubicBezTo>
                <a:cubicBezTo>
                  <a:pt x="9352" y="391"/>
                  <a:pt x="8131" y="1"/>
                  <a:pt x="67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29"/>
          <p:cNvSpPr/>
          <p:nvPr/>
        </p:nvSpPr>
        <p:spPr>
          <a:xfrm>
            <a:off x="-843167" y="4919797"/>
            <a:ext cx="2889741" cy="4142691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3" name="Google Shape;703;p29"/>
          <p:cNvSpPr/>
          <p:nvPr/>
        </p:nvSpPr>
        <p:spPr>
          <a:xfrm rot="7364598">
            <a:off x="-1532698" y="-981908"/>
            <a:ext cx="4805727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4" name="Google Shape;704;p29"/>
          <p:cNvSpPr/>
          <p:nvPr/>
        </p:nvSpPr>
        <p:spPr>
          <a:xfrm rot="5005924" flipH="1">
            <a:off x="147972" y="5021210"/>
            <a:ext cx="907448" cy="650869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5" name="Google Shape;705;p29"/>
          <p:cNvGrpSpPr/>
          <p:nvPr/>
        </p:nvGrpSpPr>
        <p:grpSpPr>
          <a:xfrm>
            <a:off x="-490200" y="-324407"/>
            <a:ext cx="2077805" cy="2560112"/>
            <a:chOff x="-478414" y="-457943"/>
            <a:chExt cx="1906710" cy="2349302"/>
          </a:xfrm>
        </p:grpSpPr>
        <p:sp>
          <p:nvSpPr>
            <p:cNvPr id="706" name="Google Shape;706;p29"/>
            <p:cNvSpPr/>
            <p:nvPr/>
          </p:nvSpPr>
          <p:spPr>
            <a:xfrm rot="943235">
              <a:off x="-208696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4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9"/>
            <p:cNvSpPr/>
            <p:nvPr/>
          </p:nvSpPr>
          <p:spPr>
            <a:xfrm rot="943235">
              <a:off x="-226505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8" name="Google Shape;708;p2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9" name="Google Shape;709;p29"/>
          <p:cNvSpPr txBox="1">
            <a:spLocks noGrp="1"/>
          </p:cNvSpPr>
          <p:nvPr>
            <p:ph type="subTitle" idx="1"/>
          </p:nvPr>
        </p:nvSpPr>
        <p:spPr>
          <a:xfrm>
            <a:off x="1925900" y="2145333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" name="Google Shape;710;p29"/>
          <p:cNvSpPr txBox="1">
            <a:spLocks noGrp="1"/>
          </p:cNvSpPr>
          <p:nvPr>
            <p:ph type="subTitle" idx="2"/>
          </p:nvPr>
        </p:nvSpPr>
        <p:spPr>
          <a:xfrm>
            <a:off x="1925900" y="3699367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29"/>
          <p:cNvSpPr txBox="1">
            <a:spLocks noGrp="1"/>
          </p:cNvSpPr>
          <p:nvPr>
            <p:ph type="subTitle" idx="3"/>
          </p:nvPr>
        </p:nvSpPr>
        <p:spPr>
          <a:xfrm>
            <a:off x="1925900" y="5253400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29"/>
          <p:cNvSpPr txBox="1">
            <a:spLocks noGrp="1"/>
          </p:cNvSpPr>
          <p:nvPr>
            <p:ph type="subTitle" idx="4"/>
          </p:nvPr>
        </p:nvSpPr>
        <p:spPr>
          <a:xfrm>
            <a:off x="1925900" y="1539233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3" name="Google Shape;713;p29"/>
          <p:cNvSpPr txBox="1">
            <a:spLocks noGrp="1"/>
          </p:cNvSpPr>
          <p:nvPr>
            <p:ph type="subTitle" idx="5"/>
          </p:nvPr>
        </p:nvSpPr>
        <p:spPr>
          <a:xfrm>
            <a:off x="1925900" y="3093265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4" name="Google Shape;714;p29"/>
          <p:cNvSpPr txBox="1">
            <a:spLocks noGrp="1"/>
          </p:cNvSpPr>
          <p:nvPr>
            <p:ph type="subTitle" idx="6"/>
          </p:nvPr>
        </p:nvSpPr>
        <p:spPr>
          <a:xfrm>
            <a:off x="1925900" y="4647299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51503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437192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30"/>
          <p:cNvSpPr/>
          <p:nvPr/>
        </p:nvSpPr>
        <p:spPr>
          <a:xfrm rot="-5620425" flipH="1">
            <a:off x="9839381" y="-535628"/>
            <a:ext cx="4805880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7" name="Google Shape;717;p30"/>
          <p:cNvGrpSpPr/>
          <p:nvPr/>
        </p:nvGrpSpPr>
        <p:grpSpPr>
          <a:xfrm>
            <a:off x="10682897" y="719324"/>
            <a:ext cx="1267487" cy="949667"/>
            <a:chOff x="3791697" y="-1205682"/>
            <a:chExt cx="950615" cy="712250"/>
          </a:xfrm>
        </p:grpSpPr>
        <p:sp>
          <p:nvSpPr>
            <p:cNvPr id="718" name="Google Shape;718;p30"/>
            <p:cNvSpPr/>
            <p:nvPr/>
          </p:nvSpPr>
          <p:spPr>
            <a:xfrm rot="7362527" flipH="1">
              <a:off x="4181247" y="-980193"/>
              <a:ext cx="135939" cy="192194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30"/>
            <p:cNvSpPr/>
            <p:nvPr/>
          </p:nvSpPr>
          <p:spPr>
            <a:xfrm rot="7362527" flipH="1">
              <a:off x="4452518" y="-1052759"/>
              <a:ext cx="138745" cy="102381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30"/>
            <p:cNvSpPr/>
            <p:nvPr/>
          </p:nvSpPr>
          <p:spPr>
            <a:xfrm rot="7362527" flipH="1">
              <a:off x="4637700" y="-979627"/>
              <a:ext cx="83833" cy="95182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30"/>
            <p:cNvSpPr/>
            <p:nvPr/>
          </p:nvSpPr>
          <p:spPr>
            <a:xfrm rot="7362527" flipH="1">
              <a:off x="3833336" y="-941649"/>
              <a:ext cx="143627" cy="177428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30"/>
            <p:cNvSpPr/>
            <p:nvPr/>
          </p:nvSpPr>
          <p:spPr>
            <a:xfrm rot="7362527" flipH="1">
              <a:off x="4162248" y="-673226"/>
              <a:ext cx="158392" cy="14692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30"/>
            <p:cNvSpPr/>
            <p:nvPr/>
          </p:nvSpPr>
          <p:spPr>
            <a:xfrm rot="7362527" flipH="1">
              <a:off x="4040839" y="-791416"/>
              <a:ext cx="89446" cy="119709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30"/>
            <p:cNvSpPr/>
            <p:nvPr/>
          </p:nvSpPr>
          <p:spPr>
            <a:xfrm rot="7362527" flipH="1">
              <a:off x="4257015" y="-766254"/>
              <a:ext cx="69678" cy="75047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30"/>
            <p:cNvSpPr/>
            <p:nvPr/>
          </p:nvSpPr>
          <p:spPr>
            <a:xfrm rot="7362527" flipH="1">
              <a:off x="3980069" y="-1052162"/>
              <a:ext cx="158392" cy="157416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30"/>
            <p:cNvSpPr/>
            <p:nvPr/>
          </p:nvSpPr>
          <p:spPr>
            <a:xfrm rot="7362527" flipH="1">
              <a:off x="4116551" y="-1188780"/>
              <a:ext cx="144359" cy="190729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7" name="Google Shape;727;p30"/>
          <p:cNvGrpSpPr/>
          <p:nvPr/>
        </p:nvGrpSpPr>
        <p:grpSpPr>
          <a:xfrm>
            <a:off x="-356954" y="5208673"/>
            <a:ext cx="1613879" cy="2157024"/>
            <a:chOff x="4021653" y="-1232719"/>
            <a:chExt cx="1064002" cy="1421963"/>
          </a:xfrm>
        </p:grpSpPr>
        <p:sp>
          <p:nvSpPr>
            <p:cNvPr id="728" name="Google Shape;728;p30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30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30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30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30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30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30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30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30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30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30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30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30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30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30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30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30"/>
            <p:cNvSpPr/>
            <p:nvPr/>
          </p:nvSpPr>
          <p:spPr>
            <a:xfrm>
              <a:off x="4413332" y="-735421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30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30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30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30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8" name="Google Shape;758;p30"/>
          <p:cNvSpPr/>
          <p:nvPr/>
        </p:nvSpPr>
        <p:spPr>
          <a:xfrm>
            <a:off x="-415367" y="5052502"/>
            <a:ext cx="1537696" cy="820647"/>
          </a:xfrm>
          <a:custGeom>
            <a:avLst/>
            <a:gdLst/>
            <a:ahLst/>
            <a:cxnLst/>
            <a:rect l="l" t="t" r="r" b="b"/>
            <a:pathLst>
              <a:path w="20216" h="10789" extrusionOk="0">
                <a:moveTo>
                  <a:pt x="680" y="7923"/>
                </a:moveTo>
                <a:cubicBezTo>
                  <a:pt x="963" y="7842"/>
                  <a:pt x="1286" y="7836"/>
                  <a:pt x="1522" y="7778"/>
                </a:cubicBezTo>
                <a:cubicBezTo>
                  <a:pt x="1943" y="7675"/>
                  <a:pt x="2393" y="7628"/>
                  <a:pt x="2825" y="7698"/>
                </a:cubicBezTo>
                <a:cubicBezTo>
                  <a:pt x="3339" y="7790"/>
                  <a:pt x="3852" y="7813"/>
                  <a:pt x="4365" y="7905"/>
                </a:cubicBezTo>
                <a:cubicBezTo>
                  <a:pt x="4838" y="7992"/>
                  <a:pt x="5276" y="7946"/>
                  <a:pt x="5754" y="7974"/>
                </a:cubicBezTo>
                <a:cubicBezTo>
                  <a:pt x="6054" y="7992"/>
                  <a:pt x="6348" y="8090"/>
                  <a:pt x="6654" y="8090"/>
                </a:cubicBezTo>
                <a:cubicBezTo>
                  <a:pt x="7006" y="8096"/>
                  <a:pt x="7375" y="8032"/>
                  <a:pt x="7721" y="7992"/>
                </a:cubicBezTo>
                <a:cubicBezTo>
                  <a:pt x="8787" y="7888"/>
                  <a:pt x="9773" y="7519"/>
                  <a:pt x="10805" y="7242"/>
                </a:cubicBezTo>
                <a:cubicBezTo>
                  <a:pt x="11653" y="7023"/>
                  <a:pt x="12316" y="6648"/>
                  <a:pt x="13054" y="6175"/>
                </a:cubicBezTo>
                <a:cubicBezTo>
                  <a:pt x="13694" y="5760"/>
                  <a:pt x="14334" y="5391"/>
                  <a:pt x="14790" y="4746"/>
                </a:cubicBezTo>
                <a:cubicBezTo>
                  <a:pt x="15182" y="4186"/>
                  <a:pt x="15481" y="3552"/>
                  <a:pt x="15822" y="2964"/>
                </a:cubicBezTo>
                <a:cubicBezTo>
                  <a:pt x="16456" y="1868"/>
                  <a:pt x="17067" y="635"/>
                  <a:pt x="18393" y="242"/>
                </a:cubicBezTo>
                <a:cubicBezTo>
                  <a:pt x="19223" y="0"/>
                  <a:pt x="20215" y="490"/>
                  <a:pt x="20140" y="1448"/>
                </a:cubicBezTo>
                <a:cubicBezTo>
                  <a:pt x="20088" y="2093"/>
                  <a:pt x="19575" y="2560"/>
                  <a:pt x="19120" y="2947"/>
                </a:cubicBezTo>
                <a:cubicBezTo>
                  <a:pt x="18901" y="3137"/>
                  <a:pt x="18641" y="3304"/>
                  <a:pt x="18497" y="3558"/>
                </a:cubicBezTo>
                <a:cubicBezTo>
                  <a:pt x="18047" y="4377"/>
                  <a:pt x="17413" y="5097"/>
                  <a:pt x="16842" y="5835"/>
                </a:cubicBezTo>
                <a:cubicBezTo>
                  <a:pt x="16000" y="6942"/>
                  <a:pt x="14882" y="7709"/>
                  <a:pt x="13682" y="8372"/>
                </a:cubicBezTo>
                <a:cubicBezTo>
                  <a:pt x="10811" y="9941"/>
                  <a:pt x="7496" y="10788"/>
                  <a:pt x="4226" y="10436"/>
                </a:cubicBezTo>
                <a:cubicBezTo>
                  <a:pt x="3650" y="10373"/>
                  <a:pt x="3079" y="10402"/>
                  <a:pt x="2502" y="10333"/>
                </a:cubicBezTo>
                <a:cubicBezTo>
                  <a:pt x="1695" y="10246"/>
                  <a:pt x="507" y="10269"/>
                  <a:pt x="133" y="9347"/>
                </a:cubicBezTo>
                <a:cubicBezTo>
                  <a:pt x="0" y="9030"/>
                  <a:pt x="23" y="8413"/>
                  <a:pt x="260" y="8153"/>
                </a:cubicBezTo>
                <a:cubicBezTo>
                  <a:pt x="363" y="8038"/>
                  <a:pt x="513" y="7963"/>
                  <a:pt x="680" y="79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30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30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761" name="Google Shape;761;p30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30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30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30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30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30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30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30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30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30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30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30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30"/>
          <p:cNvSpPr/>
          <p:nvPr/>
        </p:nvSpPr>
        <p:spPr>
          <a:xfrm>
            <a:off x="10906638" y="5208663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3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30"/>
          <p:cNvSpPr txBox="1">
            <a:spLocks noGrp="1"/>
          </p:cNvSpPr>
          <p:nvPr>
            <p:ph type="subTitle" idx="1"/>
          </p:nvPr>
        </p:nvSpPr>
        <p:spPr>
          <a:xfrm>
            <a:off x="1904851" y="27236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30"/>
          <p:cNvSpPr txBox="1">
            <a:spLocks noGrp="1"/>
          </p:cNvSpPr>
          <p:nvPr>
            <p:ph type="subTitle" idx="2"/>
          </p:nvPr>
        </p:nvSpPr>
        <p:spPr>
          <a:xfrm>
            <a:off x="6422355" y="27236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30"/>
          <p:cNvSpPr txBox="1">
            <a:spLocks noGrp="1"/>
          </p:cNvSpPr>
          <p:nvPr>
            <p:ph type="subTitle" idx="3"/>
          </p:nvPr>
        </p:nvSpPr>
        <p:spPr>
          <a:xfrm>
            <a:off x="1904851" y="46765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" name="Google Shape;778;p30"/>
          <p:cNvSpPr txBox="1">
            <a:spLocks noGrp="1"/>
          </p:cNvSpPr>
          <p:nvPr>
            <p:ph type="subTitle" idx="4"/>
          </p:nvPr>
        </p:nvSpPr>
        <p:spPr>
          <a:xfrm>
            <a:off x="6422355" y="46765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30"/>
          <p:cNvSpPr txBox="1">
            <a:spLocks noGrp="1"/>
          </p:cNvSpPr>
          <p:nvPr>
            <p:ph type="subTitle" idx="5"/>
          </p:nvPr>
        </p:nvSpPr>
        <p:spPr>
          <a:xfrm>
            <a:off x="1904851" y="2345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0" name="Google Shape;780;p30"/>
          <p:cNvSpPr txBox="1">
            <a:spLocks noGrp="1"/>
          </p:cNvSpPr>
          <p:nvPr>
            <p:ph type="subTitle" idx="6"/>
          </p:nvPr>
        </p:nvSpPr>
        <p:spPr>
          <a:xfrm>
            <a:off x="1904851" y="4298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1" name="Google Shape;781;p30"/>
          <p:cNvSpPr txBox="1">
            <a:spLocks noGrp="1"/>
          </p:cNvSpPr>
          <p:nvPr>
            <p:ph type="subTitle" idx="7"/>
          </p:nvPr>
        </p:nvSpPr>
        <p:spPr>
          <a:xfrm>
            <a:off x="6422348" y="2345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2" name="Google Shape;782;p30"/>
          <p:cNvSpPr txBox="1">
            <a:spLocks noGrp="1"/>
          </p:cNvSpPr>
          <p:nvPr>
            <p:ph type="subTitle" idx="8"/>
          </p:nvPr>
        </p:nvSpPr>
        <p:spPr>
          <a:xfrm>
            <a:off x="6422348" y="4298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324271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31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5" name="Google Shape;785;p31"/>
          <p:cNvSpPr/>
          <p:nvPr/>
        </p:nvSpPr>
        <p:spPr>
          <a:xfrm rot="-5005926">
            <a:off x="-284112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31"/>
          <p:cNvGrpSpPr/>
          <p:nvPr/>
        </p:nvGrpSpPr>
        <p:grpSpPr>
          <a:xfrm>
            <a:off x="156491" y="210978"/>
            <a:ext cx="552981" cy="538919"/>
            <a:chOff x="117368" y="158233"/>
            <a:chExt cx="414736" cy="404189"/>
          </a:xfrm>
        </p:grpSpPr>
        <p:sp>
          <p:nvSpPr>
            <p:cNvPr id="787" name="Google Shape;787;p31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31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31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31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31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31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31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31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31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6" name="Google Shape;796;p31"/>
          <p:cNvSpPr/>
          <p:nvPr/>
        </p:nvSpPr>
        <p:spPr>
          <a:xfrm rot="-5005926">
            <a:off x="632963" y="-11796"/>
            <a:ext cx="665839" cy="477575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97" name="Google Shape;797;p31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798" name="Google Shape;798;p31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31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00" name="Google Shape;800;p31"/>
          <p:cNvGrpSpPr/>
          <p:nvPr/>
        </p:nvGrpSpPr>
        <p:grpSpPr>
          <a:xfrm>
            <a:off x="-205300" y="616112"/>
            <a:ext cx="1425291" cy="1417461"/>
            <a:chOff x="4363113" y="194497"/>
            <a:chExt cx="1068968" cy="1063096"/>
          </a:xfrm>
        </p:grpSpPr>
        <p:sp>
          <p:nvSpPr>
            <p:cNvPr id="801" name="Google Shape;801;p31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31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03" name="Google Shape;803;p31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804" name="Google Shape;804;p31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31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31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31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31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31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31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31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31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31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4" name="Google Shape;814;p31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815" name="Google Shape;815;p31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17" name="Google Shape;817;p3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31"/>
          <p:cNvSpPr txBox="1">
            <a:spLocks noGrp="1"/>
          </p:cNvSpPr>
          <p:nvPr>
            <p:ph type="subTitle" idx="1"/>
          </p:nvPr>
        </p:nvSpPr>
        <p:spPr>
          <a:xfrm>
            <a:off x="1478873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31"/>
          <p:cNvSpPr txBox="1">
            <a:spLocks noGrp="1"/>
          </p:cNvSpPr>
          <p:nvPr>
            <p:ph type="subTitle" idx="2"/>
          </p:nvPr>
        </p:nvSpPr>
        <p:spPr>
          <a:xfrm>
            <a:off x="4772000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" name="Google Shape;820;p31"/>
          <p:cNvSpPr txBox="1">
            <a:spLocks noGrp="1"/>
          </p:cNvSpPr>
          <p:nvPr>
            <p:ph type="subTitle" idx="3"/>
          </p:nvPr>
        </p:nvSpPr>
        <p:spPr>
          <a:xfrm>
            <a:off x="1478873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" name="Google Shape;821;p31"/>
          <p:cNvSpPr txBox="1">
            <a:spLocks noGrp="1"/>
          </p:cNvSpPr>
          <p:nvPr>
            <p:ph type="subTitle" idx="4"/>
          </p:nvPr>
        </p:nvSpPr>
        <p:spPr>
          <a:xfrm>
            <a:off x="4772000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" name="Google Shape;822;p31"/>
          <p:cNvSpPr txBox="1">
            <a:spLocks noGrp="1"/>
          </p:cNvSpPr>
          <p:nvPr>
            <p:ph type="subTitle" idx="5"/>
          </p:nvPr>
        </p:nvSpPr>
        <p:spPr>
          <a:xfrm>
            <a:off x="8065127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31"/>
          <p:cNvSpPr txBox="1">
            <a:spLocks noGrp="1"/>
          </p:cNvSpPr>
          <p:nvPr>
            <p:ph type="subTitle" idx="6"/>
          </p:nvPr>
        </p:nvSpPr>
        <p:spPr>
          <a:xfrm>
            <a:off x="8065127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" name="Google Shape;824;p31"/>
          <p:cNvSpPr txBox="1">
            <a:spLocks noGrp="1"/>
          </p:cNvSpPr>
          <p:nvPr>
            <p:ph type="subTitle" idx="7"/>
          </p:nvPr>
        </p:nvSpPr>
        <p:spPr>
          <a:xfrm>
            <a:off x="1484073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5" name="Google Shape;825;p31"/>
          <p:cNvSpPr txBox="1">
            <a:spLocks noGrp="1"/>
          </p:cNvSpPr>
          <p:nvPr>
            <p:ph type="subTitle" idx="8"/>
          </p:nvPr>
        </p:nvSpPr>
        <p:spPr>
          <a:xfrm>
            <a:off x="4777200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6" name="Google Shape;826;p31"/>
          <p:cNvSpPr txBox="1">
            <a:spLocks noGrp="1"/>
          </p:cNvSpPr>
          <p:nvPr>
            <p:ph type="subTitle" idx="9"/>
          </p:nvPr>
        </p:nvSpPr>
        <p:spPr>
          <a:xfrm>
            <a:off x="8070327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7" name="Google Shape;827;p31"/>
          <p:cNvSpPr txBox="1">
            <a:spLocks noGrp="1"/>
          </p:cNvSpPr>
          <p:nvPr>
            <p:ph type="subTitle" idx="13"/>
          </p:nvPr>
        </p:nvSpPr>
        <p:spPr>
          <a:xfrm>
            <a:off x="1484073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8" name="Google Shape;828;p31"/>
          <p:cNvSpPr txBox="1">
            <a:spLocks noGrp="1"/>
          </p:cNvSpPr>
          <p:nvPr>
            <p:ph type="subTitle" idx="14"/>
          </p:nvPr>
        </p:nvSpPr>
        <p:spPr>
          <a:xfrm>
            <a:off x="4777200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9" name="Google Shape;829;p31"/>
          <p:cNvSpPr txBox="1">
            <a:spLocks noGrp="1"/>
          </p:cNvSpPr>
          <p:nvPr>
            <p:ph type="subTitle" idx="15"/>
          </p:nvPr>
        </p:nvSpPr>
        <p:spPr>
          <a:xfrm>
            <a:off x="8070327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264013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32"/>
          <p:cNvSpPr/>
          <p:nvPr/>
        </p:nvSpPr>
        <p:spPr>
          <a:xfrm>
            <a:off x="7627558" y="53233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2" name="Google Shape;832;p32"/>
          <p:cNvSpPr/>
          <p:nvPr/>
        </p:nvSpPr>
        <p:spPr>
          <a:xfrm rot="-5400000" flipH="1">
            <a:off x="144832" y="-2450697"/>
            <a:ext cx="4144673" cy="6438736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3" name="Google Shape;833;p32"/>
          <p:cNvSpPr/>
          <p:nvPr/>
        </p:nvSpPr>
        <p:spPr>
          <a:xfrm flipH="1">
            <a:off x="128595" y="4069106"/>
            <a:ext cx="4593285" cy="3762941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4" name="Google Shape;834;p32"/>
          <p:cNvSpPr/>
          <p:nvPr/>
        </p:nvSpPr>
        <p:spPr>
          <a:xfrm rot="-5594905" flipH="1">
            <a:off x="9405780" y="-1903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5" name="Google Shape;835;p32"/>
          <p:cNvSpPr txBox="1">
            <a:spLocks noGrp="1"/>
          </p:cNvSpPr>
          <p:nvPr>
            <p:ph type="title" hasCustomPrompt="1"/>
          </p:nvPr>
        </p:nvSpPr>
        <p:spPr>
          <a:xfrm>
            <a:off x="5721600" y="825656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6" name="Google Shape;836;p32"/>
          <p:cNvSpPr txBox="1">
            <a:spLocks noGrp="1"/>
          </p:cNvSpPr>
          <p:nvPr>
            <p:ph type="subTitle" idx="1"/>
          </p:nvPr>
        </p:nvSpPr>
        <p:spPr>
          <a:xfrm>
            <a:off x="5721600" y="1647660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37" name="Google Shape;837;p32"/>
          <p:cNvSpPr txBox="1">
            <a:spLocks noGrp="1"/>
          </p:cNvSpPr>
          <p:nvPr>
            <p:ph type="title" idx="2" hasCustomPrompt="1"/>
          </p:nvPr>
        </p:nvSpPr>
        <p:spPr>
          <a:xfrm>
            <a:off x="5721600" y="2615276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8" name="Google Shape;838;p32"/>
          <p:cNvSpPr txBox="1">
            <a:spLocks noGrp="1"/>
          </p:cNvSpPr>
          <p:nvPr>
            <p:ph type="subTitle" idx="3"/>
          </p:nvPr>
        </p:nvSpPr>
        <p:spPr>
          <a:xfrm>
            <a:off x="5721600" y="3437265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39" name="Google Shape;839;p32"/>
          <p:cNvSpPr txBox="1">
            <a:spLocks noGrp="1"/>
          </p:cNvSpPr>
          <p:nvPr>
            <p:ph type="title" idx="4" hasCustomPrompt="1"/>
          </p:nvPr>
        </p:nvSpPr>
        <p:spPr>
          <a:xfrm>
            <a:off x="5721600" y="4411940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0" name="Google Shape;840;p32"/>
          <p:cNvSpPr txBox="1">
            <a:spLocks noGrp="1"/>
          </p:cNvSpPr>
          <p:nvPr>
            <p:ph type="subTitle" idx="5"/>
          </p:nvPr>
        </p:nvSpPr>
        <p:spPr>
          <a:xfrm>
            <a:off x="5721600" y="5233944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933202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33"/>
          <p:cNvSpPr/>
          <p:nvPr/>
        </p:nvSpPr>
        <p:spPr>
          <a:xfrm rot="-5005926">
            <a:off x="-724179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3" name="Google Shape;843;p33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44" name="Google Shape;844;p33"/>
          <p:cNvGrpSpPr/>
          <p:nvPr/>
        </p:nvGrpSpPr>
        <p:grpSpPr>
          <a:xfrm>
            <a:off x="-283576" y="210978"/>
            <a:ext cx="552981" cy="538919"/>
            <a:chOff x="117368" y="158233"/>
            <a:chExt cx="414736" cy="404189"/>
          </a:xfrm>
        </p:grpSpPr>
        <p:sp>
          <p:nvSpPr>
            <p:cNvPr id="845" name="Google Shape;845;p33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33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33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33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33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33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33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33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33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4" name="Google Shape;854;p33"/>
          <p:cNvSpPr/>
          <p:nvPr/>
        </p:nvSpPr>
        <p:spPr>
          <a:xfrm rot="-5005926">
            <a:off x="192897" y="-11796"/>
            <a:ext cx="665839" cy="477575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5" name="Google Shape;855;p33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856" name="Google Shape;856;p3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3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dk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8" name="Google Shape;858;p33"/>
          <p:cNvGrpSpPr/>
          <p:nvPr/>
        </p:nvGrpSpPr>
        <p:grpSpPr>
          <a:xfrm>
            <a:off x="-283567" y="616112"/>
            <a:ext cx="1425291" cy="1417461"/>
            <a:chOff x="4363113" y="194497"/>
            <a:chExt cx="1068968" cy="1063096"/>
          </a:xfrm>
        </p:grpSpPr>
        <p:sp>
          <p:nvSpPr>
            <p:cNvPr id="859" name="Google Shape;859;p33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33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61" name="Google Shape;861;p33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862" name="Google Shape;862;p33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33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33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33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33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33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33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33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33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33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2" name="Google Shape;872;p33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873" name="Google Shape;873;p33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33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5" name="Google Shape;875;p33"/>
          <p:cNvSpPr txBox="1">
            <a:spLocks noGrp="1"/>
          </p:cNvSpPr>
          <p:nvPr>
            <p:ph type="title" hasCustomPrompt="1"/>
          </p:nvPr>
        </p:nvSpPr>
        <p:spPr>
          <a:xfrm>
            <a:off x="1767533" y="2616200"/>
            <a:ext cx="18652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6" name="Google Shape;876;p33"/>
          <p:cNvSpPr txBox="1">
            <a:spLocks noGrp="1"/>
          </p:cNvSpPr>
          <p:nvPr>
            <p:ph type="subTitle" idx="1"/>
          </p:nvPr>
        </p:nvSpPr>
        <p:spPr>
          <a:xfrm>
            <a:off x="1251333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77" name="Google Shape;877;p33"/>
          <p:cNvSpPr txBox="1">
            <a:spLocks noGrp="1"/>
          </p:cNvSpPr>
          <p:nvPr>
            <p:ph type="subTitle" idx="2"/>
          </p:nvPr>
        </p:nvSpPr>
        <p:spPr>
          <a:xfrm>
            <a:off x="1251333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78" name="Google Shape;878;p33"/>
          <p:cNvSpPr txBox="1">
            <a:spLocks noGrp="1"/>
          </p:cNvSpPr>
          <p:nvPr>
            <p:ph type="title" idx="3" hasCustomPrompt="1"/>
          </p:nvPr>
        </p:nvSpPr>
        <p:spPr>
          <a:xfrm>
            <a:off x="5164133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9" name="Google Shape;879;p33"/>
          <p:cNvSpPr txBox="1">
            <a:spLocks noGrp="1"/>
          </p:cNvSpPr>
          <p:nvPr>
            <p:ph type="subTitle" idx="4"/>
          </p:nvPr>
        </p:nvSpPr>
        <p:spPr>
          <a:xfrm>
            <a:off x="4647200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80" name="Google Shape;880;p33"/>
          <p:cNvSpPr txBox="1">
            <a:spLocks noGrp="1"/>
          </p:cNvSpPr>
          <p:nvPr>
            <p:ph type="subTitle" idx="5"/>
          </p:nvPr>
        </p:nvSpPr>
        <p:spPr>
          <a:xfrm>
            <a:off x="4647200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81" name="Google Shape;881;p33"/>
          <p:cNvSpPr txBox="1">
            <a:spLocks noGrp="1"/>
          </p:cNvSpPr>
          <p:nvPr>
            <p:ph type="title" idx="6" hasCustomPrompt="1"/>
          </p:nvPr>
        </p:nvSpPr>
        <p:spPr>
          <a:xfrm>
            <a:off x="8556900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2" name="Google Shape;882;p33"/>
          <p:cNvSpPr txBox="1">
            <a:spLocks noGrp="1"/>
          </p:cNvSpPr>
          <p:nvPr>
            <p:ph type="subTitle" idx="7"/>
          </p:nvPr>
        </p:nvSpPr>
        <p:spPr>
          <a:xfrm>
            <a:off x="8043067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83" name="Google Shape;883;p33"/>
          <p:cNvSpPr txBox="1">
            <a:spLocks noGrp="1"/>
          </p:cNvSpPr>
          <p:nvPr>
            <p:ph type="subTitle" idx="8"/>
          </p:nvPr>
        </p:nvSpPr>
        <p:spPr>
          <a:xfrm>
            <a:off x="8043067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84" name="Google Shape;884;p33"/>
          <p:cNvSpPr txBox="1">
            <a:spLocks noGrp="1"/>
          </p:cNvSpPr>
          <p:nvPr>
            <p:ph type="title" idx="9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48962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34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7" name="Google Shape;887;p34"/>
          <p:cNvGrpSpPr/>
          <p:nvPr/>
        </p:nvGrpSpPr>
        <p:grpSpPr>
          <a:xfrm rot="-7362530">
            <a:off x="-1084647" y="-2518738"/>
            <a:ext cx="3618531" cy="3987705"/>
            <a:chOff x="853022" y="-1869325"/>
            <a:chExt cx="1612789" cy="1777331"/>
          </a:xfrm>
        </p:grpSpPr>
        <p:sp>
          <p:nvSpPr>
            <p:cNvPr id="888" name="Google Shape;888;p34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98" name="Google Shape;898;p34"/>
          <p:cNvSpPr/>
          <p:nvPr/>
        </p:nvSpPr>
        <p:spPr>
          <a:xfrm rot="-1800031" flipH="1">
            <a:off x="9717232" y="5512353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9" name="Google Shape;899;p34"/>
          <p:cNvSpPr/>
          <p:nvPr/>
        </p:nvSpPr>
        <p:spPr>
          <a:xfrm rot="6259922">
            <a:off x="6703696" y="-1180181"/>
            <a:ext cx="5118581" cy="3218201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0" name="Google Shape;900;p34"/>
          <p:cNvSpPr txBox="1">
            <a:spLocks noGrp="1"/>
          </p:cNvSpPr>
          <p:nvPr>
            <p:ph type="title"/>
          </p:nvPr>
        </p:nvSpPr>
        <p:spPr>
          <a:xfrm>
            <a:off x="1596267" y="929200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34"/>
          <p:cNvSpPr txBox="1">
            <a:spLocks noGrp="1"/>
          </p:cNvSpPr>
          <p:nvPr>
            <p:ph type="subTitle" idx="1"/>
          </p:nvPr>
        </p:nvSpPr>
        <p:spPr>
          <a:xfrm>
            <a:off x="1596267" y="2340800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" name="Google Shape;902;p34"/>
          <p:cNvSpPr txBox="1"/>
          <p:nvPr/>
        </p:nvSpPr>
        <p:spPr>
          <a:xfrm>
            <a:off x="1596267" y="5049867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CREDITS: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 This presentation template was created by </a:t>
            </a:r>
            <a:r>
              <a:rPr lang="en" sz="1600" b="1">
                <a:solidFill>
                  <a:schemeClr val="hlink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, and includes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 </a:t>
            </a:r>
            <a:endParaRPr sz="1600" b="1">
              <a:solidFill>
                <a:schemeClr val="dk1"/>
              </a:solidFill>
              <a:latin typeface="Urbanist"/>
              <a:ea typeface="Urbanist"/>
              <a:cs typeface="Urbanist"/>
              <a:sym typeface="Urbanist"/>
            </a:endParaRPr>
          </a:p>
        </p:txBody>
      </p:sp>
    </p:spTree>
    <p:extLst>
      <p:ext uri="{BB962C8B-B14F-4D97-AF65-F5344CB8AC3E}">
        <p14:creationId xmlns:p14="http://schemas.microsoft.com/office/powerpoint/2010/main" val="52987085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35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35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6" name="Google Shape;906;p35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907" name="Google Shape;907;p35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9" name="Google Shape;909;p35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910" name="Google Shape;910;p35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2" name="Google Shape;912;p35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913" name="Google Shape;913;p35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5" name="Google Shape;915;p35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916" name="Google Shape;916;p35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35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35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35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35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35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35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35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35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35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1664259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" name="Google Shape;927;p36"/>
          <p:cNvGrpSpPr/>
          <p:nvPr/>
        </p:nvGrpSpPr>
        <p:grpSpPr>
          <a:xfrm rot="5032154">
            <a:off x="11060180" y="4885750"/>
            <a:ext cx="2150427" cy="2369821"/>
            <a:chOff x="853022" y="-1869325"/>
            <a:chExt cx="1612789" cy="1777331"/>
          </a:xfrm>
        </p:grpSpPr>
        <p:sp>
          <p:nvSpPr>
            <p:cNvPr id="928" name="Google Shape;928;p3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3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3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3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3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3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3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3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3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3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36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39" name="Google Shape;939;p36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36"/>
          <p:cNvSpPr/>
          <p:nvPr/>
        </p:nvSpPr>
        <p:spPr>
          <a:xfrm rot="7362527" flipH="1">
            <a:off x="10923054" y="716960"/>
            <a:ext cx="1120377" cy="803593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6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42" name="Google Shape;942;p36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943" name="Google Shape;943;p36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36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36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36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36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36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49" name="Google Shape;949;p36"/>
          <p:cNvGrpSpPr/>
          <p:nvPr/>
        </p:nvGrpSpPr>
        <p:grpSpPr>
          <a:xfrm flipH="1">
            <a:off x="-79302" y="5360292"/>
            <a:ext cx="1817355" cy="1707065"/>
            <a:chOff x="834675" y="-1030956"/>
            <a:chExt cx="1344329" cy="1262747"/>
          </a:xfrm>
        </p:grpSpPr>
        <p:sp>
          <p:nvSpPr>
            <p:cNvPr id="950" name="Google Shape;950;p36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36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52" name="Google Shape;952;p36"/>
          <p:cNvSpPr/>
          <p:nvPr/>
        </p:nvSpPr>
        <p:spPr>
          <a:xfrm>
            <a:off x="10274486" y="4850201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1858016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48000" y="1678053"/>
            <a:ext cx="10296400" cy="26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1pPr>
            <a:lvl2pPr lvl="1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2pPr>
            <a:lvl3pPr lvl="2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3pPr>
            <a:lvl4pPr lvl="3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4pPr>
            <a:lvl5pPr lvl="4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5pPr>
            <a:lvl6pPr lvl="5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6pPr>
            <a:lvl7pPr lvl="6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7pPr>
            <a:lvl8pPr lvl="7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8pPr>
            <a:lvl9pPr lvl="8" algn="ctr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48015" y="4565117"/>
            <a:ext cx="10296400" cy="6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469737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6096000" y="3173241"/>
            <a:ext cx="4823200" cy="7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1pPr>
            <a:lvl2pPr lvl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2pPr>
            <a:lvl3pPr lvl="2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3pPr>
            <a:lvl4pPr lvl="3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4pPr>
            <a:lvl5pPr lvl="4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5pPr>
            <a:lvl6pPr lvl="5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6pPr>
            <a:lvl7pPr lvl="6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7pPr>
            <a:lvl8pPr lvl="7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8pPr>
            <a:lvl9pPr lvl="8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096000" y="1120067"/>
            <a:ext cx="4823200" cy="1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6096000" y="4131667"/>
            <a:ext cx="48232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733576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oogle Shape;16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266274">
            <a:off x="5252032" y="4423652"/>
            <a:ext cx="9115360" cy="2293433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47700" y="1909033"/>
            <a:ext cx="8548000" cy="4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4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8621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99766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1355851" y="3990067"/>
            <a:ext cx="39848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851351" y="3990067"/>
            <a:ext cx="39848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4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ubTitle" idx="3"/>
          </p:nvPr>
        </p:nvSpPr>
        <p:spPr>
          <a:xfrm>
            <a:off x="1355851" y="3353133"/>
            <a:ext cx="39848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4"/>
          </p:nvPr>
        </p:nvSpPr>
        <p:spPr>
          <a:xfrm>
            <a:off x="6851351" y="3353133"/>
            <a:ext cx="39848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06097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8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098604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6096000" y="2199433"/>
            <a:ext cx="5148400" cy="96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6918867" y="3261767"/>
            <a:ext cx="4325600" cy="13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012260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5527200" cy="541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630621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947600" y="1644233"/>
            <a:ext cx="51484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5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947600" y="3737433"/>
            <a:ext cx="51484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body" idx="2"/>
          </p:nvPr>
        </p:nvSpPr>
        <p:spPr>
          <a:xfrm>
            <a:off x="6096000" y="965433"/>
            <a:ext cx="51484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Char char="●"/>
              <a:defRPr>
                <a:solidFill>
                  <a:srgbClr val="FFFFFF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324003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body" idx="1"/>
          </p:nvPr>
        </p:nvSpPr>
        <p:spPr>
          <a:xfrm>
            <a:off x="3860200" y="1986400"/>
            <a:ext cx="4471600" cy="20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>
                <a:solidFill>
                  <a:srgbClr val="FFFFFF"/>
                </a:solidFill>
              </a:defRPr>
            </a:lvl1pPr>
          </a:lstStyle>
          <a:p>
            <a:endParaRPr/>
          </a:p>
        </p:txBody>
      </p:sp>
      <p:sp>
        <p:nvSpPr>
          <p:cNvPr id="38" name="Google Shape;38;p10"/>
          <p:cNvSpPr txBox="1">
            <a:spLocks noGrp="1"/>
          </p:cNvSpPr>
          <p:nvPr>
            <p:ph type="title"/>
          </p:nvPr>
        </p:nvSpPr>
        <p:spPr>
          <a:xfrm>
            <a:off x="3000933" y="5500833"/>
            <a:ext cx="61900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384876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1"/>
          <p:cNvSpPr txBox="1">
            <a:spLocks noGrp="1"/>
          </p:cNvSpPr>
          <p:nvPr>
            <p:ph type="title" hasCustomPrompt="1"/>
          </p:nvPr>
        </p:nvSpPr>
        <p:spPr>
          <a:xfrm>
            <a:off x="947700" y="1937117"/>
            <a:ext cx="10296800" cy="15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3000"/>
              <a:buNone/>
              <a:defRPr sz="17333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" name="Google Shape;41;p11"/>
          <p:cNvSpPr txBox="1">
            <a:spLocks noGrp="1"/>
          </p:cNvSpPr>
          <p:nvPr>
            <p:ph type="body" idx="1"/>
          </p:nvPr>
        </p:nvSpPr>
        <p:spPr>
          <a:xfrm>
            <a:off x="947700" y="3879384"/>
            <a:ext cx="102968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●"/>
              <a:defRPr sz="2667">
                <a:solidFill>
                  <a:srgbClr val="FFFFFF"/>
                </a:solidFill>
              </a:defRPr>
            </a:lvl1pPr>
            <a:lvl2pPr marL="1219170" lvl="1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○"/>
              <a:defRPr sz="2667">
                <a:solidFill>
                  <a:srgbClr val="FFFFFF"/>
                </a:solidFill>
              </a:defRPr>
            </a:lvl2pPr>
            <a:lvl3pPr marL="1828754" lvl="2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■"/>
              <a:defRPr sz="2667">
                <a:solidFill>
                  <a:srgbClr val="FFFFFF"/>
                </a:solidFill>
              </a:defRPr>
            </a:lvl3pPr>
            <a:lvl4pPr marL="2438339" lvl="3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●"/>
              <a:defRPr sz="2667">
                <a:solidFill>
                  <a:srgbClr val="FFFFFF"/>
                </a:solidFill>
              </a:defRPr>
            </a:lvl4pPr>
            <a:lvl5pPr marL="3047924" lvl="4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○"/>
              <a:defRPr sz="2667">
                <a:solidFill>
                  <a:srgbClr val="FFFFFF"/>
                </a:solidFill>
              </a:defRPr>
            </a:lvl5pPr>
            <a:lvl6pPr marL="3657509" lvl="5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■"/>
              <a:defRPr sz="2667">
                <a:solidFill>
                  <a:srgbClr val="FFFFFF"/>
                </a:solidFill>
              </a:defRPr>
            </a:lvl6pPr>
            <a:lvl7pPr marL="4267093" lvl="6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●"/>
              <a:defRPr sz="2667">
                <a:solidFill>
                  <a:srgbClr val="FFFFFF"/>
                </a:solidFill>
              </a:defRPr>
            </a:lvl7pPr>
            <a:lvl8pPr marL="4876678" lvl="7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○"/>
              <a:defRPr sz="2667">
                <a:solidFill>
                  <a:srgbClr val="FFFFFF"/>
                </a:solidFill>
              </a:defRPr>
            </a:lvl8pPr>
            <a:lvl9pPr marL="5486263" lvl="8" indent="-47412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Char char="■"/>
              <a:defRPr sz="2667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020065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263050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621177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4"/>
          <p:cNvSpPr txBox="1">
            <a:spLocks noGrp="1"/>
          </p:cNvSpPr>
          <p:nvPr>
            <p:ph type="subTitle" idx="1"/>
          </p:nvPr>
        </p:nvSpPr>
        <p:spPr>
          <a:xfrm>
            <a:off x="4103741" y="1918433"/>
            <a:ext cx="30520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2"/>
          </p:nvPr>
        </p:nvSpPr>
        <p:spPr>
          <a:xfrm>
            <a:off x="4103741" y="2453767"/>
            <a:ext cx="30520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title" hasCustomPrompt="1"/>
          </p:nvPr>
        </p:nvSpPr>
        <p:spPr>
          <a:xfrm>
            <a:off x="4067067" y="875967"/>
            <a:ext cx="3088800" cy="8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14"/>
          <p:cNvSpPr txBox="1">
            <a:spLocks noGrp="1"/>
          </p:cNvSpPr>
          <p:nvPr>
            <p:ph type="subTitle" idx="3"/>
          </p:nvPr>
        </p:nvSpPr>
        <p:spPr>
          <a:xfrm>
            <a:off x="8215743" y="1918433"/>
            <a:ext cx="305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4"/>
          </p:nvPr>
        </p:nvSpPr>
        <p:spPr>
          <a:xfrm>
            <a:off x="8215743" y="2453767"/>
            <a:ext cx="30524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title" idx="5" hasCustomPrompt="1"/>
          </p:nvPr>
        </p:nvSpPr>
        <p:spPr>
          <a:xfrm>
            <a:off x="8179067" y="875967"/>
            <a:ext cx="3088800" cy="8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" name="Google Shape;51;p14"/>
          <p:cNvSpPr txBox="1">
            <a:spLocks noGrp="1"/>
          </p:cNvSpPr>
          <p:nvPr>
            <p:ph type="subTitle" idx="6"/>
          </p:nvPr>
        </p:nvSpPr>
        <p:spPr>
          <a:xfrm>
            <a:off x="4103741" y="4553900"/>
            <a:ext cx="30520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7"/>
          </p:nvPr>
        </p:nvSpPr>
        <p:spPr>
          <a:xfrm>
            <a:off x="4103741" y="5089233"/>
            <a:ext cx="30520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14"/>
          <p:cNvSpPr txBox="1">
            <a:spLocks noGrp="1"/>
          </p:cNvSpPr>
          <p:nvPr>
            <p:ph type="title" idx="8" hasCustomPrompt="1"/>
          </p:nvPr>
        </p:nvSpPr>
        <p:spPr>
          <a:xfrm>
            <a:off x="4067067" y="3511433"/>
            <a:ext cx="3088800" cy="8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" name="Google Shape;54;p14"/>
          <p:cNvSpPr txBox="1">
            <a:spLocks noGrp="1"/>
          </p:cNvSpPr>
          <p:nvPr>
            <p:ph type="subTitle" idx="9"/>
          </p:nvPr>
        </p:nvSpPr>
        <p:spPr>
          <a:xfrm>
            <a:off x="8215743" y="4553900"/>
            <a:ext cx="305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subTitle" idx="13"/>
          </p:nvPr>
        </p:nvSpPr>
        <p:spPr>
          <a:xfrm>
            <a:off x="8215743" y="5089233"/>
            <a:ext cx="30524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title" idx="14" hasCustomPrompt="1"/>
          </p:nvPr>
        </p:nvSpPr>
        <p:spPr>
          <a:xfrm>
            <a:off x="8179067" y="3511433"/>
            <a:ext cx="3088800" cy="8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797360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44985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Big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5"/>
          <p:cNvSpPr txBox="1">
            <a:spLocks noGrp="1"/>
          </p:cNvSpPr>
          <p:nvPr>
            <p:ph type="title"/>
          </p:nvPr>
        </p:nvSpPr>
        <p:spPr>
          <a:xfrm>
            <a:off x="2527400" y="1724933"/>
            <a:ext cx="7137200" cy="242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2pPr>
            <a:lvl3pPr lvl="2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3pPr>
            <a:lvl4pPr lvl="3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4pPr>
            <a:lvl5pPr lvl="4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5pPr>
            <a:lvl6pPr lvl="5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6pPr>
            <a:lvl7pPr lvl="6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7pPr>
            <a:lvl8pPr lvl="7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8pPr>
            <a:lvl9pPr lvl="8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15"/>
          <p:cNvSpPr txBox="1">
            <a:spLocks noGrp="1"/>
          </p:cNvSpPr>
          <p:nvPr>
            <p:ph type="subTitle" idx="1"/>
          </p:nvPr>
        </p:nvSpPr>
        <p:spPr>
          <a:xfrm>
            <a:off x="3277000" y="4349467"/>
            <a:ext cx="5638000" cy="78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904687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6"/>
          <p:cNvSpPr txBox="1">
            <a:spLocks noGrp="1"/>
          </p:cNvSpPr>
          <p:nvPr>
            <p:ph type="title"/>
          </p:nvPr>
        </p:nvSpPr>
        <p:spPr>
          <a:xfrm>
            <a:off x="1272800" y="3173241"/>
            <a:ext cx="4823200" cy="7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1pPr>
            <a:lvl2pPr lvl="1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2pPr>
            <a:lvl3pPr lvl="2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3pPr>
            <a:lvl4pPr lvl="3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4pPr>
            <a:lvl5pPr lvl="4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5pPr>
            <a:lvl6pPr lvl="5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6pPr>
            <a:lvl7pPr lvl="6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7pPr>
            <a:lvl8pPr lvl="7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8pPr>
            <a:lvl9pPr lvl="8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93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title" idx="2" hasCustomPrompt="1"/>
          </p:nvPr>
        </p:nvSpPr>
        <p:spPr>
          <a:xfrm>
            <a:off x="1272800" y="1120067"/>
            <a:ext cx="4823200" cy="1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1"/>
          </p:nvPr>
        </p:nvSpPr>
        <p:spPr>
          <a:xfrm>
            <a:off x="1272800" y="4131667"/>
            <a:ext cx="48232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21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478078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left">
  <p:cSld name="One column lef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7"/>
          <p:cNvSpPr txBox="1">
            <a:spLocks noGrp="1"/>
          </p:cNvSpPr>
          <p:nvPr>
            <p:ph type="title"/>
          </p:nvPr>
        </p:nvSpPr>
        <p:spPr>
          <a:xfrm>
            <a:off x="947700" y="2199420"/>
            <a:ext cx="5148400" cy="96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7"/>
          <p:cNvSpPr txBox="1">
            <a:spLocks noGrp="1"/>
          </p:cNvSpPr>
          <p:nvPr>
            <p:ph type="body" idx="1"/>
          </p:nvPr>
        </p:nvSpPr>
        <p:spPr>
          <a:xfrm>
            <a:off x="947700" y="3261767"/>
            <a:ext cx="4325600" cy="13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300181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8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8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8"/>
          <p:cNvSpPr txBox="1">
            <a:spLocks noGrp="1"/>
          </p:cNvSpPr>
          <p:nvPr>
            <p:ph type="subTitle" idx="1"/>
          </p:nvPr>
        </p:nvSpPr>
        <p:spPr>
          <a:xfrm>
            <a:off x="1150900" y="3353133"/>
            <a:ext cx="2823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0" name="Google Shape;70;p18"/>
          <p:cNvSpPr txBox="1">
            <a:spLocks noGrp="1"/>
          </p:cNvSpPr>
          <p:nvPr>
            <p:ph type="subTitle" idx="2"/>
          </p:nvPr>
        </p:nvSpPr>
        <p:spPr>
          <a:xfrm>
            <a:off x="1150900" y="3990067"/>
            <a:ext cx="28232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8"/>
          <p:cNvSpPr txBox="1">
            <a:spLocks noGrp="1"/>
          </p:cNvSpPr>
          <p:nvPr>
            <p:ph type="subTitle" idx="3"/>
          </p:nvPr>
        </p:nvSpPr>
        <p:spPr>
          <a:xfrm>
            <a:off x="4684400" y="3353133"/>
            <a:ext cx="2823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2" name="Google Shape;72;p18"/>
          <p:cNvSpPr txBox="1">
            <a:spLocks noGrp="1"/>
          </p:cNvSpPr>
          <p:nvPr>
            <p:ph type="subTitle" idx="4"/>
          </p:nvPr>
        </p:nvSpPr>
        <p:spPr>
          <a:xfrm>
            <a:off x="4684400" y="3990067"/>
            <a:ext cx="28232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8"/>
          <p:cNvSpPr txBox="1">
            <a:spLocks noGrp="1"/>
          </p:cNvSpPr>
          <p:nvPr>
            <p:ph type="subTitle" idx="5"/>
          </p:nvPr>
        </p:nvSpPr>
        <p:spPr>
          <a:xfrm>
            <a:off x="8217900" y="3353133"/>
            <a:ext cx="2823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4" name="Google Shape;74;p18"/>
          <p:cNvSpPr txBox="1">
            <a:spLocks noGrp="1"/>
          </p:cNvSpPr>
          <p:nvPr>
            <p:ph type="subTitle" idx="6"/>
          </p:nvPr>
        </p:nvSpPr>
        <p:spPr>
          <a:xfrm>
            <a:off x="8217900" y="3990067"/>
            <a:ext cx="2823200" cy="13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011519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Two columns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9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8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19"/>
          <p:cNvSpPr txBox="1">
            <a:spLocks noGrp="1"/>
          </p:cNvSpPr>
          <p:nvPr>
            <p:ph type="subTitle" idx="1"/>
          </p:nvPr>
        </p:nvSpPr>
        <p:spPr>
          <a:xfrm>
            <a:off x="2844623" y="2880033"/>
            <a:ext cx="2990400" cy="53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8" name="Google Shape;78;p19"/>
          <p:cNvSpPr txBox="1">
            <a:spLocks noGrp="1"/>
          </p:cNvSpPr>
          <p:nvPr>
            <p:ph type="subTitle" idx="2"/>
          </p:nvPr>
        </p:nvSpPr>
        <p:spPr>
          <a:xfrm>
            <a:off x="2844623" y="3415367"/>
            <a:ext cx="2990400" cy="12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9"/>
          <p:cNvSpPr txBox="1">
            <a:spLocks noGrp="1"/>
          </p:cNvSpPr>
          <p:nvPr>
            <p:ph type="subTitle" idx="3"/>
          </p:nvPr>
        </p:nvSpPr>
        <p:spPr>
          <a:xfrm>
            <a:off x="7992923" y="2880033"/>
            <a:ext cx="2990400" cy="53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80" name="Google Shape;80;p19"/>
          <p:cNvSpPr txBox="1">
            <a:spLocks noGrp="1"/>
          </p:cNvSpPr>
          <p:nvPr>
            <p:ph type="subTitle" idx="4"/>
          </p:nvPr>
        </p:nvSpPr>
        <p:spPr>
          <a:xfrm>
            <a:off x="7992923" y="3415367"/>
            <a:ext cx="2990400" cy="12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3091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0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8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20"/>
          <p:cNvSpPr txBox="1">
            <a:spLocks noGrp="1"/>
          </p:cNvSpPr>
          <p:nvPr>
            <p:ph type="subTitle" idx="1"/>
          </p:nvPr>
        </p:nvSpPr>
        <p:spPr>
          <a:xfrm>
            <a:off x="1312900" y="2243300"/>
            <a:ext cx="3337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84" name="Google Shape;84;p20"/>
          <p:cNvSpPr txBox="1">
            <a:spLocks noGrp="1"/>
          </p:cNvSpPr>
          <p:nvPr>
            <p:ph type="subTitle" idx="2"/>
          </p:nvPr>
        </p:nvSpPr>
        <p:spPr>
          <a:xfrm>
            <a:off x="1312900" y="2880233"/>
            <a:ext cx="3337200" cy="10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85" name="Google Shape;85;p20"/>
          <p:cNvSpPr txBox="1">
            <a:spLocks noGrp="1"/>
          </p:cNvSpPr>
          <p:nvPr>
            <p:ph type="subTitle" idx="3"/>
          </p:nvPr>
        </p:nvSpPr>
        <p:spPr>
          <a:xfrm>
            <a:off x="1312900" y="4448700"/>
            <a:ext cx="3337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86" name="Google Shape;86;p20"/>
          <p:cNvSpPr txBox="1">
            <a:spLocks noGrp="1"/>
          </p:cNvSpPr>
          <p:nvPr>
            <p:ph type="subTitle" idx="4"/>
          </p:nvPr>
        </p:nvSpPr>
        <p:spPr>
          <a:xfrm>
            <a:off x="1312900" y="5085633"/>
            <a:ext cx="3337200" cy="10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20"/>
          <p:cNvSpPr txBox="1">
            <a:spLocks noGrp="1"/>
          </p:cNvSpPr>
          <p:nvPr>
            <p:ph type="subTitle" idx="5"/>
          </p:nvPr>
        </p:nvSpPr>
        <p:spPr>
          <a:xfrm>
            <a:off x="7542000" y="2243300"/>
            <a:ext cx="3337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88" name="Google Shape;88;p20"/>
          <p:cNvSpPr txBox="1">
            <a:spLocks noGrp="1"/>
          </p:cNvSpPr>
          <p:nvPr>
            <p:ph type="subTitle" idx="6"/>
          </p:nvPr>
        </p:nvSpPr>
        <p:spPr>
          <a:xfrm>
            <a:off x="7542000" y="2880233"/>
            <a:ext cx="3337200" cy="10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20"/>
          <p:cNvSpPr txBox="1">
            <a:spLocks noGrp="1"/>
          </p:cNvSpPr>
          <p:nvPr>
            <p:ph type="subTitle" idx="7"/>
          </p:nvPr>
        </p:nvSpPr>
        <p:spPr>
          <a:xfrm>
            <a:off x="7542000" y="4448700"/>
            <a:ext cx="33372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90" name="Google Shape;90;p20"/>
          <p:cNvSpPr txBox="1">
            <a:spLocks noGrp="1"/>
          </p:cNvSpPr>
          <p:nvPr>
            <p:ph type="subTitle" idx="8"/>
          </p:nvPr>
        </p:nvSpPr>
        <p:spPr>
          <a:xfrm>
            <a:off x="7542000" y="5085633"/>
            <a:ext cx="3337200" cy="10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319301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296800" cy="6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000"/>
              <a:buNone/>
              <a:defRPr sz="6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1"/>
          </p:nvPr>
        </p:nvSpPr>
        <p:spPr>
          <a:xfrm>
            <a:off x="1150900" y="2281367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94" name="Google Shape;94;p21"/>
          <p:cNvSpPr txBox="1">
            <a:spLocks noGrp="1"/>
          </p:cNvSpPr>
          <p:nvPr>
            <p:ph type="subTitle" idx="2"/>
          </p:nvPr>
        </p:nvSpPr>
        <p:spPr>
          <a:xfrm>
            <a:off x="1150900" y="2816700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21"/>
          <p:cNvSpPr txBox="1">
            <a:spLocks noGrp="1"/>
          </p:cNvSpPr>
          <p:nvPr>
            <p:ph type="subTitle" idx="3"/>
          </p:nvPr>
        </p:nvSpPr>
        <p:spPr>
          <a:xfrm>
            <a:off x="4694900" y="2281367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96" name="Google Shape;96;p21"/>
          <p:cNvSpPr txBox="1">
            <a:spLocks noGrp="1"/>
          </p:cNvSpPr>
          <p:nvPr>
            <p:ph type="subTitle" idx="4"/>
          </p:nvPr>
        </p:nvSpPr>
        <p:spPr>
          <a:xfrm>
            <a:off x="4694900" y="2816700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21"/>
          <p:cNvSpPr txBox="1">
            <a:spLocks noGrp="1"/>
          </p:cNvSpPr>
          <p:nvPr>
            <p:ph type="subTitle" idx="5"/>
          </p:nvPr>
        </p:nvSpPr>
        <p:spPr>
          <a:xfrm>
            <a:off x="8238900" y="2281367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98" name="Google Shape;98;p21"/>
          <p:cNvSpPr txBox="1">
            <a:spLocks noGrp="1"/>
          </p:cNvSpPr>
          <p:nvPr>
            <p:ph type="subTitle" idx="6"/>
          </p:nvPr>
        </p:nvSpPr>
        <p:spPr>
          <a:xfrm>
            <a:off x="8238900" y="2816700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21"/>
          <p:cNvSpPr txBox="1">
            <a:spLocks noGrp="1"/>
          </p:cNvSpPr>
          <p:nvPr>
            <p:ph type="subTitle" idx="7"/>
          </p:nvPr>
        </p:nvSpPr>
        <p:spPr>
          <a:xfrm>
            <a:off x="1150900" y="4388433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100" name="Google Shape;100;p21"/>
          <p:cNvSpPr txBox="1">
            <a:spLocks noGrp="1"/>
          </p:cNvSpPr>
          <p:nvPr>
            <p:ph type="subTitle" idx="8"/>
          </p:nvPr>
        </p:nvSpPr>
        <p:spPr>
          <a:xfrm>
            <a:off x="1150900" y="4923767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21"/>
          <p:cNvSpPr txBox="1">
            <a:spLocks noGrp="1"/>
          </p:cNvSpPr>
          <p:nvPr>
            <p:ph type="subTitle" idx="9"/>
          </p:nvPr>
        </p:nvSpPr>
        <p:spPr>
          <a:xfrm>
            <a:off x="4694900" y="4388433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102" name="Google Shape;102;p21"/>
          <p:cNvSpPr txBox="1">
            <a:spLocks noGrp="1"/>
          </p:cNvSpPr>
          <p:nvPr>
            <p:ph type="subTitle" idx="13"/>
          </p:nvPr>
        </p:nvSpPr>
        <p:spPr>
          <a:xfrm>
            <a:off x="4694900" y="4923767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21"/>
          <p:cNvSpPr txBox="1">
            <a:spLocks noGrp="1"/>
          </p:cNvSpPr>
          <p:nvPr>
            <p:ph type="subTitle" idx="14"/>
          </p:nvPr>
        </p:nvSpPr>
        <p:spPr>
          <a:xfrm>
            <a:off x="8238900" y="4388433"/>
            <a:ext cx="28024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 algn="ctr" rt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4667" b="1">
                <a:solidFill>
                  <a:schemeClr val="accent1"/>
                </a:solidFill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104" name="Google Shape;104;p21"/>
          <p:cNvSpPr txBox="1">
            <a:spLocks noGrp="1"/>
          </p:cNvSpPr>
          <p:nvPr>
            <p:ph type="subTitle" idx="15"/>
          </p:nvPr>
        </p:nvSpPr>
        <p:spPr>
          <a:xfrm>
            <a:off x="8238900" y="4923767"/>
            <a:ext cx="2802400" cy="7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251128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big numbers">
  <p:cSld name="Three big number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"/>
          <p:cNvSpPr txBox="1">
            <a:spLocks noGrp="1"/>
          </p:cNvSpPr>
          <p:nvPr>
            <p:ph type="title" hasCustomPrompt="1"/>
          </p:nvPr>
        </p:nvSpPr>
        <p:spPr>
          <a:xfrm>
            <a:off x="2638000" y="727967"/>
            <a:ext cx="6916000" cy="7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7" name="Google Shape;107;p22"/>
          <p:cNvSpPr txBox="1">
            <a:spLocks noGrp="1"/>
          </p:cNvSpPr>
          <p:nvPr>
            <p:ph type="subTitle" idx="1"/>
          </p:nvPr>
        </p:nvSpPr>
        <p:spPr>
          <a:xfrm>
            <a:off x="2637800" y="1606433"/>
            <a:ext cx="6916000" cy="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22"/>
          <p:cNvSpPr txBox="1">
            <a:spLocks noGrp="1"/>
          </p:cNvSpPr>
          <p:nvPr>
            <p:ph type="title" idx="2" hasCustomPrompt="1"/>
          </p:nvPr>
        </p:nvSpPr>
        <p:spPr>
          <a:xfrm>
            <a:off x="2638000" y="4613867"/>
            <a:ext cx="6916000" cy="7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9" name="Google Shape;109;p22"/>
          <p:cNvSpPr txBox="1">
            <a:spLocks noGrp="1"/>
          </p:cNvSpPr>
          <p:nvPr>
            <p:ph type="subTitle" idx="3"/>
          </p:nvPr>
        </p:nvSpPr>
        <p:spPr>
          <a:xfrm>
            <a:off x="2637800" y="5492433"/>
            <a:ext cx="6916000" cy="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2"/>
          <p:cNvSpPr txBox="1">
            <a:spLocks noGrp="1"/>
          </p:cNvSpPr>
          <p:nvPr>
            <p:ph type="title" idx="4" hasCustomPrompt="1"/>
          </p:nvPr>
        </p:nvSpPr>
        <p:spPr>
          <a:xfrm>
            <a:off x="2638000" y="2670967"/>
            <a:ext cx="6916000" cy="7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10666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1" name="Google Shape;111;p22"/>
          <p:cNvSpPr txBox="1">
            <a:spLocks noGrp="1"/>
          </p:cNvSpPr>
          <p:nvPr>
            <p:ph type="subTitle" idx="5"/>
          </p:nvPr>
        </p:nvSpPr>
        <p:spPr>
          <a:xfrm>
            <a:off x="2637800" y="3549433"/>
            <a:ext cx="6916000" cy="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8436987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losing slide">
  <p:cSld name="Closing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3"/>
          <p:cNvSpPr txBox="1">
            <a:spLocks noGrp="1"/>
          </p:cNvSpPr>
          <p:nvPr>
            <p:ph type="ctrTitle"/>
          </p:nvPr>
        </p:nvSpPr>
        <p:spPr>
          <a:xfrm>
            <a:off x="947700" y="723551"/>
            <a:ext cx="6136400" cy="12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None/>
              <a:defRPr sz="12000">
                <a:solidFill>
                  <a:schemeClr val="accent1"/>
                </a:solidFill>
              </a:defRPr>
            </a:lvl1pPr>
            <a:lvl2pPr lvl="1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2pPr>
            <a:lvl3pPr lvl="2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3pPr>
            <a:lvl4pPr lvl="3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4pPr>
            <a:lvl5pPr lvl="4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5pPr>
            <a:lvl6pPr lvl="5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6pPr>
            <a:lvl7pPr lvl="6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7pPr>
            <a:lvl8pPr lvl="7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8pPr>
            <a:lvl9pPr lvl="8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0"/>
              <a:buNone/>
              <a:defRPr sz="13333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3"/>
          <p:cNvSpPr txBox="1">
            <a:spLocks noGrp="1"/>
          </p:cNvSpPr>
          <p:nvPr>
            <p:ph type="subTitle" idx="1"/>
          </p:nvPr>
        </p:nvSpPr>
        <p:spPr>
          <a:xfrm>
            <a:off x="947700" y="2136668"/>
            <a:ext cx="6136400" cy="13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67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pic>
        <p:nvPicPr>
          <p:cNvPr id="115" name="Google Shape;115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862925" flipH="1">
            <a:off x="5714481" y="706174"/>
            <a:ext cx="7934404" cy="3441316"/>
          </a:xfrm>
          <a:prstGeom prst="rect">
            <a:avLst/>
          </a:prstGeom>
          <a:noFill/>
          <a:ln>
            <a:noFill/>
          </a:ln>
        </p:spPr>
      </p:pic>
      <p:sp>
        <p:nvSpPr>
          <p:cNvPr id="116" name="Google Shape;116;p23"/>
          <p:cNvSpPr txBox="1"/>
          <p:nvPr/>
        </p:nvSpPr>
        <p:spPr>
          <a:xfrm>
            <a:off x="947700" y="4835200"/>
            <a:ext cx="4832800" cy="102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67"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rPr>
              <a:t>CREDITS: This presentation template was created by </a:t>
            </a:r>
            <a:r>
              <a:rPr lang="en" sz="1467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67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467"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rPr>
              <a:t>including icons by </a:t>
            </a:r>
            <a:r>
              <a:rPr lang="en" sz="1467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67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467">
                <a:solidFill>
                  <a:schemeClr val="accent1"/>
                </a:solidFill>
                <a:latin typeface="Quicksand"/>
                <a:ea typeface="Quicksand"/>
                <a:cs typeface="Quicksand"/>
                <a:sym typeface="Quicksand"/>
              </a:rPr>
              <a:t> and infographics &amp; images by </a:t>
            </a:r>
            <a:r>
              <a:rPr lang="en" sz="1467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467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. </a:t>
            </a:r>
            <a:endParaRPr sz="1467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</p:spTree>
    <p:extLst>
      <p:ext uri="{BB962C8B-B14F-4D97-AF65-F5344CB8AC3E}">
        <p14:creationId xmlns:p14="http://schemas.microsoft.com/office/powerpoint/2010/main" val="159253632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568250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0092799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9515911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1261306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0733853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8757760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8348206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7104219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9244848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4783060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0339300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20564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8AF7DA6-81CB-43FF-942E-2B4AA75DA3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A5E99E5-31FD-464B-B825-DB08ED9ADD8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82BF859-4553-4164-AB06-54CD9AEAB5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82FF5F6-96ED-44B7-A736-AECAEBC72A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EC5FBFC-DA25-4777-B0A7-2975044CA2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252557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0959378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editar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AD347D-5ACD-4C99-B74B-A9C85AD731AF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551703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04488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6027F-7875-4030-9381-8BD8C4F21935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67342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6027F-7875-4030-9381-8BD8C4F21935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5403242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96027F-7875-4030-9381-8BD8C4F21935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166850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020580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1169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021896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209600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069498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49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640736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81602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s-ES"/>
              <a:t>Editar el estilo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37380672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503174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0900725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153864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160089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9A250-FF31-4206-8172-F9D3106AACB1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00339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2532400" y="2655751"/>
            <a:ext cx="7127200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Raleway"/>
              <a:buNone/>
              <a:defRPr sz="4800">
                <a:latin typeface="Raleway"/>
                <a:ea typeface="Raleway"/>
                <a:cs typeface="Raleway"/>
                <a:sym typeface="Ralew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270229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1043800" y="274651"/>
            <a:ext cx="10104400" cy="1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body" idx="1"/>
          </p:nvPr>
        </p:nvSpPr>
        <p:spPr>
          <a:xfrm>
            <a:off x="1400700" y="1819664"/>
            <a:ext cx="4558000" cy="39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body" idx="2"/>
          </p:nvPr>
        </p:nvSpPr>
        <p:spPr>
          <a:xfrm>
            <a:off x="6233304" y="1819664"/>
            <a:ext cx="4558000" cy="39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5287973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467682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6365010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ctrTitle"/>
          </p:nvPr>
        </p:nvSpPr>
        <p:spPr>
          <a:xfrm>
            <a:off x="2001600" y="1730125"/>
            <a:ext cx="8188800" cy="15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Raleway"/>
              <a:buNone/>
              <a:defRPr sz="40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1"/>
          </p:nvPr>
        </p:nvSpPr>
        <p:spPr>
          <a:xfrm>
            <a:off x="2001600" y="3405747"/>
            <a:ext cx="8188800" cy="10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Homemade Apple"/>
              <a:buNone/>
              <a:defRPr sz="2400"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Homemade Apple"/>
              <a:buNone/>
              <a:defRPr sz="2400"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Homemade Apple"/>
              <a:buNone/>
              <a:defRPr sz="2400"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None/>
              <a:defRPr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8483770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/>
          <p:nvPr/>
        </p:nvSpPr>
        <p:spPr>
          <a:xfrm>
            <a:off x="5544967" y="2012467"/>
            <a:ext cx="1102067" cy="91733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2400" b="1" i="0">
                <a:ln>
                  <a:noFill/>
                </a:ln>
                <a:solidFill>
                  <a:srgbClr val="20124D">
                    <a:alpha val="28235"/>
                  </a:srgbClr>
                </a:solidFill>
                <a:latin typeface="Arial"/>
              </a:rPr>
              <a:t>“</a:t>
            </a:r>
          </a:p>
        </p:txBody>
      </p:sp>
      <p:sp>
        <p:nvSpPr>
          <p:cNvPr id="26" name="Google Shape;26;p6"/>
          <p:cNvSpPr txBox="1">
            <a:spLocks noGrp="1"/>
          </p:cNvSpPr>
          <p:nvPr>
            <p:ph type="body" idx="1"/>
          </p:nvPr>
        </p:nvSpPr>
        <p:spPr>
          <a:xfrm>
            <a:off x="2191200" y="2465700"/>
            <a:ext cx="7809600" cy="3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Font typeface="Homemade Apple"/>
              <a:buChar char="✘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1219170" lvl="1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○"/>
              <a:defRPr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1828754" lvl="2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■"/>
              <a:defRPr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2438339" lvl="3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●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3047924" lvl="4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○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3657509" lvl="5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■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4267093" lvl="6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●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4876678" lvl="7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○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5486263" lvl="8" indent="-50798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Homemade Apple"/>
              <a:buChar char="■"/>
              <a:defRPr sz="3200"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9113388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1043800" y="274651"/>
            <a:ext cx="10104400" cy="1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1528000" y="1819625"/>
            <a:ext cx="9136000" cy="43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400"/>
              <a:buChar char="✘"/>
              <a:defRPr/>
            </a:lvl1pPr>
            <a:lvl2pPr marL="1219170" lvl="1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0604765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1043800" y="274651"/>
            <a:ext cx="10104400" cy="1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body" idx="1"/>
          </p:nvPr>
        </p:nvSpPr>
        <p:spPr>
          <a:xfrm>
            <a:off x="942000" y="1819665"/>
            <a:ext cx="3322400" cy="40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body" idx="2"/>
          </p:nvPr>
        </p:nvSpPr>
        <p:spPr>
          <a:xfrm>
            <a:off x="4434801" y="1819665"/>
            <a:ext cx="3322400" cy="40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36" name="Google Shape;36;p8"/>
          <p:cNvSpPr txBox="1">
            <a:spLocks noGrp="1"/>
          </p:cNvSpPr>
          <p:nvPr>
            <p:ph type="body" idx="3"/>
          </p:nvPr>
        </p:nvSpPr>
        <p:spPr>
          <a:xfrm>
            <a:off x="7927601" y="1819665"/>
            <a:ext cx="3322400" cy="40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37" name="Google Shape;37;p8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932377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9"/>
          <p:cNvSpPr txBox="1">
            <a:spLocks noGrp="1"/>
          </p:cNvSpPr>
          <p:nvPr>
            <p:ph type="title"/>
          </p:nvPr>
        </p:nvSpPr>
        <p:spPr>
          <a:xfrm>
            <a:off x="1043800" y="274651"/>
            <a:ext cx="10104400" cy="1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7110564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609600" y="5875079"/>
            <a:ext cx="10972800" cy="6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1600"/>
              <a:buFont typeface="Homemade Apple"/>
              <a:buNone/>
              <a:defRPr sz="2133">
                <a:latin typeface="Homemade Apple"/>
                <a:ea typeface="Homemade Apple"/>
                <a:cs typeface="Homemade Apple"/>
                <a:sym typeface="Homemade Apple"/>
              </a:defRPr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-167" y="6537540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46833243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6" name="Google Shape;46;p11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773058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77315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77527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733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6663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4254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0422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038594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F559369-4291-441A-8E57-F94F7F9DF9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072A35C-D74C-468C-9453-BC271AAAF6B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0E7CB33-4118-4D63-A7C2-D5942F2D87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D915B509-BE2B-4C53-B8F2-22EC1F3D89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12AD999-9987-478D-8FF8-10579F04B6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2241765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652970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78506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833746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70318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9704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42326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520993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20714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02906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30499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BCB6E20-6006-4165-9275-2329A6782A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BF7CAA5-8DBB-4EF3-ACBE-94C6AAEB8F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43B5288A-5588-4E8F-A1D9-4D98918D2DF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AAE12FCE-3E6E-4C72-AFC3-7AEBA5164F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77E1CE36-18F1-456D-8F2F-F245D2D026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4235D4D-3E33-40C6-93D8-3782E7267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1139892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097022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698206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92835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602574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79326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34137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 TITLE" type="title">
  <p:cSld name="OPEN 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2;p2"/>
          <p:cNvSpPr txBox="1">
            <a:spLocks noGrp="1"/>
          </p:cNvSpPr>
          <p:nvPr>
            <p:ph type="ctrTitle"/>
          </p:nvPr>
        </p:nvSpPr>
        <p:spPr>
          <a:xfrm>
            <a:off x="415600" y="1930400"/>
            <a:ext cx="11360800" cy="194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Font typeface="Permanent Marker"/>
              <a:buNone/>
              <a:defRPr sz="48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6933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3" name="Google Shape;23;p2"/>
          <p:cNvSpPr txBox="1">
            <a:spLocks noGrp="1"/>
          </p:cNvSpPr>
          <p:nvPr>
            <p:ph type="subTitle" idx="1"/>
          </p:nvPr>
        </p:nvSpPr>
        <p:spPr>
          <a:xfrm>
            <a:off x="415600" y="3849867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670696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oogle Shape;25;p3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6" name="Google Shape;26;p3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3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3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3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3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3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3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3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3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3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3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3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8" name="Google Shape;38;p3"/>
          <p:cNvSpPr txBox="1">
            <a:spLocks noGrp="1"/>
          </p:cNvSpPr>
          <p:nvPr>
            <p:ph type="ctrTitle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39" name="Google Shape;39;p3"/>
          <p:cNvSpPr txBox="1">
            <a:spLocks noGrp="1"/>
          </p:cNvSpPr>
          <p:nvPr>
            <p:ph type="body" idx="1"/>
          </p:nvPr>
        </p:nvSpPr>
        <p:spPr>
          <a:xfrm>
            <a:off x="1252700" y="1968500"/>
            <a:ext cx="8085200" cy="40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945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000"/>
              <a:buFont typeface="Comfortaa"/>
              <a:buChar char="●"/>
              <a:defRPr sz="1333"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○"/>
              <a:defRPr sz="1333">
                <a:latin typeface="Comfortaa"/>
                <a:ea typeface="Comfortaa"/>
                <a:cs typeface="Comfortaa"/>
                <a:sym typeface="Comfortaa"/>
              </a:defRPr>
            </a:lvl2pPr>
            <a:lvl3pPr marL="1828754" lvl="2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■"/>
              <a:defRPr sz="1333">
                <a:latin typeface="Comfortaa"/>
                <a:ea typeface="Comfortaa"/>
                <a:cs typeface="Comfortaa"/>
                <a:sym typeface="Comfortaa"/>
              </a:defRPr>
            </a:lvl3pPr>
            <a:lvl4pPr marL="2438339" lvl="3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●"/>
              <a:defRPr sz="1333">
                <a:latin typeface="Comfortaa"/>
                <a:ea typeface="Comfortaa"/>
                <a:cs typeface="Comfortaa"/>
                <a:sym typeface="Comfortaa"/>
              </a:defRPr>
            </a:lvl4pPr>
            <a:lvl5pPr marL="3047924" lvl="4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○"/>
              <a:defRPr sz="1333">
                <a:latin typeface="Comfortaa"/>
                <a:ea typeface="Comfortaa"/>
                <a:cs typeface="Comfortaa"/>
                <a:sym typeface="Comfortaa"/>
              </a:defRPr>
            </a:lvl5pPr>
            <a:lvl6pPr marL="3657509" lvl="5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■"/>
              <a:defRPr sz="1333">
                <a:latin typeface="Comfortaa"/>
                <a:ea typeface="Comfortaa"/>
                <a:cs typeface="Comfortaa"/>
                <a:sym typeface="Comfortaa"/>
              </a:defRPr>
            </a:lvl6pPr>
            <a:lvl7pPr marL="4267093" lvl="6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●"/>
              <a:defRPr sz="1333">
                <a:latin typeface="Comfortaa"/>
                <a:ea typeface="Comfortaa"/>
                <a:cs typeface="Comfortaa"/>
                <a:sym typeface="Comfortaa"/>
              </a:defRPr>
            </a:lvl7pPr>
            <a:lvl8pPr marL="4876678" lvl="7" indent="-389457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00"/>
              <a:buFont typeface="Comfortaa"/>
              <a:buChar char="○"/>
              <a:defRPr sz="1333">
                <a:latin typeface="Comfortaa"/>
                <a:ea typeface="Comfortaa"/>
                <a:cs typeface="Comfortaa"/>
                <a:sym typeface="Comfortaa"/>
              </a:defRPr>
            </a:lvl8pPr>
            <a:lvl9pPr marL="5486263" lvl="8" indent="-389457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000"/>
              <a:buFont typeface="Comfortaa"/>
              <a:buChar char="■"/>
              <a:defRPr sz="1333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43101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4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42" name="Google Shape;42;p4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4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4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4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4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4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4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4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4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4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4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4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4"/>
          <p:cNvSpPr txBox="1">
            <a:spLocks noGrp="1"/>
          </p:cNvSpPr>
          <p:nvPr>
            <p:ph type="title" hasCustomPrompt="1"/>
          </p:nvPr>
        </p:nvSpPr>
        <p:spPr>
          <a:xfrm>
            <a:off x="1895117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5" name="Google Shape;55;p4"/>
          <p:cNvSpPr txBox="1">
            <a:spLocks noGrp="1"/>
          </p:cNvSpPr>
          <p:nvPr>
            <p:ph type="title" idx="2" hasCustomPrompt="1"/>
          </p:nvPr>
        </p:nvSpPr>
        <p:spPr>
          <a:xfrm>
            <a:off x="4280505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" name="Google Shape;56;p4"/>
          <p:cNvSpPr txBox="1">
            <a:spLocks noGrp="1"/>
          </p:cNvSpPr>
          <p:nvPr>
            <p:ph type="title" idx="3" hasCustomPrompt="1"/>
          </p:nvPr>
        </p:nvSpPr>
        <p:spPr>
          <a:xfrm>
            <a:off x="6665895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7" name="Google Shape;57;p4"/>
          <p:cNvSpPr txBox="1">
            <a:spLocks noGrp="1"/>
          </p:cNvSpPr>
          <p:nvPr>
            <p:ph type="title" idx="4" hasCustomPrompt="1"/>
          </p:nvPr>
        </p:nvSpPr>
        <p:spPr>
          <a:xfrm>
            <a:off x="9051284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8" name="Google Shape;58;p4"/>
          <p:cNvSpPr txBox="1">
            <a:spLocks noGrp="1"/>
          </p:cNvSpPr>
          <p:nvPr>
            <p:ph type="ctrTitle" idx="5"/>
          </p:nvPr>
        </p:nvSpPr>
        <p:spPr>
          <a:xfrm>
            <a:off x="415600" y="824767"/>
            <a:ext cx="113608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59" name="Google Shape;59;p4"/>
          <p:cNvSpPr txBox="1">
            <a:spLocks noGrp="1"/>
          </p:cNvSpPr>
          <p:nvPr>
            <p:ph type="subTitle" idx="1"/>
          </p:nvPr>
        </p:nvSpPr>
        <p:spPr>
          <a:xfrm>
            <a:off x="1521933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60" name="Google Shape;60;p4"/>
          <p:cNvSpPr txBox="1">
            <a:spLocks noGrp="1"/>
          </p:cNvSpPr>
          <p:nvPr>
            <p:ph type="subTitle" idx="6"/>
          </p:nvPr>
        </p:nvSpPr>
        <p:spPr>
          <a:xfrm>
            <a:off x="3907300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61" name="Google Shape;61;p4"/>
          <p:cNvSpPr txBox="1">
            <a:spLocks noGrp="1"/>
          </p:cNvSpPr>
          <p:nvPr>
            <p:ph type="subTitle" idx="7"/>
          </p:nvPr>
        </p:nvSpPr>
        <p:spPr>
          <a:xfrm>
            <a:off x="6292667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62" name="Google Shape;62;p4"/>
          <p:cNvSpPr txBox="1">
            <a:spLocks noGrp="1"/>
          </p:cNvSpPr>
          <p:nvPr>
            <p:ph type="subTitle" idx="8"/>
          </p:nvPr>
        </p:nvSpPr>
        <p:spPr>
          <a:xfrm>
            <a:off x="8678100" y="49101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ubTitle" idx="9"/>
          </p:nvPr>
        </p:nvSpPr>
        <p:spPr>
          <a:xfrm>
            <a:off x="6292700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41211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oogle Shape;65;p5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66" name="Google Shape;66;p5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" name="Google Shape;67;p5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" name="Google Shape;68;p5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" name="Google Shape;69;p5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0;p5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1;p5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2;p5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" name="Google Shape;73;p5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" name="Google Shape;74;p5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" name="Google Shape;75;p5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5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5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" name="Google Shape;78;p5"/>
          <p:cNvSpPr txBox="1">
            <a:spLocks noGrp="1"/>
          </p:cNvSpPr>
          <p:nvPr>
            <p:ph type="subTitle" idx="1"/>
          </p:nvPr>
        </p:nvSpPr>
        <p:spPr>
          <a:xfrm>
            <a:off x="12527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5"/>
          <p:cNvSpPr txBox="1">
            <a:spLocks noGrp="1"/>
          </p:cNvSpPr>
          <p:nvPr>
            <p:ph type="ctrTitle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9352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32B8AB4-0A62-4724-8C32-4059B041E2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6546652-546A-49AF-92F2-E943DD15EC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D7035AB8-BDE8-4D8E-9FBE-7D183B282F7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DAAD124D-1DDE-462B-A24F-6ED19632B3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8BB4493D-2694-4F85-A645-5FCB2396A0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C10B237C-140C-416A-9565-A97C2007B1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FD408EF2-BC8F-413E-BAC1-BA8BE994B6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0CAF077F-084B-4189-B1CF-75A93458AA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2695651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81;p6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82" name="Google Shape;82;p6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6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6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6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6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6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6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6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6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6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6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6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4" name="Google Shape;94;p6"/>
          <p:cNvSpPr txBox="1">
            <a:spLocks noGrp="1"/>
          </p:cNvSpPr>
          <p:nvPr>
            <p:ph type="ctrTitle"/>
          </p:nvPr>
        </p:nvSpPr>
        <p:spPr>
          <a:xfrm>
            <a:off x="2678400" y="5196051"/>
            <a:ext cx="6835200" cy="5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None/>
              <a:defRPr sz="1467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40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5" name="Google Shape;95;p6"/>
          <p:cNvSpPr txBox="1">
            <a:spLocks noGrp="1"/>
          </p:cNvSpPr>
          <p:nvPr>
            <p:ph type="subTitle" idx="1"/>
          </p:nvPr>
        </p:nvSpPr>
        <p:spPr>
          <a:xfrm>
            <a:off x="2553000" y="1869300"/>
            <a:ext cx="7086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262062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oogle Shape;97;p7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98" name="Google Shape;98;p7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7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7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7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7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7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7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7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7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7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7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7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0" name="Google Shape;110;p7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11" name="Google Shape;111;p7"/>
          <p:cNvSpPr txBox="1">
            <a:spLocks noGrp="1"/>
          </p:cNvSpPr>
          <p:nvPr>
            <p:ph type="subTitle" idx="1"/>
          </p:nvPr>
        </p:nvSpPr>
        <p:spPr>
          <a:xfrm>
            <a:off x="41520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591488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8"/>
          <p:cNvSpPr txBox="1">
            <a:spLocks noGrp="1"/>
          </p:cNvSpPr>
          <p:nvPr>
            <p:ph type="ctrTitle"/>
          </p:nvPr>
        </p:nvSpPr>
        <p:spPr>
          <a:xfrm>
            <a:off x="4145000" y="2940400"/>
            <a:ext cx="3902000" cy="9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09619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 type="blank">
  <p:cSld name="TITLE + FOUR 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9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16" name="Google Shape;116;p9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9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9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" name="Google Shape;119;p9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120;p9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" name="Google Shape;121;p9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" name="Google Shape;122;p9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" name="Google Shape;123;p9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" name="Google Shape;124;p9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125;p9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" name="Google Shape;126;p9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" name="Google Shape;127;p9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8" name="Google Shape;128;p9"/>
          <p:cNvSpPr txBox="1">
            <a:spLocks noGrp="1"/>
          </p:cNvSpPr>
          <p:nvPr>
            <p:ph type="subTitle" idx="1"/>
          </p:nvPr>
        </p:nvSpPr>
        <p:spPr>
          <a:xfrm>
            <a:off x="1521917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9"/>
          <p:cNvSpPr txBox="1">
            <a:spLocks noGrp="1"/>
          </p:cNvSpPr>
          <p:nvPr>
            <p:ph type="subTitle" idx="2"/>
          </p:nvPr>
        </p:nvSpPr>
        <p:spPr>
          <a:xfrm>
            <a:off x="39072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9"/>
          <p:cNvSpPr txBox="1">
            <a:spLocks noGrp="1"/>
          </p:cNvSpPr>
          <p:nvPr>
            <p:ph type="subTitle" idx="3"/>
          </p:nvPr>
        </p:nvSpPr>
        <p:spPr>
          <a:xfrm>
            <a:off x="86780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9"/>
          <p:cNvSpPr txBox="1">
            <a:spLocks noGrp="1"/>
          </p:cNvSpPr>
          <p:nvPr>
            <p:ph type="subTitle" idx="4"/>
          </p:nvPr>
        </p:nvSpPr>
        <p:spPr>
          <a:xfrm>
            <a:off x="62926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9"/>
          <p:cNvSpPr txBox="1">
            <a:spLocks noGrp="1"/>
          </p:cNvSpPr>
          <p:nvPr>
            <p:ph type="ctrTitle"/>
          </p:nvPr>
        </p:nvSpPr>
        <p:spPr>
          <a:xfrm>
            <a:off x="1521933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33" name="Google Shape;133;p9"/>
          <p:cNvSpPr txBox="1">
            <a:spLocks noGrp="1"/>
          </p:cNvSpPr>
          <p:nvPr>
            <p:ph type="ctrTitle" idx="5"/>
          </p:nvPr>
        </p:nvSpPr>
        <p:spPr>
          <a:xfrm>
            <a:off x="39073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34" name="Google Shape;134;p9"/>
          <p:cNvSpPr txBox="1">
            <a:spLocks noGrp="1"/>
          </p:cNvSpPr>
          <p:nvPr>
            <p:ph type="ctrTitle" idx="6"/>
          </p:nvPr>
        </p:nvSpPr>
        <p:spPr>
          <a:xfrm>
            <a:off x="62927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35" name="Google Shape;135;p9"/>
          <p:cNvSpPr txBox="1">
            <a:spLocks noGrp="1"/>
          </p:cNvSpPr>
          <p:nvPr>
            <p:ph type="ctrTitle" idx="7"/>
          </p:nvPr>
        </p:nvSpPr>
        <p:spPr>
          <a:xfrm>
            <a:off x="86781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36" name="Google Shape;136;p9"/>
          <p:cNvSpPr txBox="1">
            <a:spLocks noGrp="1"/>
          </p:cNvSpPr>
          <p:nvPr>
            <p:ph type="ctrTitle" idx="8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668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" name="Google Shape;138;p10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39" name="Google Shape;139;p10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" name="Google Shape;140;p10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" name="Google Shape;141;p10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" name="Google Shape;142;p10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" name="Google Shape;143;p10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4" name="Google Shape;144;p10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" name="Google Shape;145;p10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" name="Google Shape;146;p10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" name="Google Shape;147;p10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" name="Google Shape;148;p10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" name="Google Shape;149;p10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0" name="Google Shape;150;p10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1" name="Google Shape;151;p10"/>
          <p:cNvSpPr txBox="1">
            <a:spLocks noGrp="1"/>
          </p:cNvSpPr>
          <p:nvPr>
            <p:ph type="subTitle" idx="1"/>
          </p:nvPr>
        </p:nvSpPr>
        <p:spPr>
          <a:xfrm>
            <a:off x="1665233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p10"/>
          <p:cNvSpPr txBox="1">
            <a:spLocks noGrp="1"/>
          </p:cNvSpPr>
          <p:nvPr>
            <p:ph type="subTitle" idx="2"/>
          </p:nvPr>
        </p:nvSpPr>
        <p:spPr>
          <a:xfrm>
            <a:off x="4965000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0"/>
          <p:cNvSpPr txBox="1">
            <a:spLocks noGrp="1"/>
          </p:cNvSpPr>
          <p:nvPr>
            <p:ph type="subTitle" idx="3"/>
          </p:nvPr>
        </p:nvSpPr>
        <p:spPr>
          <a:xfrm>
            <a:off x="8264767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10"/>
          <p:cNvSpPr txBox="1">
            <a:spLocks noGrp="1"/>
          </p:cNvSpPr>
          <p:nvPr>
            <p:ph type="ctrTitle"/>
          </p:nvPr>
        </p:nvSpPr>
        <p:spPr>
          <a:xfrm>
            <a:off x="1800217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55" name="Google Shape;155;p10"/>
          <p:cNvSpPr txBox="1">
            <a:spLocks noGrp="1"/>
          </p:cNvSpPr>
          <p:nvPr>
            <p:ph type="ctrTitle" idx="4"/>
          </p:nvPr>
        </p:nvSpPr>
        <p:spPr>
          <a:xfrm>
            <a:off x="5099984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56" name="Google Shape;156;p10"/>
          <p:cNvSpPr txBox="1">
            <a:spLocks noGrp="1"/>
          </p:cNvSpPr>
          <p:nvPr>
            <p:ph type="ctrTitle" idx="5"/>
          </p:nvPr>
        </p:nvSpPr>
        <p:spPr>
          <a:xfrm>
            <a:off x="8399784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157" name="Google Shape;157;p10"/>
          <p:cNvSpPr txBox="1">
            <a:spLocks noGrp="1"/>
          </p:cNvSpPr>
          <p:nvPr>
            <p:ph type="ctrTitle" idx="6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84855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oogle Shape;159;p11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60" name="Google Shape;160;p11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11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11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11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11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11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11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11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11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11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11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11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72" name="Google Shape;172;p11"/>
          <p:cNvSpPr txBox="1">
            <a:spLocks noGrp="1"/>
          </p:cNvSpPr>
          <p:nvPr>
            <p:ph type="title" hasCustomPrompt="1"/>
          </p:nvPr>
        </p:nvSpPr>
        <p:spPr>
          <a:xfrm>
            <a:off x="3335000" y="9346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173" name="Google Shape;173;p11"/>
          <p:cNvSpPr txBox="1">
            <a:spLocks noGrp="1"/>
          </p:cNvSpPr>
          <p:nvPr>
            <p:ph type="title" idx="2" hasCustomPrompt="1"/>
          </p:nvPr>
        </p:nvSpPr>
        <p:spPr>
          <a:xfrm>
            <a:off x="3335000" y="28142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174" name="Google Shape;174;p11"/>
          <p:cNvSpPr txBox="1">
            <a:spLocks noGrp="1"/>
          </p:cNvSpPr>
          <p:nvPr>
            <p:ph type="title" idx="3" hasCustomPrompt="1"/>
          </p:nvPr>
        </p:nvSpPr>
        <p:spPr>
          <a:xfrm>
            <a:off x="3335000" y="46938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7858243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oogle Shape;176;p12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77" name="Google Shape;177;p12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12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12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12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12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12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12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12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12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12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12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12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89" name="Google Shape;189;p12"/>
          <p:cNvSpPr txBox="1">
            <a:spLocks noGrp="1"/>
          </p:cNvSpPr>
          <p:nvPr>
            <p:ph type="ctrTitle"/>
          </p:nvPr>
        </p:nvSpPr>
        <p:spPr>
          <a:xfrm>
            <a:off x="4416800" y="1603533"/>
            <a:ext cx="3358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09227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1_TITLE + THREE COLUMN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Google Shape;191;p13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192" name="Google Shape;192;p13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13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13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13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13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13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13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13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13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13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13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13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4" name="Google Shape;204;p13"/>
          <p:cNvSpPr txBox="1">
            <a:spLocks noGrp="1"/>
          </p:cNvSpPr>
          <p:nvPr>
            <p:ph type="subTitle" idx="1"/>
          </p:nvPr>
        </p:nvSpPr>
        <p:spPr>
          <a:xfrm>
            <a:off x="8303733" y="2601400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ctrTitle"/>
          </p:nvPr>
        </p:nvSpPr>
        <p:spPr>
          <a:xfrm>
            <a:off x="8303733" y="1946433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subTitle" idx="2"/>
          </p:nvPr>
        </p:nvSpPr>
        <p:spPr>
          <a:xfrm>
            <a:off x="8303733" y="3959267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ctrTitle" idx="3"/>
          </p:nvPr>
        </p:nvSpPr>
        <p:spPr>
          <a:xfrm>
            <a:off x="8303733" y="3304300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4"/>
          </p:nvPr>
        </p:nvSpPr>
        <p:spPr>
          <a:xfrm>
            <a:off x="8303733" y="5317133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ctrTitle" idx="5"/>
          </p:nvPr>
        </p:nvSpPr>
        <p:spPr>
          <a:xfrm>
            <a:off x="8303733" y="4662167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ctrTitle" idx="6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35071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">
  <p:cSld name="TWO COLUMNS 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Google Shape;212;p14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13" name="Google Shape;213;p14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14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14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14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14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" name="Google Shape;218;p14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" name="Google Shape;219;p14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0" name="Google Shape;220;p14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1" name="Google Shape;221;p14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2" name="Google Shape;222;p14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3" name="Google Shape;223;p14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" name="Google Shape;224;p14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5" name="Google Shape;225;p14"/>
          <p:cNvSpPr txBox="1">
            <a:spLocks noGrp="1"/>
          </p:cNvSpPr>
          <p:nvPr>
            <p:ph type="subTitle" idx="1"/>
          </p:nvPr>
        </p:nvSpPr>
        <p:spPr>
          <a:xfrm>
            <a:off x="3111900" y="33652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4"/>
          <p:cNvSpPr txBox="1">
            <a:spLocks noGrp="1"/>
          </p:cNvSpPr>
          <p:nvPr>
            <p:ph type="subTitle" idx="2"/>
          </p:nvPr>
        </p:nvSpPr>
        <p:spPr>
          <a:xfrm>
            <a:off x="6818067" y="33652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4"/>
          <p:cNvSpPr txBox="1">
            <a:spLocks noGrp="1"/>
          </p:cNvSpPr>
          <p:nvPr>
            <p:ph type="ctrTitle"/>
          </p:nvPr>
        </p:nvSpPr>
        <p:spPr>
          <a:xfrm>
            <a:off x="3246884" y="23274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28" name="Google Shape;228;p14"/>
          <p:cNvSpPr txBox="1">
            <a:spLocks noGrp="1"/>
          </p:cNvSpPr>
          <p:nvPr>
            <p:ph type="ctrTitle" idx="3"/>
          </p:nvPr>
        </p:nvSpPr>
        <p:spPr>
          <a:xfrm>
            <a:off x="6953051" y="23274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48644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oogle Shape;230;p15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31" name="Google Shape;231;p15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2" name="Google Shape;232;p15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3" name="Google Shape;233;p15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4" name="Google Shape;234;p15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5" name="Google Shape;235;p15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6" name="Google Shape;236;p15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7" name="Google Shape;237;p15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8" name="Google Shape;238;p15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9" name="Google Shape;239;p15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0" name="Google Shape;240;p15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1" name="Google Shape;241;p15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2" name="Google Shape;242;p15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43" name="Google Shape;243;p15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26313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0F3A289-9ECB-4853-AF4F-0AAA1B3A67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2D25D33E-E391-41AF-B821-C0AEE6EDAE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6FEE41DE-859D-4ED5-9B93-1D97573668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FCB21CA-4877-4F82-B358-7DD547F0F1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4511527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" name="Google Shape;245;p16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46" name="Google Shape;246;p16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7" name="Google Shape;247;p16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8" name="Google Shape;248;p16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9" name="Google Shape;249;p16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0" name="Google Shape;250;p16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1" name="Google Shape;251;p16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2" name="Google Shape;252;p16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3" name="Google Shape;253;p16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" name="Google Shape;254;p16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" name="Google Shape;255;p16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" name="Google Shape;256;p16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" name="Google Shape;257;p16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58" name="Google Shape;258;p16"/>
          <p:cNvSpPr txBox="1">
            <a:spLocks noGrp="1"/>
          </p:cNvSpPr>
          <p:nvPr>
            <p:ph type="subTitle" idx="1"/>
          </p:nvPr>
        </p:nvSpPr>
        <p:spPr>
          <a:xfrm>
            <a:off x="1974803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6"/>
          <p:cNvSpPr txBox="1">
            <a:spLocks noGrp="1"/>
          </p:cNvSpPr>
          <p:nvPr>
            <p:ph type="subTitle" idx="2"/>
          </p:nvPr>
        </p:nvSpPr>
        <p:spPr>
          <a:xfrm>
            <a:off x="4969788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60" name="Google Shape;260;p16"/>
          <p:cNvSpPr txBox="1">
            <a:spLocks noGrp="1"/>
          </p:cNvSpPr>
          <p:nvPr>
            <p:ph type="subTitle" idx="3"/>
          </p:nvPr>
        </p:nvSpPr>
        <p:spPr>
          <a:xfrm>
            <a:off x="7964777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6"/>
          <p:cNvSpPr txBox="1">
            <a:spLocks noGrp="1"/>
          </p:cNvSpPr>
          <p:nvPr>
            <p:ph type="ctrTitle"/>
          </p:nvPr>
        </p:nvSpPr>
        <p:spPr>
          <a:xfrm>
            <a:off x="1885017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62" name="Google Shape;262;p16"/>
          <p:cNvSpPr txBox="1">
            <a:spLocks noGrp="1"/>
          </p:cNvSpPr>
          <p:nvPr>
            <p:ph type="ctrTitle" idx="4"/>
          </p:nvPr>
        </p:nvSpPr>
        <p:spPr>
          <a:xfrm>
            <a:off x="4880020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63" name="Google Shape;263;p16"/>
          <p:cNvSpPr txBox="1">
            <a:spLocks noGrp="1"/>
          </p:cNvSpPr>
          <p:nvPr>
            <p:ph type="ctrTitle" idx="5"/>
          </p:nvPr>
        </p:nvSpPr>
        <p:spPr>
          <a:xfrm>
            <a:off x="7874997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64" name="Google Shape;264;p16"/>
          <p:cNvSpPr txBox="1">
            <a:spLocks noGrp="1"/>
          </p:cNvSpPr>
          <p:nvPr>
            <p:ph type="subTitle" idx="6"/>
          </p:nvPr>
        </p:nvSpPr>
        <p:spPr>
          <a:xfrm>
            <a:off x="1974803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65" name="Google Shape;265;p16"/>
          <p:cNvSpPr txBox="1">
            <a:spLocks noGrp="1"/>
          </p:cNvSpPr>
          <p:nvPr>
            <p:ph type="subTitle" idx="7"/>
          </p:nvPr>
        </p:nvSpPr>
        <p:spPr>
          <a:xfrm>
            <a:off x="4969788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66" name="Google Shape;266;p16"/>
          <p:cNvSpPr txBox="1">
            <a:spLocks noGrp="1"/>
          </p:cNvSpPr>
          <p:nvPr>
            <p:ph type="subTitle" idx="8"/>
          </p:nvPr>
        </p:nvSpPr>
        <p:spPr>
          <a:xfrm>
            <a:off x="7964760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67" name="Google Shape;267;p16"/>
          <p:cNvSpPr txBox="1">
            <a:spLocks noGrp="1"/>
          </p:cNvSpPr>
          <p:nvPr>
            <p:ph type="ctrTitle" idx="9"/>
          </p:nvPr>
        </p:nvSpPr>
        <p:spPr>
          <a:xfrm>
            <a:off x="1885000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68" name="Google Shape;268;p16"/>
          <p:cNvSpPr txBox="1">
            <a:spLocks noGrp="1"/>
          </p:cNvSpPr>
          <p:nvPr>
            <p:ph type="ctrTitle" idx="13"/>
          </p:nvPr>
        </p:nvSpPr>
        <p:spPr>
          <a:xfrm>
            <a:off x="4880004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69" name="Google Shape;269;p16"/>
          <p:cNvSpPr txBox="1">
            <a:spLocks noGrp="1"/>
          </p:cNvSpPr>
          <p:nvPr>
            <p:ph type="ctrTitle" idx="14"/>
          </p:nvPr>
        </p:nvSpPr>
        <p:spPr>
          <a:xfrm>
            <a:off x="7874981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867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70" name="Google Shape;270;p16"/>
          <p:cNvSpPr txBox="1">
            <a:spLocks noGrp="1"/>
          </p:cNvSpPr>
          <p:nvPr>
            <p:ph type="ctrTitle" idx="15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818754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&amp; CREDITS">
  <p:cSld name="THANKS &amp; CREDITS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Google Shape;272;p17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73" name="Google Shape;273;p17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17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17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17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17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17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17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17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17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17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17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17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85" name="Google Shape;285;p17"/>
          <p:cNvSpPr txBox="1">
            <a:spLocks noGrp="1"/>
          </p:cNvSpPr>
          <p:nvPr>
            <p:ph type="ctrTitle"/>
          </p:nvPr>
        </p:nvSpPr>
        <p:spPr>
          <a:xfrm>
            <a:off x="1252700" y="1197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Permanent Marker"/>
              <a:buNone/>
              <a:defRPr sz="48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286" name="Google Shape;286;p17"/>
          <p:cNvSpPr txBox="1">
            <a:spLocks noGrp="1"/>
          </p:cNvSpPr>
          <p:nvPr>
            <p:ph type="subTitle" idx="1"/>
          </p:nvPr>
        </p:nvSpPr>
        <p:spPr>
          <a:xfrm>
            <a:off x="12527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17"/>
          <p:cNvSpPr txBox="1"/>
          <p:nvPr/>
        </p:nvSpPr>
        <p:spPr>
          <a:xfrm>
            <a:off x="1252700" y="4710800"/>
            <a:ext cx="4138000" cy="1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067">
                <a:latin typeface="Comfortaa"/>
                <a:ea typeface="Comfortaa"/>
                <a:cs typeface="Comfortaa"/>
                <a:sym typeface="Comfortaa"/>
              </a:rPr>
              <a:t>CREDITS: This presentation template was created by </a:t>
            </a:r>
            <a:r>
              <a:rPr lang="en" sz="1067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/>
              </a:rPr>
              <a:t>Slidesgo</a:t>
            </a:r>
            <a:r>
              <a:rPr lang="en" sz="1067">
                <a:latin typeface="Comfortaa"/>
                <a:ea typeface="Comfortaa"/>
                <a:cs typeface="Comfortaa"/>
                <a:sym typeface="Comfortaa"/>
              </a:rPr>
              <a:t>, including icons by </a:t>
            </a:r>
            <a:r>
              <a:rPr lang="en" sz="1067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Flatico</a:t>
            </a:r>
            <a:r>
              <a:rPr lang="en" sz="1067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n</a:t>
            </a:r>
            <a:r>
              <a:rPr lang="en" sz="1067">
                <a:latin typeface="Comfortaa"/>
                <a:ea typeface="Comfortaa"/>
                <a:cs typeface="Comfortaa"/>
                <a:sym typeface="Comfortaa"/>
              </a:rPr>
              <a:t>, and infographics &amp; images by </a:t>
            </a:r>
            <a:r>
              <a:rPr lang="en" sz="1067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Freepik</a:t>
            </a:r>
            <a:r>
              <a:rPr lang="en" sz="1067">
                <a:latin typeface="Comfortaa"/>
                <a:ea typeface="Comfortaa"/>
                <a:cs typeface="Comfortaa"/>
                <a:sym typeface="Comfortaa"/>
              </a:rPr>
              <a:t>. </a:t>
            </a:r>
            <a:endParaRPr sz="1067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endParaRPr sz="1067">
              <a:latin typeface="Comfortaa"/>
              <a:ea typeface="Comfortaa"/>
              <a:cs typeface="Comfortaa"/>
              <a:sym typeface="Comfortaa"/>
            </a:endParaRPr>
          </a:p>
        </p:txBody>
      </p:sp>
    </p:spTree>
    <p:extLst>
      <p:ext uri="{BB962C8B-B14F-4D97-AF65-F5344CB8AC3E}">
        <p14:creationId xmlns:p14="http://schemas.microsoft.com/office/powerpoint/2010/main" val="396607032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1_TITLE + BULLET POINTS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18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290" name="Google Shape;290;p18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18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2" name="Google Shape;292;p18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3" name="Google Shape;293;p18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4" name="Google Shape;294;p18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5" name="Google Shape;295;p18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6" name="Google Shape;296;p18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7" name="Google Shape;297;p18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8" name="Google Shape;298;p18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9" name="Google Shape;299;p18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" name="Google Shape;300;p18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" name="Google Shape;301;p18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02" name="Google Shape;302;p18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32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4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303" name="Google Shape;303;p18"/>
          <p:cNvSpPr txBox="1">
            <a:spLocks noGrp="1"/>
          </p:cNvSpPr>
          <p:nvPr>
            <p:ph type="body" idx="1"/>
          </p:nvPr>
        </p:nvSpPr>
        <p:spPr>
          <a:xfrm>
            <a:off x="1479551" y="2057400"/>
            <a:ext cx="4419600" cy="41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79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2pPr>
            <a:lvl3pPr marL="1828754" lvl="2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3pPr>
            <a:lvl4pPr marL="2438339" lvl="3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4pPr>
            <a:lvl5pPr marL="3047924" lvl="4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5pPr>
            <a:lvl6pPr marL="3657509" lvl="5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6pPr>
            <a:lvl7pPr marL="4267093" lvl="6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7pPr>
            <a:lvl8pPr marL="4876678" lvl="7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8pPr>
            <a:lvl9pPr marL="5486263" lvl="8" indent="-3979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04" name="Google Shape;304;p18"/>
          <p:cNvSpPr txBox="1">
            <a:spLocks noGrp="1"/>
          </p:cNvSpPr>
          <p:nvPr>
            <p:ph type="body" idx="2"/>
          </p:nvPr>
        </p:nvSpPr>
        <p:spPr>
          <a:xfrm>
            <a:off x="6292851" y="2057400"/>
            <a:ext cx="4419600" cy="41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79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2pPr>
            <a:lvl3pPr marL="1828754" lvl="2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3pPr>
            <a:lvl4pPr marL="2438339" lvl="3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4pPr>
            <a:lvl5pPr marL="3047924" lvl="4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5pPr>
            <a:lvl6pPr marL="3657509" lvl="5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6pPr>
            <a:lvl7pPr marL="4267093" lvl="6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●"/>
              <a:defRPr sz="1467">
                <a:latin typeface="Comfortaa"/>
                <a:ea typeface="Comfortaa"/>
                <a:cs typeface="Comfortaa"/>
                <a:sym typeface="Comfortaa"/>
              </a:defRPr>
            </a:lvl7pPr>
            <a:lvl8pPr marL="4876678" lvl="7" indent="-3979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100"/>
              <a:buFont typeface="Comfortaa"/>
              <a:buChar char="○"/>
              <a:defRPr sz="1467">
                <a:latin typeface="Comfortaa"/>
                <a:ea typeface="Comfortaa"/>
                <a:cs typeface="Comfortaa"/>
                <a:sym typeface="Comfortaa"/>
              </a:defRPr>
            </a:lvl8pPr>
            <a:lvl9pPr marL="5486263" lvl="8" indent="-3979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100"/>
              <a:buFont typeface="Comfortaa"/>
              <a:buChar char="■"/>
              <a:defRPr sz="1467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20273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oogle Shape;306;p19"/>
          <p:cNvGrpSpPr/>
          <p:nvPr/>
        </p:nvGrpSpPr>
        <p:grpSpPr>
          <a:xfrm>
            <a:off x="-16603" y="413700"/>
            <a:ext cx="12241067" cy="6051067"/>
            <a:chOff x="-12452" y="310275"/>
            <a:chExt cx="9180800" cy="4538300"/>
          </a:xfrm>
        </p:grpSpPr>
        <p:cxnSp>
          <p:nvCxnSpPr>
            <p:cNvPr id="307" name="Google Shape;307;p19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8" name="Google Shape;308;p19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" name="Google Shape;309;p19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" name="Google Shape;310;p19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" name="Google Shape;311;p19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" name="Google Shape;312;p19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3" name="Google Shape;313;p19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4" name="Google Shape;314;p19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" name="Google Shape;315;p19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" name="Google Shape;316;p19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" name="Google Shape;317;p19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" name="Google Shape;318;p19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5064277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BLANK SLIDE"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6237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OPENING SLIDE">
    <p:bg>
      <p:bgPr>
        <a:solidFill>
          <a:srgbClr val="F3F3F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110667" y="1400684"/>
            <a:ext cx="4331200" cy="32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3600"/>
              <a:buNone/>
              <a:defRPr sz="7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110667" y="4399417"/>
            <a:ext cx="4435600" cy="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None/>
              <a:defRPr>
                <a:latin typeface="Anaheim"/>
                <a:ea typeface="Anaheim"/>
                <a:cs typeface="Anaheim"/>
                <a:sym typeface="Anahe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115166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TEXT">
  <p:cSld name="TITLE +TEXT">
    <p:bg>
      <p:bgPr>
        <a:solidFill>
          <a:srgbClr val="F3F3F3"/>
        </a:solid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3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 flipH="1">
            <a:off x="1185800" y="1373400"/>
            <a:ext cx="9878800" cy="38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Josefin Slab"/>
              <a:buAutoNum type="arabicPeriod"/>
              <a:defRPr sz="1467">
                <a:latin typeface="Anaheim"/>
                <a:ea typeface="Anaheim"/>
                <a:cs typeface="Anaheim"/>
                <a:sym typeface="Anahe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6497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3F3F3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ctrTitle"/>
          </p:nvPr>
        </p:nvSpPr>
        <p:spPr>
          <a:xfrm>
            <a:off x="5043733" y="2210167"/>
            <a:ext cx="28364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ctrTitle" idx="2"/>
          </p:nvPr>
        </p:nvSpPr>
        <p:spPr>
          <a:xfrm>
            <a:off x="5043733" y="4643267"/>
            <a:ext cx="30792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ctrTitle" idx="3"/>
          </p:nvPr>
        </p:nvSpPr>
        <p:spPr>
          <a:xfrm>
            <a:off x="8314100" y="2210167"/>
            <a:ext cx="30048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ctrTitle" idx="4"/>
          </p:nvPr>
        </p:nvSpPr>
        <p:spPr>
          <a:xfrm>
            <a:off x="8314100" y="4643267"/>
            <a:ext cx="3004800" cy="4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 b="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subTitle" idx="1"/>
          </p:nvPr>
        </p:nvSpPr>
        <p:spPr>
          <a:xfrm>
            <a:off x="5043733" y="2449604"/>
            <a:ext cx="253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subTitle" idx="5"/>
          </p:nvPr>
        </p:nvSpPr>
        <p:spPr>
          <a:xfrm>
            <a:off x="5043733" y="4879724"/>
            <a:ext cx="253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ubTitle" idx="6"/>
          </p:nvPr>
        </p:nvSpPr>
        <p:spPr>
          <a:xfrm>
            <a:off x="8314100" y="2449604"/>
            <a:ext cx="253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000"/>
              <a:buNone/>
              <a:defRPr sz="1333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subTitle" idx="7"/>
          </p:nvPr>
        </p:nvSpPr>
        <p:spPr>
          <a:xfrm>
            <a:off x="8314100" y="4879724"/>
            <a:ext cx="253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000"/>
              <a:buNone/>
              <a:defRPr sz="1333">
                <a:solidFill>
                  <a:srgbClr val="FCBF4A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841861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TEXT 1">
  <p:cSld name="TITLE +TEXT 1">
    <p:bg>
      <p:bgPr>
        <a:solidFill>
          <a:srgbClr val="F3F3F3"/>
        </a:soli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>
            <a:off x="1953007" y="1412267"/>
            <a:ext cx="8286000" cy="36248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5"/>
          <p:cNvSpPr txBox="1">
            <a:spLocks noGrp="1"/>
          </p:cNvSpPr>
          <p:nvPr>
            <p:ph type="ctrTitle"/>
          </p:nvPr>
        </p:nvSpPr>
        <p:spPr>
          <a:xfrm>
            <a:off x="2983193" y="2194384"/>
            <a:ext cx="6225600" cy="513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Font typeface="Anton"/>
              <a:buNone/>
              <a:defRPr sz="3200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1"/>
          </p:nvPr>
        </p:nvSpPr>
        <p:spPr>
          <a:xfrm>
            <a:off x="3416900" y="2920031"/>
            <a:ext cx="5357600" cy="174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latin typeface="Anaheim"/>
                <a:ea typeface="Anaheim"/>
                <a:cs typeface="Anaheim"/>
                <a:sym typeface="Anahe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29" name="Google Shape;29;p5"/>
          <p:cNvSpPr/>
          <p:nvPr/>
        </p:nvSpPr>
        <p:spPr>
          <a:xfrm>
            <a:off x="2074373" y="1311100"/>
            <a:ext cx="8286000" cy="3624800"/>
          </a:xfrm>
          <a:prstGeom prst="roundRect">
            <a:avLst>
              <a:gd name="adj" fmla="val 4313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9464766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3F3F3"/>
        </a:solid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oogle Shape;31;p6"/>
          <p:cNvGrpSpPr/>
          <p:nvPr/>
        </p:nvGrpSpPr>
        <p:grpSpPr>
          <a:xfrm>
            <a:off x="1264367" y="4061434"/>
            <a:ext cx="10927533" cy="620300"/>
            <a:chOff x="948275" y="3046075"/>
            <a:chExt cx="8195650" cy="465225"/>
          </a:xfrm>
        </p:grpSpPr>
        <p:sp>
          <p:nvSpPr>
            <p:cNvPr id="32" name="Google Shape;32;p6"/>
            <p:cNvSpPr/>
            <p:nvPr/>
          </p:nvSpPr>
          <p:spPr>
            <a:xfrm>
              <a:off x="948275" y="3103000"/>
              <a:ext cx="8076600" cy="408300"/>
            </a:xfrm>
            <a:prstGeom prst="roundRect">
              <a:avLst>
                <a:gd name="adj" fmla="val 4313"/>
              </a:avLst>
            </a:pr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6"/>
            <p:cNvSpPr/>
            <p:nvPr/>
          </p:nvSpPr>
          <p:spPr>
            <a:xfrm>
              <a:off x="1008525" y="3046075"/>
              <a:ext cx="8135400" cy="408300"/>
            </a:xfrm>
            <a:prstGeom prst="roundRect">
              <a:avLst>
                <a:gd name="adj" fmla="val 4313"/>
              </a:avLst>
            </a:prstGeom>
            <a:noFill/>
            <a:ln w="9525" cap="flat" cmpd="sng">
              <a:solidFill>
                <a:srgbClr val="4343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" name="Google Shape;34;p6"/>
          <p:cNvSpPr txBox="1">
            <a:spLocks noGrp="1"/>
          </p:cNvSpPr>
          <p:nvPr>
            <p:ph type="ctrTitle"/>
          </p:nvPr>
        </p:nvSpPr>
        <p:spPr>
          <a:xfrm flipH="1">
            <a:off x="4815567" y="4061533"/>
            <a:ext cx="63040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867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600"/>
              <a:buNone/>
              <a:defRPr sz="2133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ubTitle" idx="1"/>
          </p:nvPr>
        </p:nvSpPr>
        <p:spPr>
          <a:xfrm flipH="1">
            <a:off x="5602367" y="2501500"/>
            <a:ext cx="5517200" cy="13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Abel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Abel"/>
              <a:buNone/>
              <a:defRPr>
                <a:solidFill>
                  <a:srgbClr val="F3F3F3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82102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ABEC1C99-15B3-45E8-AF92-9DF88B5340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01441BD9-250F-443C-BE9F-01D5A3AD02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2577B26-89A1-4A74-9200-3BB8F3256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6584551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">
  <p:cSld name="SECTION TITLE">
    <p:bg>
      <p:bgPr>
        <a:solidFill>
          <a:srgbClr val="F3F3F3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7"/>
          <p:cNvSpPr/>
          <p:nvPr/>
        </p:nvSpPr>
        <p:spPr>
          <a:xfrm>
            <a:off x="476200" y="1168308"/>
            <a:ext cx="4954000" cy="46512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7"/>
          <p:cNvSpPr txBox="1">
            <a:spLocks noGrp="1"/>
          </p:cNvSpPr>
          <p:nvPr>
            <p:ph type="ctrTitle"/>
          </p:nvPr>
        </p:nvSpPr>
        <p:spPr>
          <a:xfrm>
            <a:off x="1942200" y="2287067"/>
            <a:ext cx="2326800" cy="14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None/>
              <a:defRPr sz="48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subTitle" idx="1"/>
          </p:nvPr>
        </p:nvSpPr>
        <p:spPr>
          <a:xfrm>
            <a:off x="1185800" y="3759500"/>
            <a:ext cx="3083200" cy="14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9pPr>
          </a:lstStyle>
          <a:p>
            <a:endParaRPr/>
          </a:p>
        </p:txBody>
      </p:sp>
      <p:sp>
        <p:nvSpPr>
          <p:cNvPr id="40" name="Google Shape;40;p7"/>
          <p:cNvSpPr/>
          <p:nvPr/>
        </p:nvSpPr>
        <p:spPr>
          <a:xfrm>
            <a:off x="548759" y="1038500"/>
            <a:ext cx="4954000" cy="4651200"/>
          </a:xfrm>
          <a:prstGeom prst="roundRect">
            <a:avLst>
              <a:gd name="adj" fmla="val 4313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146268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WO COLUMNS">
    <p:bg>
      <p:bgPr>
        <a:solidFill>
          <a:srgbClr val="F3F3F3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 txBox="1">
            <a:spLocks noGrp="1"/>
          </p:cNvSpPr>
          <p:nvPr>
            <p:ph type="ctrTitle"/>
          </p:nvPr>
        </p:nvSpPr>
        <p:spPr>
          <a:xfrm>
            <a:off x="1969384" y="3947900"/>
            <a:ext cx="3385200" cy="513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subTitle" idx="1"/>
          </p:nvPr>
        </p:nvSpPr>
        <p:spPr>
          <a:xfrm>
            <a:off x="1969400" y="4364667"/>
            <a:ext cx="3523200" cy="75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44" name="Google Shape;44;p8"/>
          <p:cNvSpPr txBox="1">
            <a:spLocks noGrp="1"/>
          </p:cNvSpPr>
          <p:nvPr>
            <p:ph type="ctrTitle" idx="2"/>
          </p:nvPr>
        </p:nvSpPr>
        <p:spPr>
          <a:xfrm>
            <a:off x="6584553" y="3943833"/>
            <a:ext cx="3385200" cy="513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600"/>
              <a:buFont typeface="Anton"/>
              <a:buNone/>
              <a:defRPr sz="2133" b="0">
                <a:solidFill>
                  <a:srgbClr val="2D406A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45" name="Google Shape;45;p8"/>
          <p:cNvSpPr txBox="1">
            <a:spLocks noGrp="1"/>
          </p:cNvSpPr>
          <p:nvPr>
            <p:ph type="subTitle" idx="3"/>
          </p:nvPr>
        </p:nvSpPr>
        <p:spPr>
          <a:xfrm>
            <a:off x="6584561" y="4360600"/>
            <a:ext cx="3385200" cy="7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1100"/>
              <a:buFont typeface="Abel"/>
              <a:buNone/>
              <a:defRPr sz="1467">
                <a:solidFill>
                  <a:srgbClr val="2D406A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46" name="Google Shape;46;p8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8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8"/>
          <p:cNvSpPr txBox="1">
            <a:spLocks noGrp="1"/>
          </p:cNvSpPr>
          <p:nvPr>
            <p:ph type="ctrTitle" idx="4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26254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FOUR COLUMNS">
    <p:bg>
      <p:bgPr>
        <a:solidFill>
          <a:srgbClr val="F3F3F3"/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 txBox="1">
            <a:spLocks noGrp="1"/>
          </p:cNvSpPr>
          <p:nvPr>
            <p:ph type="ctrTitle"/>
          </p:nvPr>
        </p:nvSpPr>
        <p:spPr>
          <a:xfrm>
            <a:off x="2202533" y="2217533"/>
            <a:ext cx="3713200" cy="768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51" name="Google Shape;51;p9"/>
          <p:cNvSpPr txBox="1">
            <a:spLocks noGrp="1"/>
          </p:cNvSpPr>
          <p:nvPr>
            <p:ph type="subTitle" idx="1"/>
          </p:nvPr>
        </p:nvSpPr>
        <p:spPr>
          <a:xfrm>
            <a:off x="2202533" y="2985933"/>
            <a:ext cx="3877200" cy="12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>
                <a:latin typeface="Abel"/>
                <a:ea typeface="Abel"/>
                <a:cs typeface="Abel"/>
                <a:sym typeface="Abe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ctrTitle" idx="2"/>
          </p:nvPr>
        </p:nvSpPr>
        <p:spPr>
          <a:xfrm>
            <a:off x="2202533" y="4487432"/>
            <a:ext cx="3713200" cy="768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3"/>
          </p:nvPr>
        </p:nvSpPr>
        <p:spPr>
          <a:xfrm>
            <a:off x="2202533" y="5250404"/>
            <a:ext cx="3877200" cy="129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>
                <a:latin typeface="Abel"/>
                <a:ea typeface="Abel"/>
                <a:cs typeface="Abel"/>
                <a:sym typeface="Abe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54" name="Google Shape;54;p9"/>
          <p:cNvSpPr txBox="1">
            <a:spLocks noGrp="1"/>
          </p:cNvSpPr>
          <p:nvPr>
            <p:ph type="ctrTitle" idx="4"/>
          </p:nvPr>
        </p:nvSpPr>
        <p:spPr>
          <a:xfrm>
            <a:off x="6810524" y="4487433"/>
            <a:ext cx="3492400" cy="768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subTitle" idx="5"/>
          </p:nvPr>
        </p:nvSpPr>
        <p:spPr>
          <a:xfrm>
            <a:off x="6810524" y="5250271"/>
            <a:ext cx="3877200" cy="12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>
                <a:latin typeface="Abel"/>
                <a:ea typeface="Abel"/>
                <a:cs typeface="Abel"/>
                <a:sym typeface="Abe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ctrTitle" idx="6"/>
          </p:nvPr>
        </p:nvSpPr>
        <p:spPr>
          <a:xfrm>
            <a:off x="6810524" y="2217533"/>
            <a:ext cx="3713200" cy="768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Anton"/>
              <a:buNone/>
              <a:defRPr sz="2133" b="0">
                <a:latin typeface="Anton"/>
                <a:ea typeface="Anton"/>
                <a:cs typeface="Anton"/>
                <a:sym typeface="Anton"/>
              </a:defRPr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subTitle" idx="7"/>
          </p:nvPr>
        </p:nvSpPr>
        <p:spPr>
          <a:xfrm>
            <a:off x="6810524" y="2985933"/>
            <a:ext cx="3877200" cy="12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>
                <a:latin typeface="Abel"/>
                <a:ea typeface="Abel"/>
                <a:cs typeface="Abel"/>
                <a:sym typeface="Abe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Abel"/>
              <a:buNone/>
              <a:defRPr sz="1333"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  <p:sp>
        <p:nvSpPr>
          <p:cNvPr id="58" name="Google Shape;58;p9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ctrTitle" idx="8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74036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BIG TEXT">
    <p:bg>
      <p:bgPr>
        <a:solidFill>
          <a:srgbClr val="F3F3F3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ctrTitle"/>
          </p:nvPr>
        </p:nvSpPr>
        <p:spPr>
          <a:xfrm>
            <a:off x="1185800" y="2211033"/>
            <a:ext cx="6051200" cy="24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4800"/>
              <a:buNone/>
              <a:defRPr sz="96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688548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1">
  <p:cSld name="BIG TEXT 1">
    <p:bg>
      <p:bgPr>
        <a:solidFill>
          <a:srgbClr val="F3F3F3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1"/>
          <p:cNvSpPr txBox="1">
            <a:spLocks noGrp="1"/>
          </p:cNvSpPr>
          <p:nvPr>
            <p:ph type="ctrTitle"/>
          </p:nvPr>
        </p:nvSpPr>
        <p:spPr>
          <a:xfrm>
            <a:off x="7522433" y="2211033"/>
            <a:ext cx="3540800" cy="24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4800"/>
              <a:buNone/>
              <a:defRPr sz="48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grpSp>
        <p:nvGrpSpPr>
          <p:cNvPr id="65" name="Google Shape;65;p11"/>
          <p:cNvGrpSpPr/>
          <p:nvPr/>
        </p:nvGrpSpPr>
        <p:grpSpPr>
          <a:xfrm>
            <a:off x="573244" y="1444401"/>
            <a:ext cx="5954207" cy="4102921"/>
            <a:chOff x="1211784" y="1483576"/>
            <a:chExt cx="6753864" cy="2714769"/>
          </a:xfrm>
        </p:grpSpPr>
        <p:sp>
          <p:nvSpPr>
            <p:cNvPr id="66" name="Google Shape;66;p11"/>
            <p:cNvSpPr/>
            <p:nvPr/>
          </p:nvSpPr>
          <p:spPr>
            <a:xfrm>
              <a:off x="1211784" y="1575146"/>
              <a:ext cx="6648000" cy="2623200"/>
            </a:xfrm>
            <a:prstGeom prst="roundRect">
              <a:avLst>
                <a:gd name="adj" fmla="val 4313"/>
              </a:avLst>
            </a:pr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11"/>
            <p:cNvSpPr/>
            <p:nvPr/>
          </p:nvSpPr>
          <p:spPr>
            <a:xfrm>
              <a:off x="1317648" y="1483576"/>
              <a:ext cx="6648000" cy="2623200"/>
            </a:xfrm>
            <a:prstGeom prst="roundRect">
              <a:avLst>
                <a:gd name="adj" fmla="val 4313"/>
              </a:avLst>
            </a:prstGeom>
            <a:noFill/>
            <a:ln w="9525" cap="flat" cmpd="sng">
              <a:solidFill>
                <a:srgbClr val="4343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6549958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">
  <p:cSld name="TITLE + DESIGN ">
    <p:bg>
      <p:bgPr>
        <a:solidFill>
          <a:srgbClr val="F3F3F3"/>
        </a:solid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2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2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12"/>
          <p:cNvSpPr txBox="1">
            <a:spLocks noGrp="1"/>
          </p:cNvSpPr>
          <p:nvPr>
            <p:ph type="ctrTitle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6073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NUMBER">
  <p:cSld name="TITLE + NUMBER">
    <p:bg>
      <p:bgPr>
        <a:solidFill>
          <a:srgbClr val="F3F3F3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3"/>
          <p:cNvSpPr txBox="1">
            <a:spLocks noGrp="1"/>
          </p:cNvSpPr>
          <p:nvPr>
            <p:ph type="subTitle" idx="1"/>
          </p:nvPr>
        </p:nvSpPr>
        <p:spPr>
          <a:xfrm>
            <a:off x="2068717" y="2070251"/>
            <a:ext cx="2516800" cy="5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hasCustomPrompt="1"/>
          </p:nvPr>
        </p:nvSpPr>
        <p:spPr>
          <a:xfrm>
            <a:off x="1757317" y="1251317"/>
            <a:ext cx="3139600" cy="90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None/>
              <a:defRPr sz="40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000"/>
              <a:buFont typeface="Unica One"/>
              <a:buNone/>
              <a:defRPr sz="4000">
                <a:solidFill>
                  <a:srgbClr val="F3F3F3"/>
                </a:solidFill>
                <a:latin typeface="Unica One"/>
                <a:ea typeface="Unica One"/>
                <a:cs typeface="Unica One"/>
                <a:sym typeface="Unica One"/>
              </a:defRPr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3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 txBox="1">
            <a:spLocks noGrp="1"/>
          </p:cNvSpPr>
          <p:nvPr>
            <p:ph type="ctrTitle" idx="2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920455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bg>
      <p:bgPr>
        <a:solidFill>
          <a:srgbClr val="F3F3F3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4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title" idx="2"/>
          </p:nvPr>
        </p:nvSpPr>
        <p:spPr>
          <a:xfrm>
            <a:off x="1289635" y="265189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subTitle" idx="1"/>
          </p:nvPr>
        </p:nvSpPr>
        <p:spPr>
          <a:xfrm>
            <a:off x="1044600" y="3249800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84" name="Google Shape;84;p14"/>
          <p:cNvSpPr txBox="1">
            <a:spLocks noGrp="1"/>
          </p:cNvSpPr>
          <p:nvPr>
            <p:ph type="title" idx="3"/>
          </p:nvPr>
        </p:nvSpPr>
        <p:spPr>
          <a:xfrm>
            <a:off x="8449232" y="265189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4"/>
          </p:nvPr>
        </p:nvSpPr>
        <p:spPr>
          <a:xfrm>
            <a:off x="8204033" y="3249800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86" name="Google Shape;86;p14"/>
          <p:cNvSpPr txBox="1">
            <a:spLocks noGrp="1"/>
          </p:cNvSpPr>
          <p:nvPr>
            <p:ph type="title" idx="5"/>
          </p:nvPr>
        </p:nvSpPr>
        <p:spPr>
          <a:xfrm>
            <a:off x="4868984" y="4800664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7" name="Google Shape;87;p14"/>
          <p:cNvSpPr txBox="1">
            <a:spLocks noGrp="1"/>
          </p:cNvSpPr>
          <p:nvPr>
            <p:ph type="subTitle" idx="6"/>
          </p:nvPr>
        </p:nvSpPr>
        <p:spPr>
          <a:xfrm>
            <a:off x="4622703" y="5398567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88" name="Google Shape;88;p14"/>
          <p:cNvSpPr txBox="1">
            <a:spLocks noGrp="1"/>
          </p:cNvSpPr>
          <p:nvPr>
            <p:ph type="title" idx="7"/>
          </p:nvPr>
        </p:nvSpPr>
        <p:spPr>
          <a:xfrm>
            <a:off x="4868984" y="265189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89" name="Google Shape;89;p14"/>
          <p:cNvSpPr txBox="1">
            <a:spLocks noGrp="1"/>
          </p:cNvSpPr>
          <p:nvPr>
            <p:ph type="subTitle" idx="8"/>
          </p:nvPr>
        </p:nvSpPr>
        <p:spPr>
          <a:xfrm>
            <a:off x="4622703" y="3249800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title" idx="9"/>
          </p:nvPr>
        </p:nvSpPr>
        <p:spPr>
          <a:xfrm>
            <a:off x="1289051" y="4800664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1" name="Google Shape;91;p14"/>
          <p:cNvSpPr txBox="1">
            <a:spLocks noGrp="1"/>
          </p:cNvSpPr>
          <p:nvPr>
            <p:ph type="subTitle" idx="13"/>
          </p:nvPr>
        </p:nvSpPr>
        <p:spPr>
          <a:xfrm>
            <a:off x="1043900" y="5398567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92" name="Google Shape;92;p14"/>
          <p:cNvSpPr txBox="1">
            <a:spLocks noGrp="1"/>
          </p:cNvSpPr>
          <p:nvPr>
            <p:ph type="title" idx="14"/>
          </p:nvPr>
        </p:nvSpPr>
        <p:spPr>
          <a:xfrm>
            <a:off x="8449232" y="4800664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3" name="Google Shape;93;p14"/>
          <p:cNvSpPr txBox="1">
            <a:spLocks noGrp="1"/>
          </p:cNvSpPr>
          <p:nvPr>
            <p:ph type="subTitle" idx="15"/>
          </p:nvPr>
        </p:nvSpPr>
        <p:spPr>
          <a:xfrm>
            <a:off x="8203033" y="5398567"/>
            <a:ext cx="2947600" cy="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72473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bg>
      <p:bgPr>
        <a:solidFill>
          <a:srgbClr val="F3F3F3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5"/>
          <p:cNvSpPr txBox="1">
            <a:spLocks noGrp="1"/>
          </p:cNvSpPr>
          <p:nvPr>
            <p:ph type="ctrTitle"/>
          </p:nvPr>
        </p:nvSpPr>
        <p:spPr>
          <a:xfrm>
            <a:off x="1470567" y="2109367"/>
            <a:ext cx="1906000" cy="10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48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96" name="Google Shape;96;p15"/>
          <p:cNvSpPr txBox="1">
            <a:spLocks noGrp="1"/>
          </p:cNvSpPr>
          <p:nvPr>
            <p:ph type="subTitle" idx="1"/>
          </p:nvPr>
        </p:nvSpPr>
        <p:spPr>
          <a:xfrm>
            <a:off x="1189681" y="3903617"/>
            <a:ext cx="2437200" cy="222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97" name="Google Shape;97;p15"/>
          <p:cNvSpPr/>
          <p:nvPr/>
        </p:nvSpPr>
        <p:spPr>
          <a:xfrm>
            <a:off x="4684767" y="471233"/>
            <a:ext cx="7563200" cy="706000"/>
          </a:xfrm>
          <a:prstGeom prst="roundRect">
            <a:avLst>
              <a:gd name="adj" fmla="val 19858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5"/>
          <p:cNvSpPr/>
          <p:nvPr/>
        </p:nvSpPr>
        <p:spPr>
          <a:xfrm>
            <a:off x="4759700" y="545341"/>
            <a:ext cx="7488400" cy="706000"/>
          </a:xfrm>
          <a:prstGeom prst="roundRect">
            <a:avLst>
              <a:gd name="adj" fmla="val 11897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15"/>
          <p:cNvSpPr txBox="1">
            <a:spLocks noGrp="1"/>
          </p:cNvSpPr>
          <p:nvPr>
            <p:ph type="ctrTitle" idx="2"/>
          </p:nvPr>
        </p:nvSpPr>
        <p:spPr>
          <a:xfrm>
            <a:off x="5114683" y="2109367"/>
            <a:ext cx="1906000" cy="10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48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00" name="Google Shape;100;p15"/>
          <p:cNvSpPr txBox="1">
            <a:spLocks noGrp="1"/>
          </p:cNvSpPr>
          <p:nvPr>
            <p:ph type="subTitle" idx="3"/>
          </p:nvPr>
        </p:nvSpPr>
        <p:spPr>
          <a:xfrm>
            <a:off x="4833815" y="3903617"/>
            <a:ext cx="2437200" cy="222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101" name="Google Shape;101;p15"/>
          <p:cNvSpPr txBox="1">
            <a:spLocks noGrp="1"/>
          </p:cNvSpPr>
          <p:nvPr>
            <p:ph type="ctrTitle" idx="4"/>
          </p:nvPr>
        </p:nvSpPr>
        <p:spPr>
          <a:xfrm>
            <a:off x="8758700" y="2109367"/>
            <a:ext cx="1906000" cy="10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48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Staatliches"/>
              <a:buNone/>
              <a:defRPr sz="3200" b="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02" name="Google Shape;102;p15"/>
          <p:cNvSpPr txBox="1">
            <a:spLocks noGrp="1"/>
          </p:cNvSpPr>
          <p:nvPr>
            <p:ph type="subTitle" idx="5"/>
          </p:nvPr>
        </p:nvSpPr>
        <p:spPr>
          <a:xfrm>
            <a:off x="8477948" y="3903617"/>
            <a:ext cx="2437200" cy="222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R="9599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103" name="Google Shape;103;p15"/>
          <p:cNvSpPr txBox="1">
            <a:spLocks noGrp="1"/>
          </p:cNvSpPr>
          <p:nvPr>
            <p:ph type="ctrTitle" idx="6"/>
          </p:nvPr>
        </p:nvSpPr>
        <p:spPr>
          <a:xfrm>
            <a:off x="6907533" y="609733"/>
            <a:ext cx="4259600" cy="6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2D406A"/>
              </a:buClr>
              <a:buSzPts val="2400"/>
              <a:buNone/>
              <a:defRPr sz="24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1800"/>
              <a:buNone/>
              <a:defRPr sz="2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748091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+ TEXT">
  <p:cSld name="NUMBERS + TEXT">
    <p:bg>
      <p:bgPr>
        <a:solidFill>
          <a:srgbClr val="F3F3F3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6"/>
          <p:cNvSpPr txBox="1">
            <a:spLocks noGrp="1"/>
          </p:cNvSpPr>
          <p:nvPr>
            <p:ph type="subTitle" idx="1"/>
          </p:nvPr>
        </p:nvSpPr>
        <p:spPr>
          <a:xfrm>
            <a:off x="2364800" y="2184000"/>
            <a:ext cx="7462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ubTitle" idx="2"/>
          </p:nvPr>
        </p:nvSpPr>
        <p:spPr>
          <a:xfrm>
            <a:off x="2364800" y="3778392"/>
            <a:ext cx="7462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6"/>
          <p:cNvSpPr txBox="1">
            <a:spLocks noGrp="1"/>
          </p:cNvSpPr>
          <p:nvPr>
            <p:ph type="subTitle" idx="3"/>
          </p:nvPr>
        </p:nvSpPr>
        <p:spPr>
          <a:xfrm>
            <a:off x="2364800" y="5393967"/>
            <a:ext cx="74624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 hasCustomPrompt="1"/>
          </p:nvPr>
        </p:nvSpPr>
        <p:spPr>
          <a:xfrm>
            <a:off x="3745200" y="1253600"/>
            <a:ext cx="47016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9" name="Google Shape;109;p16"/>
          <p:cNvSpPr txBox="1">
            <a:spLocks noGrp="1"/>
          </p:cNvSpPr>
          <p:nvPr>
            <p:ph type="title" idx="4" hasCustomPrompt="1"/>
          </p:nvPr>
        </p:nvSpPr>
        <p:spPr>
          <a:xfrm>
            <a:off x="3745200" y="2869165"/>
            <a:ext cx="47016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6"/>
          <p:cNvSpPr txBox="1">
            <a:spLocks noGrp="1"/>
          </p:cNvSpPr>
          <p:nvPr>
            <p:ph type="title" idx="5" hasCustomPrompt="1"/>
          </p:nvPr>
        </p:nvSpPr>
        <p:spPr>
          <a:xfrm>
            <a:off x="3745200" y="4463567"/>
            <a:ext cx="4701600" cy="9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093699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54A2BA7-6AD3-40ED-A18D-7509E9111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0529FD8-7E39-4B39-AD84-FEFA5422FD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A4D205A-75B7-4580-B4ED-604BA12B96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D4DE5525-97C7-405F-BCEA-81DABE718B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1D756C9-A7E2-4C69-A2D4-EB5327C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E8D0D5A-1034-483B-A5EC-80717E8287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6143415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2">
  <p:cSld name="BIG TEXT 2">
    <p:bg>
      <p:bgPr>
        <a:solidFill>
          <a:srgbClr val="F3F3F3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7"/>
          <p:cNvSpPr txBox="1">
            <a:spLocks noGrp="1"/>
          </p:cNvSpPr>
          <p:nvPr>
            <p:ph type="ctrTitle"/>
          </p:nvPr>
        </p:nvSpPr>
        <p:spPr>
          <a:xfrm>
            <a:off x="3070400" y="2211033"/>
            <a:ext cx="6051200" cy="24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38987"/>
              </a:buClr>
              <a:buSzPts val="4800"/>
              <a:buNone/>
              <a:defRPr sz="6400" b="0">
                <a:solidFill>
                  <a:srgbClr val="338987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705421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bg>
      <p:bgPr>
        <a:solidFill>
          <a:srgbClr val="F3F3F3"/>
        </a:solidFill>
        <a:effectLst/>
      </p:bgPr>
    </p:bg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8"/>
          <p:cNvSpPr txBox="1">
            <a:spLocks noGrp="1"/>
          </p:cNvSpPr>
          <p:nvPr>
            <p:ph type="title"/>
          </p:nvPr>
        </p:nvSpPr>
        <p:spPr>
          <a:xfrm>
            <a:off x="4983696" y="4001397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15" name="Google Shape;115;p18"/>
          <p:cNvSpPr txBox="1">
            <a:spLocks noGrp="1"/>
          </p:cNvSpPr>
          <p:nvPr>
            <p:ph type="subTitle" idx="1"/>
          </p:nvPr>
        </p:nvSpPr>
        <p:spPr>
          <a:xfrm>
            <a:off x="4737496" y="4599300"/>
            <a:ext cx="2947600" cy="1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116" name="Google Shape;116;p18"/>
          <p:cNvSpPr txBox="1">
            <a:spLocks noGrp="1"/>
          </p:cNvSpPr>
          <p:nvPr>
            <p:ph type="title" idx="2"/>
          </p:nvPr>
        </p:nvSpPr>
        <p:spPr>
          <a:xfrm>
            <a:off x="1159529" y="4466131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3"/>
          </p:nvPr>
        </p:nvSpPr>
        <p:spPr>
          <a:xfrm>
            <a:off x="913329" y="5064033"/>
            <a:ext cx="2947600" cy="1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title" idx="4"/>
          </p:nvPr>
        </p:nvSpPr>
        <p:spPr>
          <a:xfrm>
            <a:off x="8732196" y="4466131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subTitle" idx="5"/>
          </p:nvPr>
        </p:nvSpPr>
        <p:spPr>
          <a:xfrm>
            <a:off x="8485996" y="5064033"/>
            <a:ext cx="2947600" cy="13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955630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3F3F3"/>
        </a:solid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9"/>
          <p:cNvSpPr/>
          <p:nvPr/>
        </p:nvSpPr>
        <p:spPr>
          <a:xfrm>
            <a:off x="558400" y="816363"/>
            <a:ext cx="4371600" cy="54432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" name="Google Shape;122;p19"/>
          <p:cNvSpPr/>
          <p:nvPr/>
        </p:nvSpPr>
        <p:spPr>
          <a:xfrm>
            <a:off x="688009" y="673129"/>
            <a:ext cx="4371600" cy="5443200"/>
          </a:xfrm>
          <a:prstGeom prst="roundRect">
            <a:avLst>
              <a:gd name="adj" fmla="val 4313"/>
            </a:avLst>
          </a:prstGeom>
          <a:noFill/>
          <a:ln w="9525" cap="flat" cmpd="sng">
            <a:solidFill>
              <a:srgbClr val="43434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19"/>
          <p:cNvSpPr txBox="1"/>
          <p:nvPr/>
        </p:nvSpPr>
        <p:spPr>
          <a:xfrm>
            <a:off x="1111867" y="4570800"/>
            <a:ext cx="3582400" cy="6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CREDITS</a:t>
            </a:r>
            <a:r>
              <a:rPr lang="en" sz="1200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: This presentation template was created by </a:t>
            </a:r>
            <a:r>
              <a:rPr lang="en" sz="1200" b="1">
                <a:solidFill>
                  <a:schemeClr val="accent3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, including icons by </a:t>
            </a:r>
            <a:r>
              <a:rPr lang="en" sz="1200" b="1">
                <a:solidFill>
                  <a:schemeClr val="accent3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, and infographics &amp; images by </a:t>
            </a:r>
            <a:r>
              <a:rPr lang="en" sz="1200" b="1">
                <a:solidFill>
                  <a:schemeClr val="accent3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 </a:t>
            </a:r>
            <a:r>
              <a:rPr lang="en" sz="1200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and illustrations by</a:t>
            </a:r>
            <a:r>
              <a:rPr lang="en" sz="1200" b="1">
                <a:solidFill>
                  <a:schemeClr val="accent3"/>
                </a:solidFill>
                <a:latin typeface="Anaheim"/>
                <a:ea typeface="Anaheim"/>
                <a:cs typeface="Anaheim"/>
                <a:sym typeface="Anaheim"/>
              </a:rPr>
              <a:t>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5"/>
              </a:rPr>
              <a:t>Storyset</a:t>
            </a:r>
            <a:endParaRPr sz="933" b="1">
              <a:solidFill>
                <a:srgbClr val="43434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4" name="Google Shape;124;p19"/>
          <p:cNvSpPr txBox="1">
            <a:spLocks noGrp="1"/>
          </p:cNvSpPr>
          <p:nvPr>
            <p:ph type="ctrTitle"/>
          </p:nvPr>
        </p:nvSpPr>
        <p:spPr>
          <a:xfrm>
            <a:off x="1111881" y="-402367"/>
            <a:ext cx="4331200" cy="32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3600"/>
              <a:buNone/>
              <a:defRPr sz="8000" b="0"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5200"/>
              <a:buNone/>
              <a:defRPr sz="6933">
                <a:solidFill>
                  <a:srgbClr val="FCBF4A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19"/>
          <p:cNvSpPr txBox="1">
            <a:spLocks noGrp="1"/>
          </p:cNvSpPr>
          <p:nvPr>
            <p:ph type="subTitle" idx="1"/>
          </p:nvPr>
        </p:nvSpPr>
        <p:spPr>
          <a:xfrm>
            <a:off x="1111881" y="2596367"/>
            <a:ext cx="4435600" cy="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None/>
              <a:defRPr>
                <a:latin typeface="Anaheim"/>
                <a:ea typeface="Anaheim"/>
                <a:cs typeface="Anaheim"/>
                <a:sym typeface="Anahe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4A"/>
              </a:buClr>
              <a:buSzPts val="1400"/>
              <a:buFont typeface="Josefin Slab"/>
              <a:buNone/>
              <a:defRPr sz="1867">
                <a:solidFill>
                  <a:srgbClr val="FCBF4A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900024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EFEFEF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599302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bg>
      <p:bgPr>
        <a:solidFill>
          <a:srgbClr val="FDF3E5">
            <a:alpha val="29620"/>
          </a:srgbClr>
        </a:solidFill>
        <a:effectLst/>
      </p:bgPr>
    </p:bg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023700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60E0099-A48E-4FDC-BAC5-F324AE4A0F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0BA9120-21AE-40D1-A3C4-8B6926F37E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FFDADB5-C89E-411C-8E4B-0695931B2E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8B95CA7-95AE-418C-AB3A-355B3B1836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F2BFE19-C11A-4E0E-8BE0-A37D6DA22C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236673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4764A87-713E-4046-BA05-888E58FF56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0EA9191-0EE6-45C7-83DD-6333FCD581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06ADE8C-A594-4608-B1C7-5C5766CD05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6F2520E-6161-44DA-BBDE-256B2881F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4681493-3D43-4BA0-A363-2BEFE44071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3676300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ED226D5-593A-4DD9-BA71-6D15005A58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83D05F6-5380-43C8-8AE3-655BF550BC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A93007D-E000-472E-9E3D-B0469CCC9F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1161FFC-0C92-49D3-A891-22D8C0AD9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CE48142-F26C-4A80-8F12-57B627386D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7950270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C6306A1-1E91-4525-B38E-9981E1B225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76FCCCD-1D58-4CA5-B418-8FE8F544300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80BE859-4D08-4315-B074-BB5800991B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F674F108-F7AE-4FDF-A163-B4C8E3F334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BA67E15-D8A3-4731-B0AD-708F4E22D2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CCC46EB-83F9-4424-9EA3-DF2898CEE5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7739126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D0FA301-D8BF-4F29-9722-13370D3648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E517D8A-5152-4485-9FBF-C3E74FEDDB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0E50FA94-C061-469E-A65E-6879B00DE6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0BBC9A1E-2C15-4D21-8417-32D5D0091DC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A85B323C-BC7F-4FC9-BDC8-41EAC0D7DF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C767DCCC-9707-4C42-BB43-D419C29231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225493EC-ED6D-41D3-9DC7-6299AE7F1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31AD3603-7782-4D20-9217-FF0120A8F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826396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4C86511-6A00-439D-B805-2CF3A932DE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4747E05C-6E5F-4154-8E66-967BAA602AE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29D09B3F-41C8-4C46-A572-0509DC1F85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5237118-3794-4EB6-B3FD-B234D9F7A3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C9EF9E48-68AC-4D77-B274-4E5E69CA4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03C3DA5-4726-406C-B96B-E5D87A5BF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5892150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94DA425-9414-43DA-9734-7A2E4AADC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ED208477-C30D-4710-963E-DC4CBA0231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29CB4F3-7EB9-4362-902E-5350DB77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CF95D3D-384A-4729-8D03-E7DA766282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918251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990EB9B7-A0AF-4FFF-B62F-EA58A8334C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014FC74E-69C0-4275-8788-2C764B6F3A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F13EE16F-83AA-4927-B5BB-650C9A5CF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8832443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4871E4-0A01-4EEF-84B3-12B701C776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E4CF678-BAAD-4FFD-AD35-92366543F8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44D9219-263C-458D-8781-D6C37E9BDBD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F24AE411-1EAB-4497-80B5-657EC93675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8838E14-B6B4-4208-A858-75581A5E93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C23B765-2B87-43DA-9AC6-712692D2B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8434127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9618154-017E-4F1E-861D-6C61185894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996BD910-D7B8-4837-9CCF-99EF1F9C959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5221FE0B-B985-4947-A68F-2A42BD950E5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1FFEB8A3-050E-405A-A37F-0ECEE956E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C678B23F-748A-4506-9B9B-1AF5B1DB34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539AB15-DD12-40E9-B207-642142E4FE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0791393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923489C-8A66-4557-A31E-B439053A14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CC9DCFE0-0E62-42B4-AF48-7B5193D089A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13AFAC-61AD-46C4-B63A-5975033B0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B0E40FB-8F21-4CD0-BE42-374A11E0FC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CE64E3A-7949-4807-BC65-C645ABC51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1817412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89F82AE-60D4-4532-B6CE-202178066A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C6B4DC81-EBB1-4D2C-B142-4870B906B2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A4E8723-128E-4587-A008-AFA9CF9F67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862BC62-7A32-4DBA-BAEE-1379DCB925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A23DD3B-49D1-4F89-9F80-5BA13A9012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4870378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471700" y="5060665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8873295" y="-546870"/>
            <a:ext cx="3741276" cy="3549297"/>
          </a:xfrm>
          <a:custGeom>
            <a:avLst/>
            <a:gdLst/>
            <a:ahLst/>
            <a:cxnLst/>
            <a:rect l="l" t="t" r="r" b="b"/>
            <a:pathLst>
              <a:path w="1899125" h="1801674" extrusionOk="0">
                <a:moveTo>
                  <a:pt x="1818538" y="707752"/>
                </a:moveTo>
                <a:cubicBezTo>
                  <a:pt x="1831074" y="497125"/>
                  <a:pt x="1753858" y="325519"/>
                  <a:pt x="1578309" y="205746"/>
                </a:cubicBezTo>
                <a:cubicBezTo>
                  <a:pt x="1408528" y="89914"/>
                  <a:pt x="1198250" y="22552"/>
                  <a:pt x="994519" y="4769"/>
                </a:cubicBezTo>
                <a:cubicBezTo>
                  <a:pt x="827085" y="-9839"/>
                  <a:pt x="652527" y="8307"/>
                  <a:pt x="495522" y="70381"/>
                </a:cubicBezTo>
                <a:cubicBezTo>
                  <a:pt x="429934" y="95571"/>
                  <a:pt x="368486" y="130433"/>
                  <a:pt x="313219" y="173809"/>
                </a:cubicBezTo>
                <a:cubicBezTo>
                  <a:pt x="239976" y="232551"/>
                  <a:pt x="210471" y="301682"/>
                  <a:pt x="158916" y="375104"/>
                </a:cubicBezTo>
                <a:cubicBezTo>
                  <a:pt x="103122" y="454565"/>
                  <a:pt x="46440" y="506438"/>
                  <a:pt x="18368" y="605174"/>
                </a:cubicBezTo>
                <a:cubicBezTo>
                  <a:pt x="-14565" y="720999"/>
                  <a:pt x="5923" y="819242"/>
                  <a:pt x="10454" y="934958"/>
                </a:cubicBezTo>
                <a:cubicBezTo>
                  <a:pt x="14758" y="1044814"/>
                  <a:pt x="-1278" y="1145825"/>
                  <a:pt x="25122" y="1255759"/>
                </a:cubicBezTo>
                <a:cubicBezTo>
                  <a:pt x="47323" y="1350745"/>
                  <a:pt x="90532" y="1439548"/>
                  <a:pt x="151572" y="1515641"/>
                </a:cubicBezTo>
                <a:cubicBezTo>
                  <a:pt x="422033" y="1849229"/>
                  <a:pt x="943761" y="1837532"/>
                  <a:pt x="1324630" y="1747856"/>
                </a:cubicBezTo>
                <a:cubicBezTo>
                  <a:pt x="1538265" y="1697565"/>
                  <a:pt x="1682812" y="1551189"/>
                  <a:pt x="1774457" y="1356692"/>
                </a:cubicBezTo>
                <a:cubicBezTo>
                  <a:pt x="1865783" y="1162882"/>
                  <a:pt x="1991560" y="890940"/>
                  <a:pt x="1818538" y="707752"/>
                </a:cubicBezTo>
                <a:close/>
                <a:moveTo>
                  <a:pt x="1780057" y="1013000"/>
                </a:moveTo>
                <a:cubicBezTo>
                  <a:pt x="1773893" y="989902"/>
                  <a:pt x="1783298" y="964666"/>
                  <a:pt x="1787413" y="941387"/>
                </a:cubicBezTo>
                <a:cubicBezTo>
                  <a:pt x="1787430" y="965448"/>
                  <a:pt x="1784958" y="989447"/>
                  <a:pt x="1780037" y="1013000"/>
                </a:cubicBezTo>
                <a:close/>
                <a:moveTo>
                  <a:pt x="1240206" y="1350652"/>
                </a:moveTo>
                <a:cubicBezTo>
                  <a:pt x="1199929" y="1367787"/>
                  <a:pt x="1164079" y="1357269"/>
                  <a:pt x="1121896" y="1347528"/>
                </a:cubicBezTo>
                <a:cubicBezTo>
                  <a:pt x="1185325" y="1323272"/>
                  <a:pt x="1246595" y="1293709"/>
                  <a:pt x="1305055" y="1259156"/>
                </a:cubicBezTo>
                <a:cubicBezTo>
                  <a:pt x="1286530" y="1291734"/>
                  <a:pt x="1264799" y="1322383"/>
                  <a:pt x="1240186" y="1350646"/>
                </a:cubicBezTo>
                <a:close/>
                <a:moveTo>
                  <a:pt x="1291243" y="1489342"/>
                </a:moveTo>
                <a:cubicBezTo>
                  <a:pt x="1273962" y="1493315"/>
                  <a:pt x="1256501" y="1496665"/>
                  <a:pt x="1238987" y="1499452"/>
                </a:cubicBezTo>
                <a:cubicBezTo>
                  <a:pt x="1256980" y="1483982"/>
                  <a:pt x="1267701" y="1489167"/>
                  <a:pt x="1291223" y="1489348"/>
                </a:cubicBezTo>
                <a:close/>
                <a:moveTo>
                  <a:pt x="1066251" y="829391"/>
                </a:moveTo>
                <a:cubicBezTo>
                  <a:pt x="1043961" y="799579"/>
                  <a:pt x="1027361" y="796436"/>
                  <a:pt x="1043676" y="759852"/>
                </a:cubicBezTo>
                <a:cubicBezTo>
                  <a:pt x="1056548" y="779930"/>
                  <a:pt x="1068915" y="804660"/>
                  <a:pt x="1066251" y="829391"/>
                </a:cubicBezTo>
                <a:close/>
                <a:moveTo>
                  <a:pt x="131680" y="905133"/>
                </a:moveTo>
                <a:cubicBezTo>
                  <a:pt x="135569" y="877323"/>
                  <a:pt x="140671" y="849592"/>
                  <a:pt x="146822" y="822178"/>
                </a:cubicBezTo>
                <a:cubicBezTo>
                  <a:pt x="168547" y="893395"/>
                  <a:pt x="196336" y="962619"/>
                  <a:pt x="229884" y="1029092"/>
                </a:cubicBezTo>
                <a:cubicBezTo>
                  <a:pt x="262843" y="1095845"/>
                  <a:pt x="272015" y="1165598"/>
                  <a:pt x="298810" y="1235112"/>
                </a:cubicBezTo>
                <a:cubicBezTo>
                  <a:pt x="217288" y="1140213"/>
                  <a:pt x="159946" y="1026998"/>
                  <a:pt x="131680" y="905133"/>
                </a:cubicBezTo>
                <a:close/>
                <a:moveTo>
                  <a:pt x="263413" y="518227"/>
                </a:moveTo>
                <a:cubicBezTo>
                  <a:pt x="267756" y="601097"/>
                  <a:pt x="263265" y="667409"/>
                  <a:pt x="254417" y="750351"/>
                </a:cubicBezTo>
                <a:cubicBezTo>
                  <a:pt x="242890" y="706980"/>
                  <a:pt x="235842" y="662542"/>
                  <a:pt x="233384" y="617733"/>
                </a:cubicBezTo>
                <a:cubicBezTo>
                  <a:pt x="231686" y="584111"/>
                  <a:pt x="263660" y="522899"/>
                  <a:pt x="263413" y="518207"/>
                </a:cubicBezTo>
                <a:close/>
                <a:moveTo>
                  <a:pt x="454798" y="739444"/>
                </a:moveTo>
                <a:cubicBezTo>
                  <a:pt x="460884" y="691751"/>
                  <a:pt x="468441" y="598388"/>
                  <a:pt x="506592" y="564461"/>
                </a:cubicBezTo>
                <a:cubicBezTo>
                  <a:pt x="560559" y="516503"/>
                  <a:pt x="618427" y="559464"/>
                  <a:pt x="661686" y="596690"/>
                </a:cubicBezTo>
                <a:cubicBezTo>
                  <a:pt x="571591" y="647105"/>
                  <a:pt x="494711" y="685938"/>
                  <a:pt x="463872" y="794233"/>
                </a:cubicBezTo>
                <a:cubicBezTo>
                  <a:pt x="451181" y="778945"/>
                  <a:pt x="447713" y="758006"/>
                  <a:pt x="454797" y="739444"/>
                </a:cubicBezTo>
                <a:close/>
                <a:moveTo>
                  <a:pt x="731461" y="908134"/>
                </a:moveTo>
                <a:cubicBezTo>
                  <a:pt x="722308" y="910395"/>
                  <a:pt x="744800" y="779767"/>
                  <a:pt x="748890" y="771388"/>
                </a:cubicBezTo>
                <a:cubicBezTo>
                  <a:pt x="760771" y="795114"/>
                  <a:pt x="730521" y="879935"/>
                  <a:pt x="731435" y="908134"/>
                </a:cubicBezTo>
                <a:close/>
                <a:moveTo>
                  <a:pt x="845227" y="1379142"/>
                </a:moveTo>
                <a:cubicBezTo>
                  <a:pt x="857758" y="1385458"/>
                  <a:pt x="870425" y="1391522"/>
                  <a:pt x="883229" y="1397334"/>
                </a:cubicBezTo>
                <a:cubicBezTo>
                  <a:pt x="752707" y="1462829"/>
                  <a:pt x="626011" y="1370055"/>
                  <a:pt x="553798" y="1260257"/>
                </a:cubicBezTo>
                <a:cubicBezTo>
                  <a:pt x="638530" y="1325267"/>
                  <a:pt x="739171" y="1366326"/>
                  <a:pt x="845201" y="1379142"/>
                </a:cubicBezTo>
                <a:close/>
                <a:moveTo>
                  <a:pt x="900431" y="1221080"/>
                </a:moveTo>
                <a:cubicBezTo>
                  <a:pt x="851903" y="1224269"/>
                  <a:pt x="735408" y="1064244"/>
                  <a:pt x="764601" y="1038036"/>
                </a:cubicBezTo>
                <a:cubicBezTo>
                  <a:pt x="801100" y="1107529"/>
                  <a:pt x="838959" y="1170361"/>
                  <a:pt x="900405" y="1221080"/>
                </a:cubicBezTo>
                <a:close/>
                <a:moveTo>
                  <a:pt x="868554" y="883856"/>
                </a:moveTo>
                <a:cubicBezTo>
                  <a:pt x="876831" y="858244"/>
                  <a:pt x="875101" y="846987"/>
                  <a:pt x="894416" y="825528"/>
                </a:cubicBezTo>
                <a:cubicBezTo>
                  <a:pt x="912798" y="846164"/>
                  <a:pt x="891065" y="881406"/>
                  <a:pt x="868528" y="883856"/>
                </a:cubicBezTo>
                <a:close/>
                <a:moveTo>
                  <a:pt x="728486" y="1608635"/>
                </a:moveTo>
                <a:cubicBezTo>
                  <a:pt x="649811" y="1617598"/>
                  <a:pt x="547608" y="1627157"/>
                  <a:pt x="504071" y="1545122"/>
                </a:cubicBezTo>
                <a:cubicBezTo>
                  <a:pt x="575905" y="1575650"/>
                  <a:pt x="651306" y="1596990"/>
                  <a:pt x="728486" y="1608635"/>
                </a:cubicBezTo>
                <a:close/>
                <a:moveTo>
                  <a:pt x="613968" y="944705"/>
                </a:moveTo>
                <a:cubicBezTo>
                  <a:pt x="601558" y="949388"/>
                  <a:pt x="589242" y="954311"/>
                  <a:pt x="577022" y="959475"/>
                </a:cubicBezTo>
                <a:cubicBezTo>
                  <a:pt x="563190" y="872093"/>
                  <a:pt x="576374" y="816384"/>
                  <a:pt x="638384" y="749956"/>
                </a:cubicBezTo>
                <a:cubicBezTo>
                  <a:pt x="611193" y="810726"/>
                  <a:pt x="608452" y="879287"/>
                  <a:pt x="613968" y="944705"/>
                </a:cubicBezTo>
                <a:close/>
                <a:moveTo>
                  <a:pt x="591846" y="303276"/>
                </a:moveTo>
                <a:cubicBezTo>
                  <a:pt x="628408" y="288330"/>
                  <a:pt x="667749" y="281390"/>
                  <a:pt x="707219" y="282926"/>
                </a:cubicBezTo>
                <a:cubicBezTo>
                  <a:pt x="663312" y="299699"/>
                  <a:pt x="637373" y="298999"/>
                  <a:pt x="591846" y="303276"/>
                </a:cubicBezTo>
                <a:close/>
                <a:moveTo>
                  <a:pt x="1317850" y="417689"/>
                </a:moveTo>
                <a:lnTo>
                  <a:pt x="1307285" y="402472"/>
                </a:lnTo>
                <a:cubicBezTo>
                  <a:pt x="1317340" y="410681"/>
                  <a:pt x="1327462" y="418817"/>
                  <a:pt x="1337651" y="426879"/>
                </a:cubicBezTo>
                <a:cubicBezTo>
                  <a:pt x="1330187" y="426198"/>
                  <a:pt x="1323189" y="422950"/>
                  <a:pt x="1317850" y="417689"/>
                </a:cubicBezTo>
                <a:close/>
                <a:moveTo>
                  <a:pt x="1632061" y="731809"/>
                </a:moveTo>
                <a:cubicBezTo>
                  <a:pt x="1624353" y="721440"/>
                  <a:pt x="1616512" y="711161"/>
                  <a:pt x="1608539" y="700973"/>
                </a:cubicBezTo>
                <a:cubicBezTo>
                  <a:pt x="1627021" y="705221"/>
                  <a:pt x="1634861" y="715499"/>
                  <a:pt x="1632061" y="731809"/>
                </a:cubicBezTo>
                <a:close/>
                <a:moveTo>
                  <a:pt x="1164124" y="1111237"/>
                </a:moveTo>
                <a:cubicBezTo>
                  <a:pt x="1193935" y="1064028"/>
                  <a:pt x="1216052" y="1012382"/>
                  <a:pt x="1229647" y="958230"/>
                </a:cubicBezTo>
                <a:cubicBezTo>
                  <a:pt x="1274209" y="1032391"/>
                  <a:pt x="1272861" y="1190594"/>
                  <a:pt x="1155108" y="1191904"/>
                </a:cubicBezTo>
                <a:cubicBezTo>
                  <a:pt x="1160632" y="1165356"/>
                  <a:pt x="1163651" y="1138349"/>
                  <a:pt x="1164124" y="1111237"/>
                </a:cubicBezTo>
                <a:close/>
                <a:moveTo>
                  <a:pt x="1241023" y="537578"/>
                </a:moveTo>
                <a:lnTo>
                  <a:pt x="1217041" y="518933"/>
                </a:lnTo>
                <a:cubicBezTo>
                  <a:pt x="1228622" y="518119"/>
                  <a:pt x="1238958" y="526155"/>
                  <a:pt x="1241023" y="537578"/>
                </a:cubicBezTo>
                <a:close/>
                <a:moveTo>
                  <a:pt x="1601403" y="917090"/>
                </a:moveTo>
                <a:cubicBezTo>
                  <a:pt x="1587347" y="952543"/>
                  <a:pt x="1569018" y="986148"/>
                  <a:pt x="1546821" y="1017161"/>
                </a:cubicBezTo>
                <a:cubicBezTo>
                  <a:pt x="1537578" y="966383"/>
                  <a:pt x="1516869" y="922009"/>
                  <a:pt x="1501184" y="873403"/>
                </a:cubicBezTo>
                <a:cubicBezTo>
                  <a:pt x="1486723" y="828600"/>
                  <a:pt x="1481836" y="780448"/>
                  <a:pt x="1468853" y="734622"/>
                </a:cubicBezTo>
                <a:cubicBezTo>
                  <a:pt x="1518813" y="791032"/>
                  <a:pt x="1563203" y="852139"/>
                  <a:pt x="1601403" y="917090"/>
                </a:cubicBezTo>
                <a:close/>
                <a:moveTo>
                  <a:pt x="1506499" y="1277230"/>
                </a:moveTo>
                <a:cubicBezTo>
                  <a:pt x="1528504" y="1241119"/>
                  <a:pt x="1535426" y="1195876"/>
                  <a:pt x="1557892" y="1163168"/>
                </a:cubicBezTo>
                <a:cubicBezTo>
                  <a:pt x="1581226" y="1129254"/>
                  <a:pt x="1618521" y="1102410"/>
                  <a:pt x="1643080" y="1067996"/>
                </a:cubicBezTo>
                <a:cubicBezTo>
                  <a:pt x="1627336" y="1135145"/>
                  <a:pt x="1607386" y="1202526"/>
                  <a:pt x="1575930" y="1264204"/>
                </a:cubicBezTo>
                <a:cubicBezTo>
                  <a:pt x="1539633" y="1335351"/>
                  <a:pt x="1511412" y="1355584"/>
                  <a:pt x="1428460" y="1365590"/>
                </a:cubicBezTo>
                <a:cubicBezTo>
                  <a:pt x="1459219" y="1340695"/>
                  <a:pt x="1485597" y="1310830"/>
                  <a:pt x="1506499" y="1277231"/>
                </a:cubicBezTo>
                <a:close/>
                <a:moveTo>
                  <a:pt x="1533521" y="332875"/>
                </a:moveTo>
                <a:cubicBezTo>
                  <a:pt x="1592389" y="376330"/>
                  <a:pt x="1638930" y="434359"/>
                  <a:pt x="1668566" y="501253"/>
                </a:cubicBezTo>
                <a:cubicBezTo>
                  <a:pt x="1556693" y="420243"/>
                  <a:pt x="1442466" y="350191"/>
                  <a:pt x="1337301" y="259356"/>
                </a:cubicBezTo>
                <a:cubicBezTo>
                  <a:pt x="1295598" y="223329"/>
                  <a:pt x="1253688" y="183977"/>
                  <a:pt x="1199974" y="166680"/>
                </a:cubicBezTo>
                <a:cubicBezTo>
                  <a:pt x="1173730" y="158255"/>
                  <a:pt x="1150189" y="159985"/>
                  <a:pt x="1123763" y="157555"/>
                </a:cubicBezTo>
                <a:cubicBezTo>
                  <a:pt x="1079629" y="153498"/>
                  <a:pt x="1075922" y="156051"/>
                  <a:pt x="1034964" y="129201"/>
                </a:cubicBezTo>
                <a:cubicBezTo>
                  <a:pt x="1213839" y="155578"/>
                  <a:pt x="1388941" y="223361"/>
                  <a:pt x="1533521" y="332875"/>
                </a:cubicBezTo>
                <a:close/>
                <a:moveTo>
                  <a:pt x="982366" y="363652"/>
                </a:moveTo>
                <a:cubicBezTo>
                  <a:pt x="945492" y="365499"/>
                  <a:pt x="954592" y="374177"/>
                  <a:pt x="913563" y="371507"/>
                </a:cubicBezTo>
                <a:cubicBezTo>
                  <a:pt x="884920" y="369640"/>
                  <a:pt x="855455" y="358389"/>
                  <a:pt x="826709" y="354657"/>
                </a:cubicBezTo>
                <a:cubicBezTo>
                  <a:pt x="894008" y="332557"/>
                  <a:pt x="916603" y="332751"/>
                  <a:pt x="982366" y="363652"/>
                </a:cubicBezTo>
                <a:close/>
                <a:moveTo>
                  <a:pt x="881751" y="188974"/>
                </a:moveTo>
                <a:lnTo>
                  <a:pt x="896899" y="196440"/>
                </a:lnTo>
                <a:cubicBezTo>
                  <a:pt x="837460" y="176929"/>
                  <a:pt x="775327" y="166870"/>
                  <a:pt x="712768" y="166628"/>
                </a:cubicBezTo>
                <a:cubicBezTo>
                  <a:pt x="682225" y="166870"/>
                  <a:pt x="651806" y="170526"/>
                  <a:pt x="622076" y="177529"/>
                </a:cubicBezTo>
                <a:lnTo>
                  <a:pt x="592449" y="185876"/>
                </a:lnTo>
                <a:cubicBezTo>
                  <a:pt x="573172" y="201637"/>
                  <a:pt x="555272" y="200598"/>
                  <a:pt x="538748" y="182759"/>
                </a:cubicBezTo>
                <a:cubicBezTo>
                  <a:pt x="644580" y="132072"/>
                  <a:pt x="776936" y="139758"/>
                  <a:pt x="881751" y="188974"/>
                </a:cubicBezTo>
                <a:close/>
                <a:moveTo>
                  <a:pt x="214866" y="1384255"/>
                </a:moveTo>
                <a:cubicBezTo>
                  <a:pt x="191487" y="1347181"/>
                  <a:pt x="172644" y="1307435"/>
                  <a:pt x="158741" y="1265869"/>
                </a:cubicBezTo>
                <a:cubicBezTo>
                  <a:pt x="193513" y="1313954"/>
                  <a:pt x="233150" y="1358325"/>
                  <a:pt x="277025" y="1398280"/>
                </a:cubicBezTo>
                <a:cubicBezTo>
                  <a:pt x="297559" y="1416945"/>
                  <a:pt x="339489" y="1436944"/>
                  <a:pt x="352465" y="1459115"/>
                </a:cubicBezTo>
                <a:cubicBezTo>
                  <a:pt x="364450" y="1479582"/>
                  <a:pt x="363024" y="1519795"/>
                  <a:pt x="369155" y="1542718"/>
                </a:cubicBezTo>
                <a:cubicBezTo>
                  <a:pt x="307803" y="1500558"/>
                  <a:pt x="255371" y="1446708"/>
                  <a:pt x="214866" y="1384255"/>
                </a:cubicBezTo>
                <a:close/>
                <a:moveTo>
                  <a:pt x="1479256" y="1570216"/>
                </a:moveTo>
                <a:cubicBezTo>
                  <a:pt x="1327449" y="1670760"/>
                  <a:pt x="1099366" y="1675297"/>
                  <a:pt x="923778" y="1679872"/>
                </a:cubicBezTo>
                <a:cubicBezTo>
                  <a:pt x="988666" y="1657403"/>
                  <a:pt x="1038030" y="1628207"/>
                  <a:pt x="1106904" y="1625329"/>
                </a:cubicBezTo>
                <a:cubicBezTo>
                  <a:pt x="1170621" y="1623535"/>
                  <a:pt x="1234050" y="1616067"/>
                  <a:pt x="1296441" y="1603016"/>
                </a:cubicBezTo>
                <a:cubicBezTo>
                  <a:pt x="1353688" y="1590948"/>
                  <a:pt x="1408748" y="1570185"/>
                  <a:pt x="1459708" y="1541448"/>
                </a:cubicBezTo>
                <a:cubicBezTo>
                  <a:pt x="1518269" y="1507573"/>
                  <a:pt x="1559791" y="1451805"/>
                  <a:pt x="1617257" y="1420042"/>
                </a:cubicBezTo>
                <a:cubicBezTo>
                  <a:pt x="1581556" y="1478325"/>
                  <a:pt x="1536658" y="1532193"/>
                  <a:pt x="1479256" y="1570216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023694" y="924134"/>
            <a:ext cx="2546860" cy="226829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 rot="986735">
            <a:off x="872494" y="4895365"/>
            <a:ext cx="3148663" cy="1547960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 rot="7283088">
            <a:off x="10669054" y="4381041"/>
            <a:ext cx="2104117" cy="184168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 rot="-10155561">
            <a:off x="-1260977" y="1396925"/>
            <a:ext cx="5313744" cy="2618592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-362300" y="734137"/>
            <a:ext cx="1498235" cy="154276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/>
          </p:nvPr>
        </p:nvSpPr>
        <p:spPr>
          <a:xfrm>
            <a:off x="1621367" y="2655767"/>
            <a:ext cx="8949200" cy="154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049443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/>
          <p:nvPr/>
        </p:nvSpPr>
        <p:spPr>
          <a:xfrm>
            <a:off x="-485298" y="-185848"/>
            <a:ext cx="3174479" cy="2827267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717800" y="1573782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3"/>
          <p:cNvSpPr/>
          <p:nvPr/>
        </p:nvSpPr>
        <p:spPr>
          <a:xfrm rot="3886626">
            <a:off x="7339876" y="5067425"/>
            <a:ext cx="2913195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3"/>
          <p:cNvSpPr/>
          <p:nvPr/>
        </p:nvSpPr>
        <p:spPr>
          <a:xfrm rot="-10114520">
            <a:off x="8146883" y="-610503"/>
            <a:ext cx="4708229" cy="2311948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" name="Google Shape;23;p3"/>
          <p:cNvSpPr/>
          <p:nvPr/>
        </p:nvSpPr>
        <p:spPr>
          <a:xfrm>
            <a:off x="9188101" y="4063933"/>
            <a:ext cx="1889079" cy="194522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/>
          </p:nvPr>
        </p:nvSpPr>
        <p:spPr>
          <a:xfrm>
            <a:off x="1621367" y="2517533"/>
            <a:ext cx="8949200" cy="154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1621367" y="4193139"/>
            <a:ext cx="8949200" cy="104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3"/>
          <p:cNvSpPr/>
          <p:nvPr/>
        </p:nvSpPr>
        <p:spPr>
          <a:xfrm rot="-1859257">
            <a:off x="9909361" y="491459"/>
            <a:ext cx="1601364" cy="1992557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323188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/>
          <p:nvPr/>
        </p:nvSpPr>
        <p:spPr>
          <a:xfrm>
            <a:off x="1121559" y="712933"/>
            <a:ext cx="1926780" cy="1356656"/>
          </a:xfrm>
          <a:custGeom>
            <a:avLst/>
            <a:gdLst/>
            <a:ahLst/>
            <a:cxnLst/>
            <a:rect l="l" t="t" r="r" b="b"/>
            <a:pathLst>
              <a:path w="3176012" h="1017492" extrusionOk="0">
                <a:moveTo>
                  <a:pt x="3132430" y="666969"/>
                </a:moveTo>
                <a:cubicBezTo>
                  <a:pt x="3048872" y="666537"/>
                  <a:pt x="2965324" y="665692"/>
                  <a:pt x="2881784" y="664435"/>
                </a:cubicBezTo>
                <a:cubicBezTo>
                  <a:pt x="2911457" y="560567"/>
                  <a:pt x="2629330" y="585051"/>
                  <a:pt x="2573160" y="581778"/>
                </a:cubicBezTo>
                <a:cubicBezTo>
                  <a:pt x="2431445" y="573528"/>
                  <a:pt x="2289782" y="566179"/>
                  <a:pt x="2148177" y="556069"/>
                </a:cubicBezTo>
                <a:cubicBezTo>
                  <a:pt x="2240727" y="555874"/>
                  <a:pt x="2333276" y="556663"/>
                  <a:pt x="2425825" y="558434"/>
                </a:cubicBezTo>
                <a:cubicBezTo>
                  <a:pt x="2478456" y="559458"/>
                  <a:pt x="2566166" y="581688"/>
                  <a:pt x="2608316" y="544824"/>
                </a:cubicBezTo>
                <a:cubicBezTo>
                  <a:pt x="2634593" y="521856"/>
                  <a:pt x="2642475" y="479653"/>
                  <a:pt x="2616256" y="454663"/>
                </a:cubicBezTo>
                <a:cubicBezTo>
                  <a:pt x="2579265" y="419407"/>
                  <a:pt x="2438011" y="441313"/>
                  <a:pt x="2389146" y="440574"/>
                </a:cubicBezTo>
                <a:lnTo>
                  <a:pt x="2590602" y="434326"/>
                </a:lnTo>
                <a:cubicBezTo>
                  <a:pt x="2632162" y="433030"/>
                  <a:pt x="2693051" y="443302"/>
                  <a:pt x="2728454" y="417158"/>
                </a:cubicBezTo>
                <a:cubicBezTo>
                  <a:pt x="2747899" y="402816"/>
                  <a:pt x="2767078" y="370360"/>
                  <a:pt x="2757894" y="345130"/>
                </a:cubicBezTo>
                <a:cubicBezTo>
                  <a:pt x="2742714" y="303452"/>
                  <a:pt x="2686115" y="313698"/>
                  <a:pt x="2651477" y="312804"/>
                </a:cubicBezTo>
                <a:cubicBezTo>
                  <a:pt x="2660837" y="294068"/>
                  <a:pt x="2663839" y="264911"/>
                  <a:pt x="2646986" y="248728"/>
                </a:cubicBezTo>
                <a:cubicBezTo>
                  <a:pt x="2680120" y="248423"/>
                  <a:pt x="3024562" y="270607"/>
                  <a:pt x="2933268" y="147860"/>
                </a:cubicBezTo>
                <a:cubicBezTo>
                  <a:pt x="2897146" y="99292"/>
                  <a:pt x="2784741" y="141185"/>
                  <a:pt x="2733730" y="129746"/>
                </a:cubicBezTo>
                <a:cubicBezTo>
                  <a:pt x="2687191" y="119318"/>
                  <a:pt x="2712340" y="113978"/>
                  <a:pt x="2674228" y="92714"/>
                </a:cubicBezTo>
                <a:cubicBezTo>
                  <a:pt x="2645243" y="76512"/>
                  <a:pt x="2577937" y="90329"/>
                  <a:pt x="2545541" y="90608"/>
                </a:cubicBezTo>
                <a:cubicBezTo>
                  <a:pt x="2178679" y="93790"/>
                  <a:pt x="1798168" y="126162"/>
                  <a:pt x="1433755" y="84322"/>
                </a:cubicBezTo>
                <a:cubicBezTo>
                  <a:pt x="1250435" y="63272"/>
                  <a:pt x="1068009" y="35204"/>
                  <a:pt x="884694" y="14329"/>
                </a:cubicBezTo>
                <a:cubicBezTo>
                  <a:pt x="735538" y="-2670"/>
                  <a:pt x="577346" y="-17628"/>
                  <a:pt x="437822" y="50816"/>
                </a:cubicBezTo>
                <a:cubicBezTo>
                  <a:pt x="408273" y="65313"/>
                  <a:pt x="379241" y="98372"/>
                  <a:pt x="350878" y="109668"/>
                </a:cubicBezTo>
                <a:cubicBezTo>
                  <a:pt x="319765" y="122060"/>
                  <a:pt x="256894" y="110485"/>
                  <a:pt x="223021" y="110776"/>
                </a:cubicBezTo>
                <a:cubicBezTo>
                  <a:pt x="169871" y="111243"/>
                  <a:pt x="91482" y="94445"/>
                  <a:pt x="65516" y="156032"/>
                </a:cubicBezTo>
                <a:cubicBezTo>
                  <a:pt x="14771" y="276459"/>
                  <a:pt x="346820" y="226382"/>
                  <a:pt x="407333" y="225857"/>
                </a:cubicBezTo>
                <a:cubicBezTo>
                  <a:pt x="382988" y="261223"/>
                  <a:pt x="391356" y="241942"/>
                  <a:pt x="371547" y="263673"/>
                </a:cubicBezTo>
                <a:cubicBezTo>
                  <a:pt x="362285" y="273835"/>
                  <a:pt x="349860" y="279920"/>
                  <a:pt x="342859" y="293031"/>
                </a:cubicBezTo>
                <a:cubicBezTo>
                  <a:pt x="330422" y="316362"/>
                  <a:pt x="329650" y="341741"/>
                  <a:pt x="348609" y="360995"/>
                </a:cubicBezTo>
                <a:cubicBezTo>
                  <a:pt x="372423" y="385175"/>
                  <a:pt x="435347" y="372596"/>
                  <a:pt x="466199" y="373400"/>
                </a:cubicBezTo>
                <a:lnTo>
                  <a:pt x="651867" y="378221"/>
                </a:lnTo>
                <a:cubicBezTo>
                  <a:pt x="573879" y="380645"/>
                  <a:pt x="441213" y="359583"/>
                  <a:pt x="368747" y="390892"/>
                </a:cubicBezTo>
                <a:cubicBezTo>
                  <a:pt x="343385" y="401851"/>
                  <a:pt x="318806" y="428856"/>
                  <a:pt x="321827" y="458480"/>
                </a:cubicBezTo>
                <a:cubicBezTo>
                  <a:pt x="326746" y="506685"/>
                  <a:pt x="371898" y="503503"/>
                  <a:pt x="409582" y="508026"/>
                </a:cubicBezTo>
                <a:cubicBezTo>
                  <a:pt x="386553" y="531241"/>
                  <a:pt x="371943" y="584630"/>
                  <a:pt x="411339" y="600884"/>
                </a:cubicBezTo>
                <a:cubicBezTo>
                  <a:pt x="343405" y="598350"/>
                  <a:pt x="166928" y="556814"/>
                  <a:pt x="131772" y="635880"/>
                </a:cubicBezTo>
                <a:cubicBezTo>
                  <a:pt x="90289" y="729204"/>
                  <a:pt x="255649" y="721246"/>
                  <a:pt x="307801" y="727908"/>
                </a:cubicBezTo>
                <a:cubicBezTo>
                  <a:pt x="246264" y="741738"/>
                  <a:pt x="233864" y="812043"/>
                  <a:pt x="286249" y="840461"/>
                </a:cubicBezTo>
                <a:cubicBezTo>
                  <a:pt x="316266" y="856741"/>
                  <a:pt x="382177" y="852127"/>
                  <a:pt x="416433" y="856054"/>
                </a:cubicBezTo>
                <a:cubicBezTo>
                  <a:pt x="459851" y="861049"/>
                  <a:pt x="503294" y="865849"/>
                  <a:pt x="546760" y="870455"/>
                </a:cubicBezTo>
                <a:lnTo>
                  <a:pt x="307074" y="867571"/>
                </a:lnTo>
                <a:cubicBezTo>
                  <a:pt x="234078" y="866696"/>
                  <a:pt x="137690" y="848886"/>
                  <a:pt x="67396" y="864693"/>
                </a:cubicBezTo>
                <a:cubicBezTo>
                  <a:pt x="34339" y="872127"/>
                  <a:pt x="1522" y="890137"/>
                  <a:pt x="64" y="929676"/>
                </a:cubicBezTo>
                <a:cubicBezTo>
                  <a:pt x="-1912" y="983266"/>
                  <a:pt x="42072" y="980823"/>
                  <a:pt x="83198" y="981970"/>
                </a:cubicBezTo>
                <a:cubicBezTo>
                  <a:pt x="403995" y="990907"/>
                  <a:pt x="725407" y="989695"/>
                  <a:pt x="1046308" y="993552"/>
                </a:cubicBezTo>
                <a:lnTo>
                  <a:pt x="2007104" y="1005107"/>
                </a:lnTo>
                <a:lnTo>
                  <a:pt x="2216500" y="1007628"/>
                </a:lnTo>
                <a:cubicBezTo>
                  <a:pt x="2281116" y="1008406"/>
                  <a:pt x="2380661" y="1029870"/>
                  <a:pt x="2442301" y="1008062"/>
                </a:cubicBezTo>
                <a:cubicBezTo>
                  <a:pt x="2472610" y="997343"/>
                  <a:pt x="2504525" y="959819"/>
                  <a:pt x="2492366" y="924777"/>
                </a:cubicBezTo>
                <a:cubicBezTo>
                  <a:pt x="2474159" y="872366"/>
                  <a:pt x="2381750" y="891530"/>
                  <a:pt x="2340339" y="890376"/>
                </a:cubicBezTo>
                <a:cubicBezTo>
                  <a:pt x="2462000" y="767804"/>
                  <a:pt x="2123203" y="781913"/>
                  <a:pt x="2079834" y="779146"/>
                </a:cubicBezTo>
                <a:cubicBezTo>
                  <a:pt x="2324102" y="782416"/>
                  <a:pt x="2568385" y="784145"/>
                  <a:pt x="2812683" y="784331"/>
                </a:cubicBezTo>
                <a:cubicBezTo>
                  <a:pt x="2871480" y="784361"/>
                  <a:pt x="2930277" y="784307"/>
                  <a:pt x="2989075" y="784168"/>
                </a:cubicBezTo>
                <a:cubicBezTo>
                  <a:pt x="3032100" y="784065"/>
                  <a:pt x="3097105" y="797474"/>
                  <a:pt x="3136247" y="778206"/>
                </a:cubicBezTo>
                <a:cubicBezTo>
                  <a:pt x="3182345" y="755575"/>
                  <a:pt x="3205465" y="667332"/>
                  <a:pt x="3132430" y="666969"/>
                </a:cubicBezTo>
                <a:close/>
                <a:moveTo>
                  <a:pt x="587432" y="607728"/>
                </a:moveTo>
                <a:cubicBezTo>
                  <a:pt x="565083" y="606864"/>
                  <a:pt x="542732" y="605999"/>
                  <a:pt x="520380" y="605135"/>
                </a:cubicBezTo>
                <a:lnTo>
                  <a:pt x="750245" y="605135"/>
                </a:lnTo>
                <a:cubicBezTo>
                  <a:pt x="745967" y="625232"/>
                  <a:pt x="610922" y="608687"/>
                  <a:pt x="587432" y="60772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621367" y="2069600"/>
            <a:ext cx="7275600" cy="30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55878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Char char="✘"/>
              <a:defRPr sz="4000"/>
            </a:lvl1pPr>
            <a:lvl2pPr marL="1219170" lvl="1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/>
            </a:lvl2pPr>
            <a:lvl3pPr marL="1828754" lvl="2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3pPr>
            <a:lvl4pPr marL="2438339" lvl="3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●"/>
              <a:defRPr sz="4000"/>
            </a:lvl4pPr>
            <a:lvl5pPr marL="3047924" lvl="4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○"/>
              <a:defRPr sz="4000"/>
            </a:lvl5pPr>
            <a:lvl6pPr marL="3657509" lvl="5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6pPr>
            <a:lvl7pPr marL="4267093" lvl="6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●"/>
              <a:defRPr sz="4000"/>
            </a:lvl7pPr>
            <a:lvl8pPr marL="4876678" lvl="7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○"/>
              <a:defRPr sz="4000"/>
            </a:lvl8pPr>
            <a:lvl9pPr marL="5486263" lvl="8" indent="-55878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9pPr>
          </a:lstStyle>
          <a:p>
            <a:endParaRPr/>
          </a:p>
        </p:txBody>
      </p:sp>
      <p:sp>
        <p:nvSpPr>
          <p:cNvPr id="30" name="Google Shape;30;p4"/>
          <p:cNvSpPr txBox="1"/>
          <p:nvPr/>
        </p:nvSpPr>
        <p:spPr>
          <a:xfrm>
            <a:off x="1621367" y="838625"/>
            <a:ext cx="2609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“</a:t>
            </a:r>
            <a:endParaRPr sz="128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" name="Google Shape;31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  <p:sp>
        <p:nvSpPr>
          <p:cNvPr id="32" name="Google Shape;32;p4"/>
          <p:cNvSpPr/>
          <p:nvPr/>
        </p:nvSpPr>
        <p:spPr>
          <a:xfrm>
            <a:off x="1977134" y="-637921"/>
            <a:ext cx="2254839" cy="2102904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4"/>
          <p:cNvSpPr/>
          <p:nvPr/>
        </p:nvSpPr>
        <p:spPr>
          <a:xfrm>
            <a:off x="10032998" y="2672403"/>
            <a:ext cx="2892807" cy="2852045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5828734">
            <a:off x="8772803" y="5154301"/>
            <a:ext cx="3144324" cy="1545827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2087446">
            <a:off x="-462815" y="5433296"/>
            <a:ext cx="2102803" cy="184053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>
            <a:off x="8001004" y="-291962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5846293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/>
          <p:nvPr/>
        </p:nvSpPr>
        <p:spPr>
          <a:xfrm>
            <a:off x="-725700" y="43046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" name="Google Shape;48;p6"/>
          <p:cNvSpPr/>
          <p:nvPr/>
        </p:nvSpPr>
        <p:spPr>
          <a:xfrm rot="5400000">
            <a:off x="9696321" y="4504730"/>
            <a:ext cx="2434316" cy="2931997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6"/>
          <p:cNvSpPr/>
          <p:nvPr/>
        </p:nvSpPr>
        <p:spPr>
          <a:xfrm>
            <a:off x="914406" y="-507171"/>
            <a:ext cx="3128999" cy="2786761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6"/>
          <p:cNvSpPr/>
          <p:nvPr/>
        </p:nvSpPr>
        <p:spPr>
          <a:xfrm>
            <a:off x="10983700" y="582415"/>
            <a:ext cx="2374576" cy="2341117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6"/>
          <p:cNvSpPr/>
          <p:nvPr/>
        </p:nvSpPr>
        <p:spPr>
          <a:xfrm>
            <a:off x="803648" y="5747358"/>
            <a:ext cx="3432363" cy="139463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6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6"/>
          <p:cNvSpPr txBox="1">
            <a:spLocks noGrp="1"/>
          </p:cNvSpPr>
          <p:nvPr>
            <p:ph type="body" idx="1"/>
          </p:nvPr>
        </p:nvSpPr>
        <p:spPr>
          <a:xfrm>
            <a:off x="1621367" y="2484167"/>
            <a:ext cx="39840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4" name="Google Shape;54;p6"/>
          <p:cNvSpPr txBox="1">
            <a:spLocks noGrp="1"/>
          </p:cNvSpPr>
          <p:nvPr>
            <p:ph type="body" idx="2"/>
          </p:nvPr>
        </p:nvSpPr>
        <p:spPr>
          <a:xfrm>
            <a:off x="6586560" y="2484167"/>
            <a:ext cx="39840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548333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5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90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13" Type="http://schemas.openxmlformats.org/officeDocument/2006/relationships/slideLayout" Target="../slideLayouts/slideLayout212.xml"/><Relationship Id="rId18" Type="http://schemas.openxmlformats.org/officeDocument/2006/relationships/theme" Target="../theme/theme11.xml"/><Relationship Id="rId3" Type="http://schemas.openxmlformats.org/officeDocument/2006/relationships/slideLayout" Target="../slideLayouts/slideLayout202.xml"/><Relationship Id="rId21" Type="http://schemas.openxmlformats.org/officeDocument/2006/relationships/image" Target="../media/image17.png"/><Relationship Id="rId7" Type="http://schemas.openxmlformats.org/officeDocument/2006/relationships/slideLayout" Target="../slideLayouts/slideLayout206.xml"/><Relationship Id="rId12" Type="http://schemas.openxmlformats.org/officeDocument/2006/relationships/slideLayout" Target="../slideLayouts/slideLayout211.xml"/><Relationship Id="rId17" Type="http://schemas.openxmlformats.org/officeDocument/2006/relationships/slideLayout" Target="../slideLayouts/slideLayout216.xml"/><Relationship Id="rId2" Type="http://schemas.openxmlformats.org/officeDocument/2006/relationships/slideLayout" Target="../slideLayouts/slideLayout201.xml"/><Relationship Id="rId16" Type="http://schemas.openxmlformats.org/officeDocument/2006/relationships/slideLayout" Target="../slideLayouts/slideLayout215.xml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09.xml"/><Relationship Id="rId19" Type="http://schemas.openxmlformats.org/officeDocument/2006/relationships/image" Target="../media/image15.png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Relationship Id="rId14" Type="http://schemas.openxmlformats.org/officeDocument/2006/relationships/slideLayout" Target="../slideLayouts/slideLayout213.xml"/><Relationship Id="rId22" Type="http://schemas.openxmlformats.org/officeDocument/2006/relationships/image" Target="../media/image18.pn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theme" Target="../theme/theme12.xml"/><Relationship Id="rId5" Type="http://schemas.openxmlformats.org/officeDocument/2006/relationships/slideLayout" Target="../slideLayouts/slideLayout22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slideLayout" Target="../slideLayouts/slideLayout77.xml"/><Relationship Id="rId18" Type="http://schemas.openxmlformats.org/officeDocument/2006/relationships/slideLayout" Target="../slideLayouts/slideLayout82.xml"/><Relationship Id="rId3" Type="http://schemas.openxmlformats.org/officeDocument/2006/relationships/slideLayout" Target="../slideLayouts/slideLayout67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6.xml"/><Relationship Id="rId17" Type="http://schemas.openxmlformats.org/officeDocument/2006/relationships/slideLayout" Target="../slideLayouts/slideLayout81.xml"/><Relationship Id="rId2" Type="http://schemas.openxmlformats.org/officeDocument/2006/relationships/slideLayout" Target="../slideLayouts/slideLayout66.xml"/><Relationship Id="rId16" Type="http://schemas.openxmlformats.org/officeDocument/2006/relationships/slideLayout" Target="../slideLayouts/slideLayout80.xml"/><Relationship Id="rId20" Type="http://schemas.openxmlformats.org/officeDocument/2006/relationships/slideLayout" Target="../slideLayouts/slideLayout84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5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74.xml"/><Relationship Id="rId19" Type="http://schemas.openxmlformats.org/officeDocument/2006/relationships/slideLayout" Target="../slideLayouts/slideLayout83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13" Type="http://schemas.openxmlformats.org/officeDocument/2006/relationships/slideLayout" Target="../slideLayouts/slideLayout119.xml"/><Relationship Id="rId18" Type="http://schemas.openxmlformats.org/officeDocument/2006/relationships/slideLayout" Target="../slideLayouts/slideLayout124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09.xml"/><Relationship Id="rId21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5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20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24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21.xml"/><Relationship Id="rId23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16.xml"/><Relationship Id="rId19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Relationship Id="rId22" Type="http://schemas.openxmlformats.org/officeDocument/2006/relationships/slideLayout" Target="../slideLayouts/slideLayout128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26" Type="http://schemas.openxmlformats.org/officeDocument/2006/relationships/slideLayout" Target="../slideLayouts/slideLayout157.xml"/><Relationship Id="rId3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152.xml"/><Relationship Id="rId34" Type="http://schemas.openxmlformats.org/officeDocument/2006/relationships/slideLayout" Target="../slideLayouts/slideLayout165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5" Type="http://schemas.openxmlformats.org/officeDocument/2006/relationships/slideLayout" Target="../slideLayouts/slideLayout156.xml"/><Relationship Id="rId33" Type="http://schemas.openxmlformats.org/officeDocument/2006/relationships/slideLayout" Target="../slideLayouts/slideLayout164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slideLayout" Target="../slideLayouts/slideLayout151.xml"/><Relationship Id="rId29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24" Type="http://schemas.openxmlformats.org/officeDocument/2006/relationships/slideLayout" Target="../slideLayouts/slideLayout155.xml"/><Relationship Id="rId32" Type="http://schemas.openxmlformats.org/officeDocument/2006/relationships/slideLayout" Target="../slideLayouts/slideLayout163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23" Type="http://schemas.openxmlformats.org/officeDocument/2006/relationships/slideLayout" Target="../slideLayouts/slideLayout154.xml"/><Relationship Id="rId28" Type="http://schemas.openxmlformats.org/officeDocument/2006/relationships/slideLayout" Target="../slideLayouts/slideLayout159.xml"/><Relationship Id="rId36" Type="http://schemas.openxmlformats.org/officeDocument/2006/relationships/theme" Target="../theme/theme8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31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Relationship Id="rId22" Type="http://schemas.openxmlformats.org/officeDocument/2006/relationships/slideLayout" Target="../slideLayouts/slideLayout153.xml"/><Relationship Id="rId27" Type="http://schemas.openxmlformats.org/officeDocument/2006/relationships/slideLayout" Target="../slideLayouts/slideLayout158.xml"/><Relationship Id="rId30" Type="http://schemas.openxmlformats.org/officeDocument/2006/relationships/slideLayout" Target="../slideLayouts/slideLayout161.xml"/><Relationship Id="rId35" Type="http://schemas.openxmlformats.org/officeDocument/2006/relationships/slideLayout" Target="../slideLayouts/slideLayout166.xml"/><Relationship Id="rId8" Type="http://schemas.openxmlformats.org/officeDocument/2006/relationships/slideLayout" Target="../slideLayouts/slideLayout13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13" Type="http://schemas.openxmlformats.org/officeDocument/2006/relationships/slideLayout" Target="../slideLayouts/slideLayout179.xml"/><Relationship Id="rId1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69.xml"/><Relationship Id="rId21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78.xml"/><Relationship Id="rId17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168.xml"/><Relationship Id="rId16" Type="http://schemas.openxmlformats.org/officeDocument/2006/relationships/slideLayout" Target="../slideLayouts/slideLayout182.xml"/><Relationship Id="rId2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5" Type="http://schemas.openxmlformats.org/officeDocument/2006/relationships/slideLayout" Target="../slideLayouts/slideLayout181.xml"/><Relationship Id="rId23" Type="http://schemas.openxmlformats.org/officeDocument/2006/relationships/theme" Target="../theme/theme9.xml"/><Relationship Id="rId10" Type="http://schemas.openxmlformats.org/officeDocument/2006/relationships/slideLayout" Target="../slideLayouts/slideLayout176.xml"/><Relationship Id="rId19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Relationship Id="rId14" Type="http://schemas.openxmlformats.org/officeDocument/2006/relationships/slideLayout" Target="../slideLayouts/slideLayout180.xml"/><Relationship Id="rId22" Type="http://schemas.openxmlformats.org/officeDocument/2006/relationships/slideLayout" Target="../slideLayouts/slideLayout1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F2D4239E-D0E6-4A0A-B8E3-CEADE515C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2C1438A-C465-4818-8AA6-584CD2D917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3CEA4B4-495E-49C9-A7F8-7974C23121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4C28EC-F1A3-43DF-B107-3C7F1990BDB1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EB7A792-0E3E-46FA-AB6E-F981FAD4B46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13F701E-3046-4E06-AD05-A6AA450543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952BC0-4752-42F8-A5BF-60D9FC9CD55D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98028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A2FFD4-B220-4AA2-BF49-ED56293F7B10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DE4D46-2217-4C8B-9467-BEA6A0A7197B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6923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1" r:id="rId1"/>
    <p:sldLayoutId id="2147483922" r:id="rId2"/>
    <p:sldLayoutId id="2147483923" r:id="rId3"/>
    <p:sldLayoutId id="2147483924" r:id="rId4"/>
    <p:sldLayoutId id="2147483925" r:id="rId5"/>
    <p:sldLayoutId id="2147483926" r:id="rId6"/>
    <p:sldLayoutId id="2147483927" r:id="rId7"/>
    <p:sldLayoutId id="2147483928" r:id="rId8"/>
    <p:sldLayoutId id="2147483929" r:id="rId9"/>
    <p:sldLayoutId id="2147483930" r:id="rId10"/>
    <p:sldLayoutId id="21474839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s-CL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s-CL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4AAD347D-5ACD-4C99-B74B-A9C85AD731AF}" type="datetimeFigureOut">
              <a:rPr lang="en-US" dirty="0"/>
              <a:t>3/11/2026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7F1E4F-1CFF-5643-939E-02111984F56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33038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33" r:id="rId1"/>
    <p:sldLayoutId id="2147483934" r:id="rId2"/>
    <p:sldLayoutId id="2147483935" r:id="rId3"/>
    <p:sldLayoutId id="2147483936" r:id="rId4"/>
    <p:sldLayoutId id="2147483937" r:id="rId5"/>
    <p:sldLayoutId id="2147483938" r:id="rId6"/>
    <p:sldLayoutId id="2147483939" r:id="rId7"/>
    <p:sldLayoutId id="2147483940" r:id="rId8"/>
    <p:sldLayoutId id="2147483941" r:id="rId9"/>
    <p:sldLayoutId id="2147483942" r:id="rId10"/>
    <p:sldLayoutId id="2147483943" r:id="rId11"/>
    <p:sldLayoutId id="2147483944" r:id="rId12"/>
    <p:sldLayoutId id="2147483945" r:id="rId13"/>
    <p:sldLayoutId id="2147483946" r:id="rId14"/>
    <p:sldLayoutId id="2147483947" r:id="rId15"/>
    <p:sldLayoutId id="2147483948" r:id="rId16"/>
    <p:sldLayoutId id="2147483949" r:id="rId17"/>
  </p:sldLayoutIdLst>
  <p:hf sldNum="0" hdr="0" ftr="0" dt="0"/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/>
          <p:nvPr/>
        </p:nvSpPr>
        <p:spPr>
          <a:xfrm>
            <a:off x="-167" y="0"/>
            <a:ext cx="12192000" cy="6873200"/>
          </a:xfrm>
          <a:prstGeom prst="rect">
            <a:avLst/>
          </a:prstGeom>
          <a:solidFill>
            <a:srgbClr val="021526">
              <a:alpha val="3764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7;p1"/>
          <p:cNvSpPr/>
          <p:nvPr/>
        </p:nvSpPr>
        <p:spPr>
          <a:xfrm>
            <a:off x="260333" y="250367"/>
            <a:ext cx="11671200" cy="6357200"/>
          </a:xfrm>
          <a:prstGeom prst="rect">
            <a:avLst/>
          </a:prstGeom>
          <a:noFill/>
          <a:ln w="38100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8;p1"/>
          <p:cNvSpPr txBox="1">
            <a:spLocks noGrp="1"/>
          </p:cNvSpPr>
          <p:nvPr>
            <p:ph type="title"/>
          </p:nvPr>
        </p:nvSpPr>
        <p:spPr>
          <a:xfrm>
            <a:off x="1043800" y="274651"/>
            <a:ext cx="10104400" cy="1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Homemade Apple"/>
              <a:buNone/>
              <a:defRPr sz="1400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body" idx="1"/>
          </p:nvPr>
        </p:nvSpPr>
        <p:spPr>
          <a:xfrm>
            <a:off x="1043800" y="1819625"/>
            <a:ext cx="10104400" cy="43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✘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○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■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●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○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■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●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○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Raleway"/>
              <a:buChar char="■"/>
              <a:defRPr sz="2400" b="0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-167" y="6572251"/>
            <a:ext cx="12192000" cy="2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Homemade Apple"/>
                <a:ea typeface="Homemade Apple"/>
                <a:cs typeface="Homemade Apple"/>
                <a:sym typeface="Homemade Apple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1167596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51" r:id="rId1"/>
    <p:sldLayoutId id="2147483952" r:id="rId2"/>
    <p:sldLayoutId id="2147483953" r:id="rId3"/>
    <p:sldLayoutId id="2147483954" r:id="rId4"/>
    <p:sldLayoutId id="2147483955" r:id="rId5"/>
    <p:sldLayoutId id="2147483956" r:id="rId6"/>
    <p:sldLayoutId id="2147483957" r:id="rId7"/>
    <p:sldLayoutId id="2147483958" r:id="rId8"/>
    <p:sldLayoutId id="2147483959" r:id="rId9"/>
    <p:sldLayoutId id="2147483960" r:id="rId10"/>
  </p:sldLayoutIdLst>
  <p:transition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2818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  <p:sldLayoutId id="2147483740" r:id="rId20"/>
    <p:sldLayoutId id="2147483741" r:id="rId21"/>
    <p:sldLayoutId id="2147483742" r:id="rId22"/>
    <p:sldLayoutId id="2147483743" r:id="rId23"/>
    <p:sldLayoutId id="2147483744" r:id="rId24"/>
    <p:sldLayoutId id="2147483745" r:id="rId25"/>
    <p:sldLayoutId id="2147483746" r:id="rId26"/>
    <p:sldLayoutId id="2147483747" r:id="rId27"/>
    <p:sldLayoutId id="2147483748" r:id="rId28"/>
    <p:sldLayoutId id="2147483749" r:id="rId29"/>
    <p:sldLayoutId id="2147483750" r:id="rId30"/>
    <p:sldLayoutId id="2147483751" r:id="rId31"/>
    <p:sldLayoutId id="2147483752" r:id="rId32"/>
    <p:sldLayoutId id="2147483754" r:id="rId33"/>
    <p:sldLayoutId id="214748375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Permanent Marker"/>
              <a:buNone/>
              <a:defRPr sz="28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2984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50040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  <p:sldLayoutId id="2147483772" r:id="rId16"/>
    <p:sldLayoutId id="2147483773" r:id="rId17"/>
    <p:sldLayoutId id="2147483774" r:id="rId18"/>
    <p:sldLayoutId id="2147483775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8FA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Staatliches"/>
              <a:buNone/>
              <a:defRPr sz="2800">
                <a:solidFill>
                  <a:srgbClr val="434343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sz="2800"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○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■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○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■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●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Char char="○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Anaheim"/>
              <a:buChar char="■"/>
              <a:defRPr sz="1200">
                <a:solidFill>
                  <a:srgbClr val="434343"/>
                </a:solidFill>
                <a:latin typeface="Anaheim"/>
                <a:ea typeface="Anaheim"/>
                <a:cs typeface="Anaheim"/>
                <a:sym typeface="Anahei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07130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  <p:sldLayoutId id="2147483800" r:id="rId12"/>
    <p:sldLayoutId id="2147483801" r:id="rId13"/>
    <p:sldLayoutId id="2147483802" r:id="rId14"/>
    <p:sldLayoutId id="2147483803" r:id="rId15"/>
    <p:sldLayoutId id="2147483804" r:id="rId16"/>
    <p:sldLayoutId id="2147483805" r:id="rId17"/>
    <p:sldLayoutId id="2147483806" r:id="rId18"/>
    <p:sldLayoutId id="2147483807" r:id="rId19"/>
    <p:sldLayoutId id="214748380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5CEDC875-DE55-468F-8752-DFE661A782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79A7663-029D-4E56-893A-DBA315848E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DDD80B2-DC4A-4EB5-B918-ADF2E79E563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DD345A-EAB1-43BF-B069-F4192AB297B4}" type="datetimeFigureOut">
              <a:rPr lang="es-CL" smtClean="0"/>
              <a:t>11-03-2026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41D984F-0D19-4232-B22A-FCE9AC50247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6B87B9B-F3E7-4921-91EF-D8C86886F3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AD20C5-977A-4343-9F28-1372DB8081E6}" type="slidenum">
              <a:rPr lang="es-CL" smtClean="0"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60583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21367" y="2484168"/>
            <a:ext cx="8949200" cy="3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Work Sans Regular"/>
              <a:buChar char="✘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Work Sans Regular"/>
              <a:buChar char="✗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●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○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●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○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1pPr>
            <a:lvl2pPr lvl="1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2pPr>
            <a:lvl3pPr lvl="2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3pPr>
            <a:lvl4pPr lvl="3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4pPr>
            <a:lvl5pPr lvl="4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5pPr>
            <a:lvl6pPr lvl="5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6pPr>
            <a:lvl7pPr lvl="6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7pPr>
            <a:lvl8pPr lvl="7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8pPr>
            <a:lvl9pPr lvl="8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9pPr>
          </a:lstStyle>
          <a:p>
            <a:fld id="{00000000-1234-1234-1234-123412341234}" type="slidenum">
              <a:rPr lang="es-CL" smtClean="0"/>
              <a:pPr/>
              <a:t>‹#›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413459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  <p:sldLayoutId id="2147483830" r:id="rId9"/>
    <p:sldLayoutId id="2147483831" r:id="rId10"/>
    <p:sldLayoutId id="2147483832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oncert One"/>
              <a:buNone/>
              <a:defRPr sz="2800" b="1">
                <a:solidFill>
                  <a:schemeClr val="accent2"/>
                </a:solidFill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499867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Roboto Mono Regular"/>
              <a:buChar char="●"/>
              <a:defRPr sz="1800"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177338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  <p:sldLayoutId id="2147483845" r:id="rId12"/>
    <p:sldLayoutId id="2147483846" r:id="rId13"/>
    <p:sldLayoutId id="2147483847" r:id="rId14"/>
    <p:sldLayoutId id="2147483848" r:id="rId15"/>
    <p:sldLayoutId id="2147483849" r:id="rId16"/>
    <p:sldLayoutId id="2147483850" r:id="rId17"/>
    <p:sldLayoutId id="2147483851" r:id="rId18"/>
    <p:sldLayoutId id="2147483852" r:id="rId19"/>
    <p:sldLayoutId id="2147483853" r:id="rId20"/>
    <p:sldLayoutId id="2147483854" r:id="rId21"/>
    <p:sldLayoutId id="2147483855" r:id="rId22"/>
    <p:sldLayoutId id="2147483856" r:id="rId23"/>
    <p:sldLayoutId id="2147483857" r:id="rId24"/>
    <p:sldLayoutId id="2147483858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Urbanist Black"/>
              <a:buNone/>
              <a:defRPr sz="40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4555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2" r:id="rId1"/>
    <p:sldLayoutId id="2147483863" r:id="rId2"/>
    <p:sldLayoutId id="2147483864" r:id="rId3"/>
    <p:sldLayoutId id="2147483865" r:id="rId4"/>
    <p:sldLayoutId id="2147483866" r:id="rId5"/>
    <p:sldLayoutId id="2147483867" r:id="rId6"/>
    <p:sldLayoutId id="2147483868" r:id="rId7"/>
    <p:sldLayoutId id="2147483869" r:id="rId8"/>
    <p:sldLayoutId id="2147483870" r:id="rId9"/>
    <p:sldLayoutId id="2147483871" r:id="rId10"/>
    <p:sldLayoutId id="2147483872" r:id="rId11"/>
    <p:sldLayoutId id="2147483873" r:id="rId12"/>
    <p:sldLayoutId id="2147483874" r:id="rId13"/>
    <p:sldLayoutId id="2147483875" r:id="rId14"/>
    <p:sldLayoutId id="2147483876" r:id="rId15"/>
    <p:sldLayoutId id="2147483877" r:id="rId16"/>
    <p:sldLayoutId id="2147483878" r:id="rId17"/>
    <p:sldLayoutId id="2147483879" r:id="rId18"/>
    <p:sldLayoutId id="2147483880" r:id="rId19"/>
    <p:sldLayoutId id="2147483881" r:id="rId20"/>
    <p:sldLayoutId id="2147483882" r:id="rId21"/>
    <p:sldLayoutId id="2147483883" r:id="rId22"/>
    <p:sldLayoutId id="2147483884" r:id="rId23"/>
    <p:sldLayoutId id="2147483885" r:id="rId24"/>
    <p:sldLayoutId id="2147483886" r:id="rId25"/>
    <p:sldLayoutId id="2147483887" r:id="rId26"/>
    <p:sldLayoutId id="2147483888" r:id="rId27"/>
    <p:sldLayoutId id="2147483889" r:id="rId28"/>
    <p:sldLayoutId id="2147483890" r:id="rId29"/>
    <p:sldLayoutId id="2147483891" r:id="rId30"/>
    <p:sldLayoutId id="2147483892" r:id="rId31"/>
    <p:sldLayoutId id="2147483893" r:id="rId32"/>
    <p:sldLayoutId id="2147483894" r:id="rId33"/>
    <p:sldLayoutId id="2147483895" r:id="rId34"/>
    <p:sldLayoutId id="2147483896" r:id="rId3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47700" y="723567"/>
            <a:ext cx="108288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Font typeface="Reenie Beanie"/>
              <a:buNone/>
              <a:defRPr sz="3000" b="1">
                <a:latin typeface="Reenie Beanie"/>
                <a:ea typeface="Reenie Beanie"/>
                <a:cs typeface="Reenie Beanie"/>
                <a:sym typeface="Reenie Beani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47600" y="1777333"/>
            <a:ext cx="10296800" cy="43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Quicksand"/>
              <a:buChar char="●"/>
              <a:defRPr sz="1800"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●"/>
              <a:defRPr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●"/>
              <a:defRPr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Quicksand"/>
              <a:buChar char="○"/>
              <a:defRPr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Quicksand"/>
              <a:buChar char="■"/>
              <a:defRPr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38053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8" r:id="rId1"/>
    <p:sldLayoutId id="2147483899" r:id="rId2"/>
    <p:sldLayoutId id="2147483900" r:id="rId3"/>
    <p:sldLayoutId id="2147483901" r:id="rId4"/>
    <p:sldLayoutId id="2147483902" r:id="rId5"/>
    <p:sldLayoutId id="2147483903" r:id="rId6"/>
    <p:sldLayoutId id="2147483904" r:id="rId7"/>
    <p:sldLayoutId id="2147483905" r:id="rId8"/>
    <p:sldLayoutId id="2147483906" r:id="rId9"/>
    <p:sldLayoutId id="2147483907" r:id="rId10"/>
    <p:sldLayoutId id="2147483908" r:id="rId11"/>
    <p:sldLayoutId id="2147483909" r:id="rId12"/>
    <p:sldLayoutId id="2147483910" r:id="rId13"/>
    <p:sldLayoutId id="2147483911" r:id="rId14"/>
    <p:sldLayoutId id="2147483912" r:id="rId15"/>
    <p:sldLayoutId id="2147483913" r:id="rId16"/>
    <p:sldLayoutId id="2147483914" r:id="rId17"/>
    <p:sldLayoutId id="2147483915" r:id="rId18"/>
    <p:sldLayoutId id="2147483916" r:id="rId19"/>
    <p:sldLayoutId id="2147483917" r:id="rId20"/>
    <p:sldLayoutId id="2147483918" r:id="rId21"/>
    <p:sldLayoutId id="2147483919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7.xml"/><Relationship Id="rId5" Type="http://schemas.openxmlformats.org/officeDocument/2006/relationships/image" Target="../media/image29.png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2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8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9.xml"/><Relationship Id="rId4" Type="http://schemas.openxmlformats.org/officeDocument/2006/relationships/image" Target="../media/image32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0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8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9"/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b="0"/>
              <a:t>Here starts the lesson!</a:t>
            </a:r>
            <a:endParaRPr b="0"/>
          </a:p>
        </p:txBody>
      </p:sp>
      <p:sp>
        <p:nvSpPr>
          <p:cNvPr id="178" name="Google Shape;178;p29"/>
          <p:cNvSpPr/>
          <p:nvPr/>
        </p:nvSpPr>
        <p:spPr>
          <a:xfrm>
            <a:off x="3520934" y="3905687"/>
            <a:ext cx="822767" cy="21167"/>
          </a:xfrm>
          <a:custGeom>
            <a:avLst/>
            <a:gdLst/>
            <a:ahLst/>
            <a:cxnLst/>
            <a:rect l="l" t="t" r="r" b="b"/>
            <a:pathLst>
              <a:path w="24683" h="635" extrusionOk="0">
                <a:moveTo>
                  <a:pt x="0" y="635"/>
                </a:moveTo>
                <a:cubicBezTo>
                  <a:pt x="8115" y="-719"/>
                  <a:pt x="16455" y="635"/>
                  <a:pt x="24683" y="635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" name="Google Shape;179;p29"/>
          <p:cNvSpPr/>
          <p:nvPr/>
        </p:nvSpPr>
        <p:spPr>
          <a:xfrm>
            <a:off x="7763500" y="3848749"/>
            <a:ext cx="818200" cy="18367"/>
          </a:xfrm>
          <a:custGeom>
            <a:avLst/>
            <a:gdLst/>
            <a:ahLst/>
            <a:cxnLst/>
            <a:rect l="l" t="t" r="r" b="b"/>
            <a:pathLst>
              <a:path w="24546" h="551" extrusionOk="0">
                <a:moveTo>
                  <a:pt x="0" y="551"/>
                </a:moveTo>
                <a:cubicBezTo>
                  <a:pt x="8133" y="-353"/>
                  <a:pt x="16363" y="137"/>
                  <a:pt x="24546" y="137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" name="Google Shape;180;p29"/>
          <p:cNvSpPr/>
          <p:nvPr/>
        </p:nvSpPr>
        <p:spPr>
          <a:xfrm>
            <a:off x="2519867" y="5884672"/>
            <a:ext cx="1323800" cy="136800"/>
          </a:xfrm>
          <a:custGeom>
            <a:avLst/>
            <a:gdLst/>
            <a:ahLst/>
            <a:cxnLst/>
            <a:rect l="l" t="t" r="r" b="b"/>
            <a:pathLst>
              <a:path w="39714" h="4104" extrusionOk="0">
                <a:moveTo>
                  <a:pt x="0" y="4104"/>
                </a:moveTo>
                <a:cubicBezTo>
                  <a:pt x="11382" y="-2730"/>
                  <a:pt x="26437" y="1070"/>
                  <a:pt x="39714" y="107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81" name="Google Shape;181;p29"/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>
            <a:off x="8718900" y="4804297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2" name="Google Shape;182;p29"/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>
            <a:off x="8718900" y="4073467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33FA9907-72A0-4426-879D-8933DF6BE8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307265" y="775433"/>
            <a:ext cx="9048307" cy="3092117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es-ES" sz="7200" b="1" dirty="0">
                <a:solidFill>
                  <a:schemeClr val="bg1"/>
                </a:solidFill>
              </a:rPr>
              <a:t>UNIDAD 1: DIMENSIONES DE LA PERSONA</a:t>
            </a:r>
            <a:endParaRPr lang="es-CL" sz="7200" b="1" dirty="0">
              <a:solidFill>
                <a:schemeClr val="bg1"/>
              </a:solidFill>
            </a:endParaRPr>
          </a:p>
        </p:txBody>
      </p:sp>
      <p:sp>
        <p:nvSpPr>
          <p:cNvPr id="10" name="Subtítulo 2">
            <a:extLst>
              <a:ext uri="{FF2B5EF4-FFF2-40B4-BE49-F238E27FC236}">
                <a16:creationId xmlns:a16="http://schemas.microsoft.com/office/drawing/2014/main" id="{CA365358-4B94-4B17-BDE7-A45276E5C370}"/>
              </a:ext>
            </a:extLst>
          </p:cNvPr>
          <p:cNvSpPr txBox="1">
            <a:spLocks/>
          </p:cNvSpPr>
          <p:nvPr/>
        </p:nvSpPr>
        <p:spPr>
          <a:xfrm>
            <a:off x="4498540" y="4231465"/>
            <a:ext cx="4190421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 Mono Regular"/>
              <a:buNone/>
              <a:defRPr sz="1867" b="0" i="0" u="none" strike="noStrike" cap="none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marR="0" lvl="1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5959"/>
              </a:buClr>
              <a:buSzPts val="1400"/>
              <a:buFont typeface="Roboto Mono Regular"/>
              <a:buNone/>
              <a:tabLst/>
              <a:defRPr/>
            </a:pPr>
            <a:r>
              <a:rPr kumimoji="0" lang="es-CL" sz="1867" b="1" i="0" u="none" strike="noStrike" kern="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Roboto Mono Regular"/>
                <a:ea typeface="Roboto Mono Regular"/>
                <a:sym typeface="Roboto Mono Regular"/>
              </a:rPr>
              <a:t>RESUMEN PRIMERA CLASE Y DESARROLLO CLASE 2: “HUMANIDAD E INDIVIDUO”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34B1A75E-9CEE-4F63-869F-C8E913D4BD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0485" y="3916270"/>
            <a:ext cx="3488055" cy="245271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A025290-687E-453C-9635-73A18DD63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2634" y="366082"/>
            <a:ext cx="4668257" cy="1325563"/>
          </a:xfr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US" sz="3100" b="1" i="1" kern="1200" dirty="0">
                <a:latin typeface="+mj-lt"/>
                <a:ea typeface="+mj-ea"/>
                <a:cs typeface="+mj-cs"/>
              </a:rPr>
              <a:t>V de Vendetta: </a:t>
            </a:r>
            <a:r>
              <a:rPr lang="en-US" sz="3100" b="1" kern="1200" dirty="0">
                <a:latin typeface="+mj-lt"/>
                <a:ea typeface="+mj-ea"/>
                <a:cs typeface="+mj-cs"/>
              </a:rPr>
              <a:t>¿ </a:t>
            </a:r>
            <a:r>
              <a:rPr lang="en-US" sz="3100" b="1" kern="1200" dirty="0" err="1">
                <a:latin typeface="+mj-lt"/>
                <a:ea typeface="+mj-ea"/>
                <a:cs typeface="+mj-cs"/>
              </a:rPr>
              <a:t>Cómo</a:t>
            </a:r>
            <a:r>
              <a:rPr lang="en-US" sz="3100" b="1" kern="1200" dirty="0">
                <a:latin typeface="+mj-lt"/>
                <a:ea typeface="+mj-ea"/>
                <a:cs typeface="+mj-cs"/>
              </a:rPr>
              <a:t> </a:t>
            </a:r>
            <a:r>
              <a:rPr lang="en-US" sz="3100" b="1" kern="1200" dirty="0" err="1">
                <a:latin typeface="+mj-lt"/>
                <a:ea typeface="+mj-ea"/>
                <a:cs typeface="+mj-cs"/>
              </a:rPr>
              <a:t>nos</a:t>
            </a:r>
            <a:r>
              <a:rPr lang="en-US" sz="3100" b="1" kern="1200" dirty="0">
                <a:latin typeface="+mj-lt"/>
                <a:ea typeface="+mj-ea"/>
                <a:cs typeface="+mj-cs"/>
              </a:rPr>
              <a:t> </a:t>
            </a:r>
            <a:r>
              <a:rPr lang="en-US" sz="3100" b="1" kern="1200" dirty="0" err="1">
                <a:latin typeface="+mj-lt"/>
                <a:ea typeface="+mj-ea"/>
                <a:cs typeface="+mj-cs"/>
              </a:rPr>
              <a:t>reorganizamos</a:t>
            </a:r>
            <a:r>
              <a:rPr lang="en-US" sz="3100" b="1" kern="1200" dirty="0">
                <a:latin typeface="+mj-lt"/>
                <a:ea typeface="+mj-ea"/>
                <a:cs typeface="+mj-cs"/>
              </a:rPr>
              <a:t> al </a:t>
            </a:r>
            <a:r>
              <a:rPr lang="en-US" sz="3100" b="1" kern="1200" dirty="0" err="1">
                <a:latin typeface="+mj-lt"/>
                <a:ea typeface="+mj-ea"/>
                <a:cs typeface="+mj-cs"/>
              </a:rPr>
              <a:t>otro</a:t>
            </a:r>
            <a:r>
              <a:rPr lang="en-US" sz="3100" b="1" kern="1200" dirty="0">
                <a:latin typeface="+mj-lt"/>
                <a:ea typeface="+mj-ea"/>
                <a:cs typeface="+mj-cs"/>
              </a:rPr>
              <a:t> día?</a:t>
            </a:r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EEE8F11-3582-44B7-9869-F2D26D7DD9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1"/>
            <a:ext cx="4133221" cy="3548529"/>
          </a:xfrm>
          <a:custGeom>
            <a:avLst/>
            <a:gdLst>
              <a:gd name="connsiteX0" fmla="*/ 0 w 4133221"/>
              <a:gd name="connsiteY0" fmla="*/ 0 h 3548529"/>
              <a:gd name="connsiteX1" fmla="*/ 3798429 w 4133221"/>
              <a:gd name="connsiteY1" fmla="*/ 0 h 3548529"/>
              <a:gd name="connsiteX2" fmla="*/ 3850140 w 4133221"/>
              <a:gd name="connsiteY2" fmla="*/ 85119 h 3548529"/>
              <a:gd name="connsiteX3" fmla="*/ 4133221 w 4133221"/>
              <a:gd name="connsiteY3" fmla="*/ 1203093 h 3548529"/>
              <a:gd name="connsiteX4" fmla="*/ 1787785 w 4133221"/>
              <a:gd name="connsiteY4" fmla="*/ 3548529 h 3548529"/>
              <a:gd name="connsiteX5" fmla="*/ 129311 w 4133221"/>
              <a:gd name="connsiteY5" fmla="*/ 2861567 h 3548529"/>
              <a:gd name="connsiteX6" fmla="*/ 0 w 4133221"/>
              <a:gd name="connsiteY6" fmla="*/ 2719289 h 354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3221" h="3548529">
                <a:moveTo>
                  <a:pt x="0" y="0"/>
                </a:moveTo>
                <a:lnTo>
                  <a:pt x="3798429" y="0"/>
                </a:lnTo>
                <a:lnTo>
                  <a:pt x="3850140" y="85119"/>
                </a:lnTo>
                <a:cubicBezTo>
                  <a:pt x="4030674" y="417451"/>
                  <a:pt x="4133221" y="798296"/>
                  <a:pt x="4133221" y="1203093"/>
                </a:cubicBezTo>
                <a:cubicBezTo>
                  <a:pt x="4133221" y="2498442"/>
                  <a:pt x="3083134" y="3548529"/>
                  <a:pt x="1787785" y="3548529"/>
                </a:cubicBezTo>
                <a:cubicBezTo>
                  <a:pt x="1140111" y="3548529"/>
                  <a:pt x="553752" y="3286007"/>
                  <a:pt x="129311" y="2861567"/>
                </a:cubicBezTo>
                <a:lnTo>
                  <a:pt x="0" y="2719289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2141F1CC-6A53-4BCF-9127-AABB52E249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801" y="3842187"/>
            <a:ext cx="3321156" cy="3015812"/>
          </a:xfrm>
          <a:custGeom>
            <a:avLst/>
            <a:gdLst>
              <a:gd name="connsiteX0" fmla="*/ 1359768 w 3321156"/>
              <a:gd name="connsiteY0" fmla="*/ 0 h 3015812"/>
              <a:gd name="connsiteX1" fmla="*/ 3321156 w 3321156"/>
              <a:gd name="connsiteY1" fmla="*/ 1961388 h 3015812"/>
              <a:gd name="connsiteX2" fmla="*/ 3084427 w 3321156"/>
              <a:gd name="connsiteY2" fmla="*/ 2896302 h 3015812"/>
              <a:gd name="connsiteX3" fmla="*/ 3011823 w 3321156"/>
              <a:gd name="connsiteY3" fmla="*/ 3015812 h 3015812"/>
              <a:gd name="connsiteX4" fmla="*/ 0 w 3321156"/>
              <a:gd name="connsiteY4" fmla="*/ 3015812 h 3015812"/>
              <a:gd name="connsiteX5" fmla="*/ 0 w 3321156"/>
              <a:gd name="connsiteY5" fmla="*/ 549808 h 3015812"/>
              <a:gd name="connsiteX6" fmla="*/ 112143 w 3321156"/>
              <a:gd name="connsiteY6" fmla="*/ 447886 h 3015812"/>
              <a:gd name="connsiteX7" fmla="*/ 1359768 w 3321156"/>
              <a:gd name="connsiteY7" fmla="*/ 0 h 301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21156" h="3015812">
                <a:moveTo>
                  <a:pt x="1359768" y="0"/>
                </a:moveTo>
                <a:cubicBezTo>
                  <a:pt x="2443013" y="0"/>
                  <a:pt x="3321156" y="878143"/>
                  <a:pt x="3321156" y="1961388"/>
                </a:cubicBezTo>
                <a:cubicBezTo>
                  <a:pt x="3321156" y="2299902"/>
                  <a:pt x="3235400" y="2618387"/>
                  <a:pt x="3084427" y="2896302"/>
                </a:cubicBezTo>
                <a:lnTo>
                  <a:pt x="3011823" y="3015812"/>
                </a:lnTo>
                <a:lnTo>
                  <a:pt x="0" y="3015812"/>
                </a:lnTo>
                <a:lnTo>
                  <a:pt x="0" y="549808"/>
                </a:lnTo>
                <a:lnTo>
                  <a:pt x="112143" y="447886"/>
                </a:lnTo>
                <a:cubicBezTo>
                  <a:pt x="451187" y="168082"/>
                  <a:pt x="885848" y="0"/>
                  <a:pt x="1359768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561B2B49-7142-4CA8-A929-4671548E6A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394530" y="2496668"/>
            <a:ext cx="3118104" cy="3118104"/>
          </a:xfrm>
          <a:prstGeom prst="ellipse">
            <a:avLst/>
          </a:pr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 descr="Un grupo de personas haciendo gestos&#10;&#10;Descripción generada automáticamente">
            <a:extLst>
              <a:ext uri="{FF2B5EF4-FFF2-40B4-BE49-F238E27FC236}">
                <a16:creationId xmlns:a16="http://schemas.microsoft.com/office/drawing/2014/main" id="{A20367F3-6D41-4BC9-8E53-E1EF888EFE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989" r="20760" b="-2"/>
          <a:stretch/>
        </p:blipFill>
        <p:spPr>
          <a:xfrm>
            <a:off x="3559122" y="2661260"/>
            <a:ext cx="2788920" cy="2788920"/>
          </a:xfrm>
          <a:custGeom>
            <a:avLst/>
            <a:gdLst/>
            <a:ahLst/>
            <a:cxnLst/>
            <a:rect l="l" t="t" r="r" b="b"/>
            <a:pathLst>
              <a:path w="2880360" h="2880360">
                <a:moveTo>
                  <a:pt x="1440180" y="0"/>
                </a:moveTo>
                <a:cubicBezTo>
                  <a:pt x="2235569" y="0"/>
                  <a:pt x="2880360" y="644791"/>
                  <a:pt x="2880360" y="1440180"/>
                </a:cubicBezTo>
                <a:cubicBezTo>
                  <a:pt x="2880360" y="2235569"/>
                  <a:pt x="2235569" y="2880360"/>
                  <a:pt x="1440180" y="2880360"/>
                </a:cubicBezTo>
                <a:cubicBezTo>
                  <a:pt x="644791" y="2880360"/>
                  <a:pt x="0" y="2235569"/>
                  <a:pt x="0" y="1440180"/>
                </a:cubicBezTo>
                <a:cubicBezTo>
                  <a:pt x="0" y="644791"/>
                  <a:pt x="644791" y="0"/>
                  <a:pt x="1440180" y="0"/>
                </a:cubicBezTo>
                <a:close/>
              </a:path>
            </a:pathLst>
          </a:custGeom>
        </p:spPr>
      </p:pic>
      <p:pic>
        <p:nvPicPr>
          <p:cNvPr id="6" name="Imagen 5" descr="Un hombre con traje formal&#10;&#10;Descripción generada automáticamente">
            <a:extLst>
              <a:ext uri="{FF2B5EF4-FFF2-40B4-BE49-F238E27FC236}">
                <a16:creationId xmlns:a16="http://schemas.microsoft.com/office/drawing/2014/main" id="{5506EF47-4D34-4E45-BA16-BFBC1FAF0B2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366" r="5676" b="4"/>
          <a:stretch/>
        </p:blipFill>
        <p:spPr>
          <a:xfrm>
            <a:off x="20" y="10"/>
            <a:ext cx="3967953" cy="3383270"/>
          </a:xfrm>
          <a:custGeom>
            <a:avLst/>
            <a:gdLst/>
            <a:ahLst/>
            <a:cxnLst/>
            <a:rect l="l" t="t" r="r" b="b"/>
            <a:pathLst>
              <a:path w="3967973" h="3383280">
                <a:moveTo>
                  <a:pt x="0" y="0"/>
                </a:moveTo>
                <a:lnTo>
                  <a:pt x="3605273" y="0"/>
                </a:lnTo>
                <a:lnTo>
                  <a:pt x="3704836" y="163887"/>
                </a:lnTo>
                <a:cubicBezTo>
                  <a:pt x="3872651" y="472804"/>
                  <a:pt x="3967973" y="826817"/>
                  <a:pt x="3967973" y="1203093"/>
                </a:cubicBezTo>
                <a:cubicBezTo>
                  <a:pt x="3967973" y="2407177"/>
                  <a:pt x="2991870" y="3383280"/>
                  <a:pt x="1787786" y="3383280"/>
                </a:cubicBezTo>
                <a:cubicBezTo>
                  <a:pt x="1110489" y="3383280"/>
                  <a:pt x="505326" y="3074435"/>
                  <a:pt x="105448" y="2589894"/>
                </a:cubicBezTo>
                <a:lnTo>
                  <a:pt x="0" y="2448881"/>
                </a:lnTo>
                <a:close/>
              </a:path>
            </a:pathLst>
          </a:custGeom>
        </p:spPr>
      </p:pic>
      <p:pic>
        <p:nvPicPr>
          <p:cNvPr id="4" name="Marcador de contenido 3" descr="Imagen que contiene edificio, oscuro, tabla, negro&#10;&#10;Descripción generada automáticamente">
            <a:extLst>
              <a:ext uri="{FF2B5EF4-FFF2-40B4-BE49-F238E27FC236}">
                <a16:creationId xmlns:a16="http://schemas.microsoft.com/office/drawing/2014/main" id="{E4D2B991-275D-4F56-80BC-A2D873FE58A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4324" r="3" b="15141"/>
          <a:stretch/>
        </p:blipFill>
        <p:spPr>
          <a:xfrm>
            <a:off x="4825" y="4007260"/>
            <a:ext cx="3155071" cy="2850749"/>
          </a:xfrm>
          <a:custGeom>
            <a:avLst/>
            <a:gdLst/>
            <a:ahLst/>
            <a:cxnLst/>
            <a:rect l="l" t="t" r="r" b="b"/>
            <a:pathLst>
              <a:path w="3155071" h="2850749">
                <a:moveTo>
                  <a:pt x="1358746" y="0"/>
                </a:moveTo>
                <a:cubicBezTo>
                  <a:pt x="2350829" y="0"/>
                  <a:pt x="3155071" y="804242"/>
                  <a:pt x="3155071" y="1796325"/>
                </a:cubicBezTo>
                <a:cubicBezTo>
                  <a:pt x="3155071" y="2168356"/>
                  <a:pt x="3041975" y="2513972"/>
                  <a:pt x="2848287" y="2800668"/>
                </a:cubicBezTo>
                <a:lnTo>
                  <a:pt x="2810837" y="2850749"/>
                </a:lnTo>
                <a:lnTo>
                  <a:pt x="0" y="2850749"/>
                </a:lnTo>
                <a:lnTo>
                  <a:pt x="0" y="623564"/>
                </a:lnTo>
                <a:lnTo>
                  <a:pt x="88552" y="526132"/>
                </a:lnTo>
                <a:cubicBezTo>
                  <a:pt x="413623" y="201061"/>
                  <a:pt x="862705" y="0"/>
                  <a:pt x="1358746" y="0"/>
                </a:cubicBezTo>
                <a:close/>
              </a:path>
            </a:pathLst>
          </a:custGeom>
        </p:spPr>
      </p:pic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E1F8012F-8174-44BE-9AA5-47EE765E68E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40295" y="2496668"/>
            <a:ext cx="4806227" cy="3556998"/>
          </a:xfr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vert="horz" lIns="91440" tIns="45720" rIns="91440" bIns="45720" rtlCol="0" anchor="t">
            <a:normAutofit/>
          </a:bodyPr>
          <a:lstStyle/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¿ Y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ahora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qué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hacemos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?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endParaRPr lang="en-US" sz="2000" b="1" dirty="0">
              <a:solidFill>
                <a:schemeClr val="bg1"/>
              </a:solidFill>
            </a:endParaRP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En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la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escena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final de la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película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V de Vendetta (2006), miles de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londinenses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desarmados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lleva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la mascara de Guy Fawkes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mientras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marchan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hacia</a:t>
            </a:r>
            <a:r>
              <a:rPr lang="en-US" sz="20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el </a:t>
            </a:r>
            <a:r>
              <a:rPr lang="en-US" sz="2000" b="1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Parlamento</a:t>
            </a:r>
            <a:r>
              <a:rPr lang="en-US" sz="2000" b="1" dirty="0">
                <a:solidFill>
                  <a:schemeClr val="bg1"/>
                </a:solidFill>
              </a:rPr>
              <a:t>. Los </a:t>
            </a:r>
            <a:r>
              <a:rPr lang="en-US" sz="2000" b="1" dirty="0" err="1">
                <a:solidFill>
                  <a:schemeClr val="bg1"/>
                </a:solidFill>
              </a:rPr>
              <a:t>militares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permiten</a:t>
            </a:r>
            <a:r>
              <a:rPr lang="en-US" sz="2000" b="1" dirty="0">
                <a:solidFill>
                  <a:schemeClr val="bg1"/>
                </a:solidFill>
              </a:rPr>
              <a:t> que la multitude se tome el </a:t>
            </a:r>
            <a:r>
              <a:rPr lang="en-US" sz="2000" b="1" dirty="0" err="1">
                <a:solidFill>
                  <a:schemeClr val="bg1"/>
                </a:solidFill>
              </a:rPr>
              <a:t>edificio</a:t>
            </a:r>
            <a:r>
              <a:rPr lang="en-US" sz="2000" b="1" dirty="0">
                <a:solidFill>
                  <a:schemeClr val="bg1"/>
                </a:solidFill>
              </a:rPr>
              <a:t> … </a:t>
            </a:r>
            <a:r>
              <a:rPr lang="en-US" sz="2000" b="1" dirty="0" err="1">
                <a:solidFill>
                  <a:schemeClr val="bg1"/>
                </a:solidFill>
              </a:rPr>
              <a:t>pero</a:t>
            </a:r>
            <a:r>
              <a:rPr lang="en-US" sz="2000" b="1" dirty="0">
                <a:solidFill>
                  <a:schemeClr val="bg1"/>
                </a:solidFill>
              </a:rPr>
              <a:t>: ¿ </a:t>
            </a:r>
            <a:r>
              <a:rPr lang="en-US" sz="2000" b="1" dirty="0" err="1">
                <a:solidFill>
                  <a:schemeClr val="bg1"/>
                </a:solidFill>
              </a:rPr>
              <a:t>Qué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ocurre</a:t>
            </a:r>
            <a:r>
              <a:rPr lang="en-US" sz="2000" b="1" dirty="0">
                <a:solidFill>
                  <a:schemeClr val="bg1"/>
                </a:solidFill>
              </a:rPr>
              <a:t> al </a:t>
            </a:r>
            <a:r>
              <a:rPr lang="en-US" sz="2000" b="1" dirty="0" err="1">
                <a:solidFill>
                  <a:schemeClr val="bg1"/>
                </a:solidFill>
              </a:rPr>
              <a:t>otro</a:t>
            </a:r>
            <a:r>
              <a:rPr lang="en-US" sz="2000" b="1" dirty="0">
                <a:solidFill>
                  <a:schemeClr val="bg1"/>
                </a:solidFill>
              </a:rPr>
              <a:t> día? 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n-US" sz="2000" b="1" dirty="0">
                <a:solidFill>
                  <a:schemeClr val="bg1"/>
                </a:solidFill>
              </a:rPr>
              <a:t>¿ </a:t>
            </a:r>
            <a:r>
              <a:rPr lang="en-US" sz="2000" b="1" dirty="0" err="1">
                <a:solidFill>
                  <a:schemeClr val="bg1"/>
                </a:solidFill>
              </a:rPr>
              <a:t>Cómo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reorganizar</a:t>
            </a:r>
            <a:r>
              <a:rPr lang="en-US" sz="2000" b="1" dirty="0">
                <a:solidFill>
                  <a:schemeClr val="bg1"/>
                </a:solidFill>
              </a:rPr>
              <a:t> la </a:t>
            </a:r>
            <a:r>
              <a:rPr lang="en-US" sz="2000" b="1" dirty="0" err="1">
                <a:solidFill>
                  <a:schemeClr val="bg1"/>
                </a:solidFill>
              </a:rPr>
              <a:t>vida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cotidiana</a:t>
            </a:r>
            <a:r>
              <a:rPr lang="en-US" sz="2000" b="1" dirty="0">
                <a:solidFill>
                  <a:schemeClr val="bg1"/>
                </a:solidFill>
              </a:rPr>
              <a:t>?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</a:pPr>
            <a:endParaRPr lang="en-US" sz="1800" b="1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0871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" name="Google Shape;1094;p48"/>
          <p:cNvGrpSpPr/>
          <p:nvPr/>
        </p:nvGrpSpPr>
        <p:grpSpPr>
          <a:xfrm flipH="1">
            <a:off x="10528381" y="1170379"/>
            <a:ext cx="1425291" cy="1417461"/>
            <a:chOff x="4363113" y="194497"/>
            <a:chExt cx="1068968" cy="1063096"/>
          </a:xfrm>
        </p:grpSpPr>
        <p:sp>
          <p:nvSpPr>
            <p:cNvPr id="1095" name="Google Shape;1095;p48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8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7" name="Google Shape;1097;p48"/>
          <p:cNvSpPr/>
          <p:nvPr/>
        </p:nvSpPr>
        <p:spPr>
          <a:xfrm flipH="1">
            <a:off x="458943" y="1356967"/>
            <a:ext cx="1368631" cy="944893"/>
          </a:xfrm>
          <a:custGeom>
            <a:avLst/>
            <a:gdLst/>
            <a:ahLst/>
            <a:cxnLst/>
            <a:rect l="l" t="t" r="r" b="b"/>
            <a:pathLst>
              <a:path w="8921" h="6159" extrusionOk="0">
                <a:moveTo>
                  <a:pt x="3048" y="2575"/>
                </a:moveTo>
                <a:cubicBezTo>
                  <a:pt x="3198" y="2575"/>
                  <a:pt x="3351" y="2586"/>
                  <a:pt x="3495" y="2613"/>
                </a:cubicBezTo>
                <a:cubicBezTo>
                  <a:pt x="3610" y="2624"/>
                  <a:pt x="3726" y="2653"/>
                  <a:pt x="3829" y="2688"/>
                </a:cubicBezTo>
                <a:cubicBezTo>
                  <a:pt x="3939" y="2728"/>
                  <a:pt x="4037" y="2786"/>
                  <a:pt x="4095" y="2855"/>
                </a:cubicBezTo>
                <a:cubicBezTo>
                  <a:pt x="4158" y="2936"/>
                  <a:pt x="4152" y="3045"/>
                  <a:pt x="4100" y="3137"/>
                </a:cubicBezTo>
                <a:cubicBezTo>
                  <a:pt x="4043" y="3224"/>
                  <a:pt x="3945" y="3293"/>
                  <a:pt x="3841" y="3351"/>
                </a:cubicBezTo>
                <a:cubicBezTo>
                  <a:pt x="3628" y="3460"/>
                  <a:pt x="3374" y="3518"/>
                  <a:pt x="3137" y="3524"/>
                </a:cubicBezTo>
                <a:lnTo>
                  <a:pt x="3051" y="3524"/>
                </a:lnTo>
                <a:cubicBezTo>
                  <a:pt x="3022" y="3524"/>
                  <a:pt x="2999" y="3518"/>
                  <a:pt x="2970" y="3512"/>
                </a:cubicBezTo>
                <a:lnTo>
                  <a:pt x="2884" y="3489"/>
                </a:lnTo>
                <a:cubicBezTo>
                  <a:pt x="2855" y="3483"/>
                  <a:pt x="2826" y="3478"/>
                  <a:pt x="2803" y="3460"/>
                </a:cubicBezTo>
                <a:cubicBezTo>
                  <a:pt x="2699" y="3420"/>
                  <a:pt x="2595" y="3368"/>
                  <a:pt x="2497" y="3293"/>
                </a:cubicBezTo>
                <a:cubicBezTo>
                  <a:pt x="2338" y="3185"/>
                  <a:pt x="2197" y="3050"/>
                  <a:pt x="2076" y="2898"/>
                </a:cubicBezTo>
                <a:lnTo>
                  <a:pt x="2076" y="2898"/>
                </a:lnTo>
                <a:cubicBezTo>
                  <a:pt x="2120" y="2878"/>
                  <a:pt x="2161" y="2855"/>
                  <a:pt x="2198" y="2832"/>
                </a:cubicBezTo>
                <a:cubicBezTo>
                  <a:pt x="2301" y="2774"/>
                  <a:pt x="2399" y="2717"/>
                  <a:pt x="2503" y="2670"/>
                </a:cubicBezTo>
                <a:cubicBezTo>
                  <a:pt x="2601" y="2619"/>
                  <a:pt x="2705" y="2590"/>
                  <a:pt x="2815" y="2584"/>
                </a:cubicBezTo>
                <a:cubicBezTo>
                  <a:pt x="2890" y="2578"/>
                  <a:pt x="2969" y="2575"/>
                  <a:pt x="3048" y="2575"/>
                </a:cubicBezTo>
                <a:close/>
                <a:moveTo>
                  <a:pt x="2443" y="4848"/>
                </a:moveTo>
                <a:lnTo>
                  <a:pt x="2443" y="4848"/>
                </a:lnTo>
                <a:cubicBezTo>
                  <a:pt x="2479" y="4857"/>
                  <a:pt x="2515" y="4863"/>
                  <a:pt x="2561" y="4873"/>
                </a:cubicBezTo>
                <a:cubicBezTo>
                  <a:pt x="2515" y="4867"/>
                  <a:pt x="2469" y="4861"/>
                  <a:pt x="2422" y="4861"/>
                </a:cubicBezTo>
                <a:cubicBezTo>
                  <a:pt x="2459" y="4861"/>
                  <a:pt x="2459" y="4854"/>
                  <a:pt x="2443" y="4848"/>
                </a:cubicBezTo>
                <a:close/>
                <a:moveTo>
                  <a:pt x="2561" y="4873"/>
                </a:moveTo>
                <a:cubicBezTo>
                  <a:pt x="2630" y="4890"/>
                  <a:pt x="2705" y="4925"/>
                  <a:pt x="2763" y="4983"/>
                </a:cubicBezTo>
                <a:cubicBezTo>
                  <a:pt x="2699" y="4925"/>
                  <a:pt x="2624" y="4896"/>
                  <a:pt x="2561" y="4873"/>
                </a:cubicBezTo>
                <a:close/>
                <a:moveTo>
                  <a:pt x="1356" y="5190"/>
                </a:moveTo>
                <a:lnTo>
                  <a:pt x="1356" y="5190"/>
                </a:lnTo>
                <a:cubicBezTo>
                  <a:pt x="1517" y="5271"/>
                  <a:pt x="1638" y="5334"/>
                  <a:pt x="1759" y="5392"/>
                </a:cubicBezTo>
                <a:cubicBezTo>
                  <a:pt x="1633" y="5357"/>
                  <a:pt x="1465" y="5277"/>
                  <a:pt x="1356" y="5190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834" y="5426"/>
                  <a:pt x="1898" y="5455"/>
                  <a:pt x="1955" y="5484"/>
                </a:cubicBezTo>
                <a:cubicBezTo>
                  <a:pt x="1892" y="5467"/>
                  <a:pt x="1823" y="5426"/>
                  <a:pt x="1759" y="5392"/>
                </a:cubicBezTo>
                <a:close/>
                <a:moveTo>
                  <a:pt x="2382" y="4861"/>
                </a:moveTo>
                <a:cubicBezTo>
                  <a:pt x="2474" y="4861"/>
                  <a:pt x="2567" y="4885"/>
                  <a:pt x="2647" y="4925"/>
                </a:cubicBezTo>
                <a:cubicBezTo>
                  <a:pt x="2728" y="4971"/>
                  <a:pt x="2792" y="5034"/>
                  <a:pt x="2832" y="5115"/>
                </a:cubicBezTo>
                <a:cubicBezTo>
                  <a:pt x="2855" y="5150"/>
                  <a:pt x="2872" y="5184"/>
                  <a:pt x="2878" y="5219"/>
                </a:cubicBezTo>
                <a:cubicBezTo>
                  <a:pt x="2901" y="5282"/>
                  <a:pt x="2913" y="5352"/>
                  <a:pt x="2901" y="5409"/>
                </a:cubicBezTo>
                <a:cubicBezTo>
                  <a:pt x="2890" y="5438"/>
                  <a:pt x="2878" y="5461"/>
                  <a:pt x="2861" y="5478"/>
                </a:cubicBezTo>
                <a:cubicBezTo>
                  <a:pt x="2849" y="5496"/>
                  <a:pt x="2826" y="5507"/>
                  <a:pt x="2803" y="5519"/>
                </a:cubicBezTo>
                <a:cubicBezTo>
                  <a:pt x="2774" y="5530"/>
                  <a:pt x="2757" y="5536"/>
                  <a:pt x="2717" y="5548"/>
                </a:cubicBezTo>
                <a:lnTo>
                  <a:pt x="2705" y="5548"/>
                </a:lnTo>
                <a:cubicBezTo>
                  <a:pt x="2680" y="5550"/>
                  <a:pt x="2655" y="5551"/>
                  <a:pt x="2630" y="5551"/>
                </a:cubicBezTo>
                <a:cubicBezTo>
                  <a:pt x="2515" y="5551"/>
                  <a:pt x="2398" y="5531"/>
                  <a:pt x="2284" y="5507"/>
                </a:cubicBezTo>
                <a:cubicBezTo>
                  <a:pt x="2013" y="5444"/>
                  <a:pt x="1731" y="5380"/>
                  <a:pt x="1477" y="5248"/>
                </a:cubicBezTo>
                <a:cubicBezTo>
                  <a:pt x="1417" y="5212"/>
                  <a:pt x="1358" y="5177"/>
                  <a:pt x="1302" y="5139"/>
                </a:cubicBezTo>
                <a:lnTo>
                  <a:pt x="1302" y="5139"/>
                </a:lnTo>
                <a:cubicBezTo>
                  <a:pt x="1342" y="5121"/>
                  <a:pt x="1381" y="5104"/>
                  <a:pt x="1419" y="5086"/>
                </a:cubicBezTo>
                <a:cubicBezTo>
                  <a:pt x="1558" y="5029"/>
                  <a:pt x="1690" y="4977"/>
                  <a:pt x="1823" y="4942"/>
                </a:cubicBezTo>
                <a:cubicBezTo>
                  <a:pt x="1869" y="4919"/>
                  <a:pt x="1892" y="4902"/>
                  <a:pt x="1955" y="4896"/>
                </a:cubicBezTo>
                <a:cubicBezTo>
                  <a:pt x="1996" y="4890"/>
                  <a:pt x="2042" y="4890"/>
                  <a:pt x="2094" y="4885"/>
                </a:cubicBezTo>
                <a:cubicBezTo>
                  <a:pt x="2169" y="4867"/>
                  <a:pt x="2255" y="4861"/>
                  <a:pt x="2336" y="4861"/>
                </a:cubicBezTo>
                <a:close/>
                <a:moveTo>
                  <a:pt x="154" y="5980"/>
                </a:moveTo>
                <a:cubicBezTo>
                  <a:pt x="145" y="5992"/>
                  <a:pt x="136" y="6003"/>
                  <a:pt x="126" y="6014"/>
                </a:cubicBezTo>
                <a:lnTo>
                  <a:pt x="126" y="6014"/>
                </a:lnTo>
                <a:cubicBezTo>
                  <a:pt x="133" y="6008"/>
                  <a:pt x="141" y="5999"/>
                  <a:pt x="151" y="5986"/>
                </a:cubicBezTo>
                <a:cubicBezTo>
                  <a:pt x="152" y="5984"/>
                  <a:pt x="153" y="5982"/>
                  <a:pt x="154" y="5980"/>
                </a:cubicBezTo>
                <a:close/>
                <a:moveTo>
                  <a:pt x="6493" y="1"/>
                </a:moveTo>
                <a:cubicBezTo>
                  <a:pt x="6712" y="1"/>
                  <a:pt x="6776" y="7"/>
                  <a:pt x="6747" y="18"/>
                </a:cubicBezTo>
                <a:cubicBezTo>
                  <a:pt x="6718" y="24"/>
                  <a:pt x="6591" y="35"/>
                  <a:pt x="6401" y="53"/>
                </a:cubicBezTo>
                <a:cubicBezTo>
                  <a:pt x="6247" y="63"/>
                  <a:pt x="6054" y="77"/>
                  <a:pt x="5855" y="77"/>
                </a:cubicBezTo>
                <a:cubicBezTo>
                  <a:pt x="5824" y="77"/>
                  <a:pt x="5792" y="77"/>
                  <a:pt x="5761" y="76"/>
                </a:cubicBezTo>
                <a:cubicBezTo>
                  <a:pt x="5519" y="64"/>
                  <a:pt x="5277" y="53"/>
                  <a:pt x="5075" y="35"/>
                </a:cubicBezTo>
                <a:cubicBezTo>
                  <a:pt x="4917" y="22"/>
                  <a:pt x="4747" y="13"/>
                  <a:pt x="4568" y="13"/>
                </a:cubicBezTo>
                <a:cubicBezTo>
                  <a:pt x="4155" y="13"/>
                  <a:pt x="3697" y="57"/>
                  <a:pt x="3230" y="174"/>
                </a:cubicBezTo>
                <a:cubicBezTo>
                  <a:pt x="3063" y="220"/>
                  <a:pt x="2895" y="260"/>
                  <a:pt x="2722" y="318"/>
                </a:cubicBezTo>
                <a:cubicBezTo>
                  <a:pt x="2624" y="364"/>
                  <a:pt x="2544" y="399"/>
                  <a:pt x="2463" y="451"/>
                </a:cubicBezTo>
                <a:cubicBezTo>
                  <a:pt x="2388" y="491"/>
                  <a:pt x="2313" y="543"/>
                  <a:pt x="2244" y="583"/>
                </a:cubicBezTo>
                <a:cubicBezTo>
                  <a:pt x="2100" y="681"/>
                  <a:pt x="1955" y="779"/>
                  <a:pt x="1817" y="895"/>
                </a:cubicBezTo>
                <a:cubicBezTo>
                  <a:pt x="1742" y="952"/>
                  <a:pt x="1679" y="1010"/>
                  <a:pt x="1615" y="1073"/>
                </a:cubicBezTo>
                <a:cubicBezTo>
                  <a:pt x="1581" y="1102"/>
                  <a:pt x="1552" y="1148"/>
                  <a:pt x="1511" y="1183"/>
                </a:cubicBezTo>
                <a:lnTo>
                  <a:pt x="1465" y="1246"/>
                </a:lnTo>
                <a:cubicBezTo>
                  <a:pt x="1448" y="1269"/>
                  <a:pt x="1425" y="1304"/>
                  <a:pt x="1413" y="1344"/>
                </a:cubicBezTo>
                <a:cubicBezTo>
                  <a:pt x="1408" y="1356"/>
                  <a:pt x="1408" y="1373"/>
                  <a:pt x="1402" y="1385"/>
                </a:cubicBezTo>
                <a:lnTo>
                  <a:pt x="1390" y="1413"/>
                </a:lnTo>
                <a:lnTo>
                  <a:pt x="1379" y="1465"/>
                </a:lnTo>
                <a:lnTo>
                  <a:pt x="1356" y="1563"/>
                </a:lnTo>
                <a:cubicBezTo>
                  <a:pt x="1344" y="1633"/>
                  <a:pt x="1327" y="1702"/>
                  <a:pt x="1315" y="1765"/>
                </a:cubicBezTo>
                <a:lnTo>
                  <a:pt x="1292" y="1875"/>
                </a:lnTo>
                <a:lnTo>
                  <a:pt x="1287" y="1932"/>
                </a:lnTo>
                <a:lnTo>
                  <a:pt x="1275" y="1961"/>
                </a:lnTo>
                <a:lnTo>
                  <a:pt x="1275" y="1979"/>
                </a:lnTo>
                <a:lnTo>
                  <a:pt x="1275" y="1984"/>
                </a:lnTo>
                <a:lnTo>
                  <a:pt x="1287" y="1984"/>
                </a:lnTo>
                <a:lnTo>
                  <a:pt x="1304" y="1990"/>
                </a:lnTo>
                <a:lnTo>
                  <a:pt x="1350" y="1996"/>
                </a:lnTo>
                <a:lnTo>
                  <a:pt x="1437" y="2013"/>
                </a:lnTo>
                <a:lnTo>
                  <a:pt x="1469" y="2018"/>
                </a:lnTo>
                <a:lnTo>
                  <a:pt x="1469" y="2018"/>
                </a:lnTo>
                <a:cubicBezTo>
                  <a:pt x="1409" y="2013"/>
                  <a:pt x="1345" y="2013"/>
                  <a:pt x="1275" y="2007"/>
                </a:cubicBezTo>
                <a:lnTo>
                  <a:pt x="1275" y="2077"/>
                </a:lnTo>
                <a:lnTo>
                  <a:pt x="1275" y="2140"/>
                </a:lnTo>
                <a:cubicBezTo>
                  <a:pt x="1275" y="2186"/>
                  <a:pt x="1281" y="2238"/>
                  <a:pt x="1298" y="2284"/>
                </a:cubicBezTo>
                <a:cubicBezTo>
                  <a:pt x="1321" y="2382"/>
                  <a:pt x="1356" y="2480"/>
                  <a:pt x="1413" y="2561"/>
                </a:cubicBezTo>
                <a:cubicBezTo>
                  <a:pt x="1463" y="2638"/>
                  <a:pt x="1517" y="2704"/>
                  <a:pt x="1562" y="2765"/>
                </a:cubicBezTo>
                <a:lnTo>
                  <a:pt x="1562" y="2765"/>
                </a:lnTo>
                <a:cubicBezTo>
                  <a:pt x="1502" y="2783"/>
                  <a:pt x="1437" y="2810"/>
                  <a:pt x="1373" y="2849"/>
                </a:cubicBezTo>
                <a:cubicBezTo>
                  <a:pt x="1333" y="2872"/>
                  <a:pt x="1292" y="2890"/>
                  <a:pt x="1246" y="2918"/>
                </a:cubicBezTo>
                <a:cubicBezTo>
                  <a:pt x="1206" y="2947"/>
                  <a:pt x="1171" y="2988"/>
                  <a:pt x="1142" y="3022"/>
                </a:cubicBezTo>
                <a:cubicBezTo>
                  <a:pt x="1016" y="3161"/>
                  <a:pt x="946" y="3293"/>
                  <a:pt x="871" y="3437"/>
                </a:cubicBezTo>
                <a:cubicBezTo>
                  <a:pt x="802" y="3593"/>
                  <a:pt x="750" y="3743"/>
                  <a:pt x="710" y="3893"/>
                </a:cubicBezTo>
                <a:cubicBezTo>
                  <a:pt x="670" y="4043"/>
                  <a:pt x="641" y="4198"/>
                  <a:pt x="641" y="4371"/>
                </a:cubicBezTo>
                <a:cubicBezTo>
                  <a:pt x="652" y="4527"/>
                  <a:pt x="687" y="4694"/>
                  <a:pt x="756" y="4833"/>
                </a:cubicBezTo>
                <a:cubicBezTo>
                  <a:pt x="818" y="4952"/>
                  <a:pt x="896" y="5056"/>
                  <a:pt x="987" y="5140"/>
                </a:cubicBezTo>
                <a:lnTo>
                  <a:pt x="987" y="5140"/>
                </a:lnTo>
                <a:cubicBezTo>
                  <a:pt x="821" y="5242"/>
                  <a:pt x="651" y="5370"/>
                  <a:pt x="497" y="5519"/>
                </a:cubicBezTo>
                <a:cubicBezTo>
                  <a:pt x="341" y="5669"/>
                  <a:pt x="197" y="5847"/>
                  <a:pt x="82" y="6026"/>
                </a:cubicBezTo>
                <a:lnTo>
                  <a:pt x="87" y="6026"/>
                </a:lnTo>
                <a:cubicBezTo>
                  <a:pt x="226" y="5832"/>
                  <a:pt x="387" y="5653"/>
                  <a:pt x="589" y="5511"/>
                </a:cubicBezTo>
                <a:lnTo>
                  <a:pt x="589" y="5511"/>
                </a:lnTo>
                <a:cubicBezTo>
                  <a:pt x="569" y="5525"/>
                  <a:pt x="555" y="5532"/>
                  <a:pt x="550" y="5532"/>
                </a:cubicBezTo>
                <a:cubicBezTo>
                  <a:pt x="549" y="5532"/>
                  <a:pt x="549" y="5531"/>
                  <a:pt x="549" y="5530"/>
                </a:cubicBezTo>
                <a:cubicBezTo>
                  <a:pt x="549" y="5525"/>
                  <a:pt x="572" y="5496"/>
                  <a:pt x="618" y="5461"/>
                </a:cubicBezTo>
                <a:lnTo>
                  <a:pt x="704" y="5415"/>
                </a:lnTo>
                <a:lnTo>
                  <a:pt x="704" y="5415"/>
                </a:lnTo>
                <a:cubicBezTo>
                  <a:pt x="672" y="5442"/>
                  <a:pt x="640" y="5469"/>
                  <a:pt x="610" y="5497"/>
                </a:cubicBezTo>
                <a:lnTo>
                  <a:pt x="610" y="5497"/>
                </a:lnTo>
                <a:cubicBezTo>
                  <a:pt x="610" y="5497"/>
                  <a:pt x="611" y="5496"/>
                  <a:pt x="612" y="5496"/>
                </a:cubicBezTo>
                <a:lnTo>
                  <a:pt x="612" y="5496"/>
                </a:lnTo>
                <a:cubicBezTo>
                  <a:pt x="611" y="5496"/>
                  <a:pt x="610" y="5497"/>
                  <a:pt x="609" y="5498"/>
                </a:cubicBezTo>
                <a:lnTo>
                  <a:pt x="609" y="5498"/>
                </a:lnTo>
                <a:cubicBezTo>
                  <a:pt x="609" y="5498"/>
                  <a:pt x="609" y="5497"/>
                  <a:pt x="610" y="5497"/>
                </a:cubicBezTo>
                <a:lnTo>
                  <a:pt x="610" y="5497"/>
                </a:lnTo>
                <a:cubicBezTo>
                  <a:pt x="603" y="5502"/>
                  <a:pt x="596" y="5507"/>
                  <a:pt x="589" y="5511"/>
                </a:cubicBezTo>
                <a:lnTo>
                  <a:pt x="589" y="5511"/>
                </a:lnTo>
                <a:cubicBezTo>
                  <a:pt x="595" y="5507"/>
                  <a:pt x="602" y="5503"/>
                  <a:pt x="609" y="5498"/>
                </a:cubicBezTo>
                <a:lnTo>
                  <a:pt x="609" y="5498"/>
                </a:lnTo>
                <a:cubicBezTo>
                  <a:pt x="475" y="5619"/>
                  <a:pt x="353" y="5748"/>
                  <a:pt x="231" y="5865"/>
                </a:cubicBezTo>
                <a:cubicBezTo>
                  <a:pt x="231" y="5865"/>
                  <a:pt x="183" y="5934"/>
                  <a:pt x="154" y="5980"/>
                </a:cubicBezTo>
                <a:lnTo>
                  <a:pt x="154" y="5980"/>
                </a:lnTo>
                <a:cubicBezTo>
                  <a:pt x="159" y="5975"/>
                  <a:pt x="163" y="5969"/>
                  <a:pt x="168" y="5963"/>
                </a:cubicBezTo>
                <a:cubicBezTo>
                  <a:pt x="197" y="5928"/>
                  <a:pt x="231" y="5899"/>
                  <a:pt x="255" y="5870"/>
                </a:cubicBezTo>
                <a:cubicBezTo>
                  <a:pt x="312" y="5865"/>
                  <a:pt x="324" y="5847"/>
                  <a:pt x="324" y="5847"/>
                </a:cubicBezTo>
                <a:cubicBezTo>
                  <a:pt x="526" y="5611"/>
                  <a:pt x="768" y="5415"/>
                  <a:pt x="1027" y="5271"/>
                </a:cubicBezTo>
                <a:cubicBezTo>
                  <a:pt x="1051" y="5258"/>
                  <a:pt x="1074" y="5246"/>
                  <a:pt x="1098" y="5234"/>
                </a:cubicBezTo>
                <a:lnTo>
                  <a:pt x="1098" y="5234"/>
                </a:lnTo>
                <a:cubicBezTo>
                  <a:pt x="1424" y="5485"/>
                  <a:pt x="1821" y="5598"/>
                  <a:pt x="2105" y="5669"/>
                </a:cubicBezTo>
                <a:cubicBezTo>
                  <a:pt x="2226" y="5697"/>
                  <a:pt x="2348" y="5715"/>
                  <a:pt x="2474" y="5732"/>
                </a:cubicBezTo>
                <a:cubicBezTo>
                  <a:pt x="2506" y="5735"/>
                  <a:pt x="2538" y="5736"/>
                  <a:pt x="2570" y="5736"/>
                </a:cubicBezTo>
                <a:cubicBezTo>
                  <a:pt x="2601" y="5736"/>
                  <a:pt x="2633" y="5735"/>
                  <a:pt x="2665" y="5732"/>
                </a:cubicBezTo>
                <a:cubicBezTo>
                  <a:pt x="2705" y="5732"/>
                  <a:pt x="2740" y="5726"/>
                  <a:pt x="2774" y="5709"/>
                </a:cubicBezTo>
                <a:cubicBezTo>
                  <a:pt x="2820" y="5697"/>
                  <a:pt x="2861" y="5680"/>
                  <a:pt x="2895" y="5651"/>
                </a:cubicBezTo>
                <a:cubicBezTo>
                  <a:pt x="2970" y="5599"/>
                  <a:pt x="3022" y="5525"/>
                  <a:pt x="3039" y="5438"/>
                </a:cubicBezTo>
                <a:cubicBezTo>
                  <a:pt x="3051" y="5392"/>
                  <a:pt x="3051" y="5352"/>
                  <a:pt x="3051" y="5305"/>
                </a:cubicBezTo>
                <a:cubicBezTo>
                  <a:pt x="3051" y="5265"/>
                  <a:pt x="3034" y="5236"/>
                  <a:pt x="3028" y="5207"/>
                </a:cubicBezTo>
                <a:cubicBezTo>
                  <a:pt x="3011" y="5138"/>
                  <a:pt x="2993" y="5092"/>
                  <a:pt x="2964" y="5034"/>
                </a:cubicBezTo>
                <a:cubicBezTo>
                  <a:pt x="2936" y="4977"/>
                  <a:pt x="2890" y="4919"/>
                  <a:pt x="2838" y="4873"/>
                </a:cubicBezTo>
                <a:lnTo>
                  <a:pt x="2838" y="4873"/>
                </a:lnTo>
                <a:cubicBezTo>
                  <a:pt x="2895" y="4925"/>
                  <a:pt x="2936" y="4983"/>
                  <a:pt x="2964" y="5046"/>
                </a:cubicBezTo>
                <a:lnTo>
                  <a:pt x="2982" y="5092"/>
                </a:lnTo>
                <a:lnTo>
                  <a:pt x="2999" y="5132"/>
                </a:lnTo>
                <a:cubicBezTo>
                  <a:pt x="3005" y="5161"/>
                  <a:pt x="3022" y="5190"/>
                  <a:pt x="3028" y="5219"/>
                </a:cubicBezTo>
                <a:cubicBezTo>
                  <a:pt x="3039" y="5277"/>
                  <a:pt x="3051" y="5363"/>
                  <a:pt x="3034" y="5444"/>
                </a:cubicBezTo>
                <a:cubicBezTo>
                  <a:pt x="3011" y="5525"/>
                  <a:pt x="2970" y="5594"/>
                  <a:pt x="2907" y="5640"/>
                </a:cubicBezTo>
                <a:cubicBezTo>
                  <a:pt x="2866" y="5663"/>
                  <a:pt x="2832" y="5680"/>
                  <a:pt x="2797" y="5697"/>
                </a:cubicBezTo>
                <a:cubicBezTo>
                  <a:pt x="2751" y="5709"/>
                  <a:pt x="2722" y="5721"/>
                  <a:pt x="2688" y="5721"/>
                </a:cubicBezTo>
                <a:cubicBezTo>
                  <a:pt x="2624" y="5726"/>
                  <a:pt x="2567" y="5726"/>
                  <a:pt x="2503" y="5726"/>
                </a:cubicBezTo>
                <a:cubicBezTo>
                  <a:pt x="2376" y="5721"/>
                  <a:pt x="2261" y="5697"/>
                  <a:pt x="2134" y="5669"/>
                </a:cubicBezTo>
                <a:cubicBezTo>
                  <a:pt x="2028" y="5647"/>
                  <a:pt x="2013" y="5639"/>
                  <a:pt x="2049" y="5639"/>
                </a:cubicBezTo>
                <a:cubicBezTo>
                  <a:pt x="2070" y="5639"/>
                  <a:pt x="2109" y="5641"/>
                  <a:pt x="2157" y="5646"/>
                </a:cubicBezTo>
                <a:cubicBezTo>
                  <a:pt x="2256" y="5659"/>
                  <a:pt x="2402" y="5672"/>
                  <a:pt x="2522" y="5672"/>
                </a:cubicBezTo>
                <a:cubicBezTo>
                  <a:pt x="2557" y="5672"/>
                  <a:pt x="2590" y="5671"/>
                  <a:pt x="2619" y="5669"/>
                </a:cubicBezTo>
                <a:cubicBezTo>
                  <a:pt x="2665" y="5663"/>
                  <a:pt x="2740" y="5669"/>
                  <a:pt x="2832" y="5634"/>
                </a:cubicBezTo>
                <a:cubicBezTo>
                  <a:pt x="2918" y="5605"/>
                  <a:pt x="2993" y="5525"/>
                  <a:pt x="3005" y="5450"/>
                </a:cubicBezTo>
                <a:cubicBezTo>
                  <a:pt x="3034" y="5380"/>
                  <a:pt x="3028" y="5294"/>
                  <a:pt x="3011" y="5236"/>
                </a:cubicBezTo>
                <a:cubicBezTo>
                  <a:pt x="2999" y="5173"/>
                  <a:pt x="2982" y="5127"/>
                  <a:pt x="2953" y="5069"/>
                </a:cubicBezTo>
                <a:cubicBezTo>
                  <a:pt x="2936" y="5011"/>
                  <a:pt x="2890" y="4959"/>
                  <a:pt x="2849" y="4913"/>
                </a:cubicBezTo>
                <a:cubicBezTo>
                  <a:pt x="2803" y="4867"/>
                  <a:pt x="2745" y="4827"/>
                  <a:pt x="2688" y="4798"/>
                </a:cubicBezTo>
                <a:cubicBezTo>
                  <a:pt x="2636" y="4775"/>
                  <a:pt x="2619" y="4758"/>
                  <a:pt x="2601" y="4746"/>
                </a:cubicBezTo>
                <a:cubicBezTo>
                  <a:pt x="2590" y="4729"/>
                  <a:pt x="2578" y="4723"/>
                  <a:pt x="2549" y="4717"/>
                </a:cubicBezTo>
                <a:cubicBezTo>
                  <a:pt x="2493" y="4706"/>
                  <a:pt x="2439" y="4701"/>
                  <a:pt x="2388" y="4701"/>
                </a:cubicBezTo>
                <a:cubicBezTo>
                  <a:pt x="2282" y="4701"/>
                  <a:pt x="2187" y="4721"/>
                  <a:pt x="2105" y="4740"/>
                </a:cubicBezTo>
                <a:cubicBezTo>
                  <a:pt x="1984" y="4769"/>
                  <a:pt x="1881" y="4804"/>
                  <a:pt x="1782" y="4827"/>
                </a:cubicBezTo>
                <a:cubicBezTo>
                  <a:pt x="1638" y="4861"/>
                  <a:pt x="1506" y="4902"/>
                  <a:pt x="1385" y="4948"/>
                </a:cubicBezTo>
                <a:cubicBezTo>
                  <a:pt x="1310" y="4975"/>
                  <a:pt x="1246" y="5001"/>
                  <a:pt x="1173" y="5037"/>
                </a:cubicBezTo>
                <a:lnTo>
                  <a:pt x="1173" y="5037"/>
                </a:lnTo>
                <a:cubicBezTo>
                  <a:pt x="1103" y="4967"/>
                  <a:pt x="1039" y="4885"/>
                  <a:pt x="998" y="4804"/>
                </a:cubicBezTo>
                <a:cubicBezTo>
                  <a:pt x="895" y="4608"/>
                  <a:pt x="871" y="4383"/>
                  <a:pt x="923" y="4170"/>
                </a:cubicBezTo>
                <a:cubicBezTo>
                  <a:pt x="969" y="3950"/>
                  <a:pt x="1044" y="3737"/>
                  <a:pt x="1142" y="3541"/>
                </a:cubicBezTo>
                <a:cubicBezTo>
                  <a:pt x="1189" y="3437"/>
                  <a:pt x="1246" y="3345"/>
                  <a:pt x="1315" y="3259"/>
                </a:cubicBezTo>
                <a:cubicBezTo>
                  <a:pt x="1350" y="3218"/>
                  <a:pt x="1385" y="3178"/>
                  <a:pt x="1419" y="3149"/>
                </a:cubicBezTo>
                <a:cubicBezTo>
                  <a:pt x="1465" y="3120"/>
                  <a:pt x="1506" y="3103"/>
                  <a:pt x="1558" y="3080"/>
                </a:cubicBezTo>
                <a:cubicBezTo>
                  <a:pt x="1619" y="3052"/>
                  <a:pt x="1681" y="3031"/>
                  <a:pt x="1744" y="3011"/>
                </a:cubicBezTo>
                <a:lnTo>
                  <a:pt x="1744" y="3011"/>
                </a:lnTo>
                <a:cubicBezTo>
                  <a:pt x="1911" y="3232"/>
                  <a:pt x="2115" y="3435"/>
                  <a:pt x="2365" y="3593"/>
                </a:cubicBezTo>
                <a:cubicBezTo>
                  <a:pt x="2492" y="3679"/>
                  <a:pt x="2636" y="3743"/>
                  <a:pt x="2797" y="3783"/>
                </a:cubicBezTo>
                <a:cubicBezTo>
                  <a:pt x="2832" y="3801"/>
                  <a:pt x="2878" y="3806"/>
                  <a:pt x="2913" y="3812"/>
                </a:cubicBezTo>
                <a:cubicBezTo>
                  <a:pt x="2947" y="3824"/>
                  <a:pt x="2999" y="3829"/>
                  <a:pt x="3039" y="3829"/>
                </a:cubicBezTo>
                <a:cubicBezTo>
                  <a:pt x="3126" y="3829"/>
                  <a:pt x="3201" y="3829"/>
                  <a:pt x="3282" y="3812"/>
                </a:cubicBezTo>
                <a:cubicBezTo>
                  <a:pt x="3432" y="3795"/>
                  <a:pt x="3576" y="3766"/>
                  <a:pt x="3720" y="3714"/>
                </a:cubicBezTo>
                <a:cubicBezTo>
                  <a:pt x="3864" y="3662"/>
                  <a:pt x="4008" y="3604"/>
                  <a:pt x="4146" y="3506"/>
                </a:cubicBezTo>
                <a:cubicBezTo>
                  <a:pt x="4210" y="3455"/>
                  <a:pt x="4285" y="3391"/>
                  <a:pt x="4337" y="3310"/>
                </a:cubicBezTo>
                <a:cubicBezTo>
                  <a:pt x="4400" y="3230"/>
                  <a:pt x="4441" y="3114"/>
                  <a:pt x="4441" y="2999"/>
                </a:cubicBezTo>
                <a:cubicBezTo>
                  <a:pt x="4446" y="2890"/>
                  <a:pt x="4412" y="2763"/>
                  <a:pt x="4348" y="2676"/>
                </a:cubicBezTo>
                <a:cubicBezTo>
                  <a:pt x="4279" y="2584"/>
                  <a:pt x="4204" y="2526"/>
                  <a:pt x="4123" y="2480"/>
                </a:cubicBezTo>
                <a:cubicBezTo>
                  <a:pt x="3968" y="2394"/>
                  <a:pt x="3824" y="2359"/>
                  <a:pt x="3668" y="2330"/>
                </a:cubicBezTo>
                <a:cubicBezTo>
                  <a:pt x="3524" y="2301"/>
                  <a:pt x="3380" y="2284"/>
                  <a:pt x="3235" y="2278"/>
                </a:cubicBezTo>
                <a:cubicBezTo>
                  <a:pt x="3166" y="2278"/>
                  <a:pt x="3091" y="2273"/>
                  <a:pt x="3022" y="2273"/>
                </a:cubicBezTo>
                <a:cubicBezTo>
                  <a:pt x="2947" y="2273"/>
                  <a:pt x="2878" y="2273"/>
                  <a:pt x="2797" y="2278"/>
                </a:cubicBezTo>
                <a:cubicBezTo>
                  <a:pt x="2630" y="2296"/>
                  <a:pt x="2463" y="2353"/>
                  <a:pt x="2330" y="2423"/>
                </a:cubicBezTo>
                <a:cubicBezTo>
                  <a:pt x="2192" y="2497"/>
                  <a:pt x="2082" y="2567"/>
                  <a:pt x="1967" y="2624"/>
                </a:cubicBezTo>
                <a:cubicBezTo>
                  <a:pt x="1945" y="2637"/>
                  <a:pt x="1921" y="2647"/>
                  <a:pt x="1895" y="2658"/>
                </a:cubicBezTo>
                <a:lnTo>
                  <a:pt x="1895" y="2658"/>
                </a:lnTo>
                <a:lnTo>
                  <a:pt x="1852" y="2601"/>
                </a:lnTo>
                <a:cubicBezTo>
                  <a:pt x="1806" y="2538"/>
                  <a:pt x="1759" y="2480"/>
                  <a:pt x="1725" y="2423"/>
                </a:cubicBezTo>
                <a:cubicBezTo>
                  <a:pt x="1690" y="2365"/>
                  <a:pt x="1667" y="2307"/>
                  <a:pt x="1650" y="2250"/>
                </a:cubicBezTo>
                <a:cubicBezTo>
                  <a:pt x="1638" y="2192"/>
                  <a:pt x="1638" y="2123"/>
                  <a:pt x="1644" y="2065"/>
                </a:cubicBezTo>
                <a:cubicBezTo>
                  <a:pt x="1667" y="1961"/>
                  <a:pt x="1679" y="1863"/>
                  <a:pt x="1702" y="1759"/>
                </a:cubicBezTo>
                <a:lnTo>
                  <a:pt x="1731" y="1604"/>
                </a:lnTo>
                <a:lnTo>
                  <a:pt x="1748" y="1523"/>
                </a:lnTo>
                <a:lnTo>
                  <a:pt x="1754" y="1488"/>
                </a:lnTo>
                <a:cubicBezTo>
                  <a:pt x="1754" y="1471"/>
                  <a:pt x="1754" y="1471"/>
                  <a:pt x="1759" y="1465"/>
                </a:cubicBezTo>
                <a:cubicBezTo>
                  <a:pt x="1765" y="1460"/>
                  <a:pt x="1765" y="1448"/>
                  <a:pt x="1771" y="1437"/>
                </a:cubicBezTo>
                <a:lnTo>
                  <a:pt x="1806" y="1402"/>
                </a:lnTo>
                <a:cubicBezTo>
                  <a:pt x="1834" y="1373"/>
                  <a:pt x="1852" y="1344"/>
                  <a:pt x="1881" y="1321"/>
                </a:cubicBezTo>
                <a:cubicBezTo>
                  <a:pt x="1938" y="1264"/>
                  <a:pt x="2002" y="1212"/>
                  <a:pt x="2071" y="1160"/>
                </a:cubicBezTo>
                <a:cubicBezTo>
                  <a:pt x="2198" y="1062"/>
                  <a:pt x="2342" y="958"/>
                  <a:pt x="2480" y="871"/>
                </a:cubicBezTo>
                <a:cubicBezTo>
                  <a:pt x="2624" y="785"/>
                  <a:pt x="2774" y="693"/>
                  <a:pt x="2907" y="658"/>
                </a:cubicBezTo>
                <a:cubicBezTo>
                  <a:pt x="3063" y="606"/>
                  <a:pt x="3230" y="566"/>
                  <a:pt x="3397" y="526"/>
                </a:cubicBezTo>
                <a:cubicBezTo>
                  <a:pt x="3879" y="421"/>
                  <a:pt x="4380" y="386"/>
                  <a:pt x="4895" y="386"/>
                </a:cubicBezTo>
                <a:cubicBezTo>
                  <a:pt x="5088" y="386"/>
                  <a:pt x="5282" y="391"/>
                  <a:pt x="5478" y="399"/>
                </a:cubicBezTo>
                <a:cubicBezTo>
                  <a:pt x="5571" y="399"/>
                  <a:pt x="5680" y="404"/>
                  <a:pt x="5796" y="404"/>
                </a:cubicBezTo>
                <a:cubicBezTo>
                  <a:pt x="5911" y="404"/>
                  <a:pt x="6043" y="404"/>
                  <a:pt x="6170" y="399"/>
                </a:cubicBezTo>
                <a:cubicBezTo>
                  <a:pt x="6430" y="381"/>
                  <a:pt x="6695" y="364"/>
                  <a:pt x="6954" y="353"/>
                </a:cubicBezTo>
                <a:cubicBezTo>
                  <a:pt x="7087" y="353"/>
                  <a:pt x="7214" y="353"/>
                  <a:pt x="7329" y="370"/>
                </a:cubicBezTo>
                <a:cubicBezTo>
                  <a:pt x="7358" y="376"/>
                  <a:pt x="7387" y="376"/>
                  <a:pt x="7416" y="381"/>
                </a:cubicBezTo>
                <a:cubicBezTo>
                  <a:pt x="7445" y="393"/>
                  <a:pt x="7473" y="393"/>
                  <a:pt x="7496" y="399"/>
                </a:cubicBezTo>
                <a:cubicBezTo>
                  <a:pt x="7554" y="410"/>
                  <a:pt x="7606" y="428"/>
                  <a:pt x="7664" y="439"/>
                </a:cubicBezTo>
                <a:cubicBezTo>
                  <a:pt x="7877" y="514"/>
                  <a:pt x="8085" y="606"/>
                  <a:pt x="8269" y="681"/>
                </a:cubicBezTo>
                <a:cubicBezTo>
                  <a:pt x="8511" y="768"/>
                  <a:pt x="8684" y="785"/>
                  <a:pt x="8788" y="785"/>
                </a:cubicBezTo>
                <a:cubicBezTo>
                  <a:pt x="8886" y="785"/>
                  <a:pt x="8921" y="768"/>
                  <a:pt x="8915" y="739"/>
                </a:cubicBezTo>
                <a:cubicBezTo>
                  <a:pt x="8915" y="716"/>
                  <a:pt x="8880" y="687"/>
                  <a:pt x="8846" y="658"/>
                </a:cubicBezTo>
                <a:cubicBezTo>
                  <a:pt x="8805" y="635"/>
                  <a:pt x="8771" y="612"/>
                  <a:pt x="8759" y="606"/>
                </a:cubicBezTo>
                <a:cubicBezTo>
                  <a:pt x="8477" y="468"/>
                  <a:pt x="8252" y="335"/>
                  <a:pt x="7923" y="197"/>
                </a:cubicBezTo>
                <a:cubicBezTo>
                  <a:pt x="7837" y="162"/>
                  <a:pt x="7750" y="133"/>
                  <a:pt x="7646" y="93"/>
                </a:cubicBezTo>
                <a:cubicBezTo>
                  <a:pt x="7548" y="64"/>
                  <a:pt x="7439" y="47"/>
                  <a:pt x="7318" y="30"/>
                </a:cubicBezTo>
                <a:cubicBezTo>
                  <a:pt x="7076" y="1"/>
                  <a:pt x="6810" y="1"/>
                  <a:pt x="6493" y="1"/>
                </a:cubicBezTo>
                <a:close/>
                <a:moveTo>
                  <a:pt x="126" y="6014"/>
                </a:moveTo>
                <a:lnTo>
                  <a:pt x="126" y="6014"/>
                </a:lnTo>
                <a:cubicBezTo>
                  <a:pt x="106" y="6033"/>
                  <a:pt x="99" y="6029"/>
                  <a:pt x="82" y="6038"/>
                </a:cubicBezTo>
                <a:cubicBezTo>
                  <a:pt x="53" y="6078"/>
                  <a:pt x="24" y="6113"/>
                  <a:pt x="1" y="6159"/>
                </a:cubicBezTo>
                <a:cubicBezTo>
                  <a:pt x="27" y="6123"/>
                  <a:pt x="78" y="6071"/>
                  <a:pt x="126" y="6014"/>
                </a:cubicBezTo>
                <a:close/>
              </a:path>
            </a:pathLst>
          </a:custGeom>
          <a:solidFill>
            <a:schemeClr val="dk1"/>
          </a:solidFill>
          <a:ln w="425" cap="flat" cmpd="sng">
            <a:solidFill>
              <a:srgbClr val="FFFFFF"/>
            </a:solidFill>
            <a:prstDash val="solid"/>
            <a:miter lim="576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8" name="Google Shape;1098;p4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201191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CL" dirty="0"/>
              <a:t>SOMOS INDIVIDUOS QUE SE HACEN EN RELACIÓN… PERO, ¿DÓNDE ESTÁ EL FUNDAMENTO?</a:t>
            </a:r>
            <a:endParaRPr dirty="0"/>
          </a:p>
        </p:txBody>
      </p:sp>
      <p:sp>
        <p:nvSpPr>
          <p:cNvPr id="1099" name="Google Shape;1099;p48"/>
          <p:cNvSpPr txBox="1">
            <a:spLocks noGrp="1"/>
          </p:cNvSpPr>
          <p:nvPr>
            <p:ph type="subTitle" idx="1"/>
          </p:nvPr>
        </p:nvSpPr>
        <p:spPr>
          <a:xfrm>
            <a:off x="6632812" y="4047301"/>
            <a:ext cx="3544000" cy="255487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dirty="0"/>
              <a:t>EL SER HUMANO INTRÍNSICAMENTE ES BUENO, NO HAY MALDAD. SU NATURALEZA EN BONDADOSA, PERO CONVIVIR EN SOCIEDAD ES LO QUE LO CORROMPE</a:t>
            </a:r>
            <a:endParaRPr dirty="0"/>
          </a:p>
        </p:txBody>
      </p:sp>
      <p:sp>
        <p:nvSpPr>
          <p:cNvPr id="1100" name="Google Shape;1100;p48"/>
          <p:cNvSpPr txBox="1">
            <a:spLocks noGrp="1"/>
          </p:cNvSpPr>
          <p:nvPr>
            <p:ph type="subTitle" idx="2"/>
          </p:nvPr>
        </p:nvSpPr>
        <p:spPr>
          <a:xfrm>
            <a:off x="1886919" y="4047302"/>
            <a:ext cx="3544000" cy="2554873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dirty="0"/>
              <a:t>SOMOS INTRÍNSICAMENTE EGOÍSTAS. LA IMAGEN QUE OCUPA HOBBES ES QUE SOMOS UN LOBO PARA OTRO HUMANO. LOS LOBOS, TRABAJAN EN MANADA PERO SÓLO PIENSAN EN SU NÚCLEO</a:t>
            </a:r>
            <a:endParaRPr dirty="0"/>
          </a:p>
        </p:txBody>
      </p:sp>
      <p:sp>
        <p:nvSpPr>
          <p:cNvPr id="1101" name="Google Shape;1101;p48"/>
          <p:cNvSpPr txBox="1">
            <a:spLocks noGrp="1"/>
          </p:cNvSpPr>
          <p:nvPr>
            <p:ph type="subTitle" idx="3"/>
          </p:nvPr>
        </p:nvSpPr>
        <p:spPr>
          <a:xfrm>
            <a:off x="1827574" y="2810698"/>
            <a:ext cx="3544000" cy="1136093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n" dirty="0"/>
              <a:t>LA POSTURA DE HOBBES</a:t>
            </a:r>
            <a:endParaRPr dirty="0"/>
          </a:p>
        </p:txBody>
      </p:sp>
      <p:sp>
        <p:nvSpPr>
          <p:cNvPr id="1102" name="Google Shape;1102;p48"/>
          <p:cNvSpPr txBox="1">
            <a:spLocks noGrp="1"/>
          </p:cNvSpPr>
          <p:nvPr>
            <p:ph type="subTitle" idx="4"/>
          </p:nvPr>
        </p:nvSpPr>
        <p:spPr>
          <a:xfrm>
            <a:off x="6592796" y="2810698"/>
            <a:ext cx="3544000" cy="1071930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n" dirty="0"/>
              <a:t>LA VISIÓN DE ROSSEAU</a:t>
            </a:r>
            <a:endParaRPr dirty="0"/>
          </a:p>
        </p:txBody>
      </p:sp>
      <p:pic>
        <p:nvPicPr>
          <p:cNvPr id="1103" name="Google Shape;1103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446706" y="4398622"/>
            <a:ext cx="1588640" cy="1598435"/>
          </a:xfrm>
          <a:prstGeom prst="rect">
            <a:avLst/>
          </a:prstGeom>
          <a:noFill/>
          <a:ln>
            <a:noFill/>
          </a:ln>
        </p:spPr>
      </p:pic>
      <p:sp>
        <p:nvSpPr>
          <p:cNvPr id="1104" name="Google Shape;1104;p48"/>
          <p:cNvSpPr/>
          <p:nvPr/>
        </p:nvSpPr>
        <p:spPr>
          <a:xfrm flipH="1">
            <a:off x="10528381" y="4810513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3" name="Google Shape;11123;p49"/>
          <p:cNvSpPr txBox="1">
            <a:spLocks noGrp="1"/>
          </p:cNvSpPr>
          <p:nvPr>
            <p:ph type="subTitle" idx="1"/>
          </p:nvPr>
        </p:nvSpPr>
        <p:spPr>
          <a:xfrm>
            <a:off x="267286" y="1784310"/>
            <a:ext cx="4925350" cy="633600"/>
          </a:xfrm>
          <a:prstGeom prst="rect">
            <a:avLst/>
          </a:prstGeom>
          <a:solidFill>
            <a:srgbClr val="0070C0"/>
          </a:solidFill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600"/>
              </a:spcAft>
            </a:pPr>
            <a:r>
              <a:rPr lang="es-ES" sz="1800" dirty="0"/>
              <a:t>El mal es la condición básica y esencial de lo político y de la política. </a:t>
            </a:r>
            <a:endParaRPr sz="1800" dirty="0"/>
          </a:p>
        </p:txBody>
      </p:sp>
      <p:sp>
        <p:nvSpPr>
          <p:cNvPr id="11124" name="Google Shape;11124;p49"/>
          <p:cNvSpPr txBox="1">
            <a:spLocks noGrp="1"/>
          </p:cNvSpPr>
          <p:nvPr>
            <p:ph type="subTitle" idx="2"/>
          </p:nvPr>
        </p:nvSpPr>
        <p:spPr>
          <a:xfrm>
            <a:off x="180250" y="2572189"/>
            <a:ext cx="6358597" cy="138693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just"/>
            <a:r>
              <a:rPr lang="es-ES" sz="1400" dirty="0"/>
              <a:t>Para Hobbes el mal constituye la razón lógica y</a:t>
            </a:r>
          </a:p>
          <a:p>
            <a:pPr marL="0" indent="0" algn="just"/>
            <a:r>
              <a:rPr lang="es-ES" sz="1400" dirty="0"/>
              <a:t>fundamental que explica y determina el paso a la sociedad civil, y a</a:t>
            </a:r>
          </a:p>
          <a:p>
            <a:pPr marL="0" indent="0" algn="just"/>
            <a:r>
              <a:rPr lang="es-ES" sz="1400" dirty="0"/>
              <a:t>una condición de comunidad colectiva políticamente ordenada. En</a:t>
            </a:r>
          </a:p>
          <a:p>
            <a:pPr marL="0" indent="0" algn="just"/>
            <a:r>
              <a:rPr lang="es-ES" sz="1400" dirty="0"/>
              <a:t>el centro de esta idea de orden se encuentran, por un lado, el Estado</a:t>
            </a:r>
          </a:p>
          <a:p>
            <a:pPr marL="0" indent="0" algn="just"/>
            <a:r>
              <a:rPr lang="es-ES" sz="1400" dirty="0"/>
              <a:t>y su soberanía total, y, por el otro, la teoría de la obediencia</a:t>
            </a:r>
            <a:endParaRPr sz="1400" dirty="0"/>
          </a:p>
        </p:txBody>
      </p:sp>
      <p:sp>
        <p:nvSpPr>
          <p:cNvPr id="11125" name="Google Shape;11125;p49"/>
          <p:cNvSpPr txBox="1">
            <a:spLocks noGrp="1"/>
          </p:cNvSpPr>
          <p:nvPr>
            <p:ph type="subTitle" idx="3"/>
          </p:nvPr>
        </p:nvSpPr>
        <p:spPr>
          <a:xfrm>
            <a:off x="413128" y="4550033"/>
            <a:ext cx="3337200" cy="535600"/>
          </a:xfrm>
          <a:prstGeom prst="rect">
            <a:avLst/>
          </a:prstGeom>
          <a:solidFill>
            <a:srgbClr val="0070C0"/>
          </a:solidFill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s-CL" sz="1800" dirty="0"/>
              <a:t>CONTRATO SOCIAL</a:t>
            </a:r>
            <a:endParaRPr sz="1800" dirty="0"/>
          </a:p>
        </p:txBody>
      </p:sp>
      <p:sp>
        <p:nvSpPr>
          <p:cNvPr id="11126" name="Google Shape;11126;p49"/>
          <p:cNvSpPr txBox="1">
            <a:spLocks noGrp="1"/>
          </p:cNvSpPr>
          <p:nvPr>
            <p:ph type="subTitle" idx="4"/>
          </p:nvPr>
        </p:nvSpPr>
        <p:spPr>
          <a:xfrm>
            <a:off x="150152" y="5201155"/>
            <a:ext cx="6194377" cy="138693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spcAft>
                <a:spcPts val="600"/>
              </a:spcAft>
            </a:pPr>
            <a:r>
              <a:rPr lang="es-ES" sz="1400" dirty="0"/>
              <a:t>En el interés común de las personas por evitar la guerra y garantizar la propia existencia, la sociedad procede a estipular un contrato social, denominado pacto de unión (</a:t>
            </a:r>
            <a:r>
              <a:rPr lang="es-ES" sz="1400" dirty="0" err="1"/>
              <a:t>pactum</a:t>
            </a:r>
            <a:r>
              <a:rPr lang="es-ES" sz="1400" dirty="0"/>
              <a:t> </a:t>
            </a:r>
            <a:r>
              <a:rPr lang="es-ES" sz="1400" dirty="0" err="1"/>
              <a:t>unionis</a:t>
            </a:r>
            <a:r>
              <a:rPr lang="es-ES" sz="1400" dirty="0"/>
              <a:t>), que se integra por el pacto de sociedad (</a:t>
            </a:r>
            <a:r>
              <a:rPr lang="es-ES" sz="1400" dirty="0" err="1"/>
              <a:t>pactum</a:t>
            </a:r>
            <a:r>
              <a:rPr lang="es-ES" sz="1400" dirty="0"/>
              <a:t> </a:t>
            </a:r>
            <a:r>
              <a:rPr lang="es-ES" sz="1400" dirty="0" err="1"/>
              <a:t>societatis</a:t>
            </a:r>
            <a:r>
              <a:rPr lang="es-ES" sz="1400" dirty="0"/>
              <a:t>) y el pacto de sujeción (</a:t>
            </a:r>
            <a:r>
              <a:rPr lang="es-ES" sz="1400" dirty="0" err="1"/>
              <a:t>pactum</a:t>
            </a:r>
            <a:r>
              <a:rPr lang="es-ES" sz="1400" dirty="0"/>
              <a:t> </a:t>
            </a:r>
            <a:r>
              <a:rPr lang="es-ES" sz="1400" dirty="0" err="1"/>
              <a:t>subiectionis</a:t>
            </a:r>
            <a:r>
              <a:rPr lang="es-ES" sz="1400" dirty="0"/>
              <a:t>).</a:t>
            </a:r>
            <a:endParaRPr sz="1400" dirty="0"/>
          </a:p>
        </p:txBody>
      </p:sp>
      <p:sp>
        <p:nvSpPr>
          <p:cNvPr id="11127" name="Google Shape;11127;p49"/>
          <p:cNvSpPr txBox="1">
            <a:spLocks noGrp="1"/>
          </p:cNvSpPr>
          <p:nvPr>
            <p:ph type="subTitle" idx="5"/>
          </p:nvPr>
        </p:nvSpPr>
        <p:spPr>
          <a:xfrm>
            <a:off x="7300834" y="1174688"/>
            <a:ext cx="4233118" cy="769205"/>
          </a:xfrm>
          <a:prstGeom prst="rect">
            <a:avLst/>
          </a:prstGeom>
          <a:solidFill>
            <a:srgbClr val="0070C0"/>
          </a:solidFill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600"/>
              </a:spcAft>
            </a:pPr>
            <a:r>
              <a:rPr lang="es-CL" sz="1800" dirty="0"/>
              <a:t>“ El hombre es un lobo para el hombre”</a:t>
            </a:r>
            <a:endParaRPr sz="1800" dirty="0"/>
          </a:p>
        </p:txBody>
      </p:sp>
      <p:sp>
        <p:nvSpPr>
          <p:cNvPr id="11128" name="Google Shape;11128;p49"/>
          <p:cNvSpPr txBox="1">
            <a:spLocks noGrp="1"/>
          </p:cNvSpPr>
          <p:nvPr>
            <p:ph type="subTitle" idx="6"/>
          </p:nvPr>
        </p:nvSpPr>
        <p:spPr>
          <a:xfrm>
            <a:off x="6886284" y="2038929"/>
            <a:ext cx="5249101" cy="146713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just"/>
            <a:r>
              <a:rPr lang="es-ES" sz="1400" dirty="0"/>
              <a:t>Todos tienen derecho sobre todas las cosas. Así pues, a causa de la escasez de bienes disponibles, las personas se enfrentan en una guerra de todos contra todos (</a:t>
            </a:r>
            <a:r>
              <a:rPr lang="es-ES" sz="1400" dirty="0" err="1"/>
              <a:t>bellum</a:t>
            </a:r>
            <a:r>
              <a:rPr lang="es-ES" sz="1400" dirty="0"/>
              <a:t> </a:t>
            </a:r>
            <a:r>
              <a:rPr lang="es-ES" sz="1400" dirty="0" err="1"/>
              <a:t>omnium</a:t>
            </a:r>
            <a:endParaRPr lang="es-ES" sz="1400" dirty="0"/>
          </a:p>
          <a:p>
            <a:pPr marL="0" indent="0" algn="just"/>
            <a:r>
              <a:rPr lang="es-ES" sz="1400" dirty="0"/>
              <a:t>contra omnes), donde cada uno se presenta como un lobo devorador de otros hombres (homo </a:t>
            </a:r>
            <a:r>
              <a:rPr lang="es-ES" sz="1400" dirty="0" err="1"/>
              <a:t>homini</a:t>
            </a:r>
            <a:r>
              <a:rPr lang="es-ES" sz="1400" dirty="0"/>
              <a:t> lupus)</a:t>
            </a:r>
            <a:endParaRPr sz="1400" dirty="0"/>
          </a:p>
        </p:txBody>
      </p:sp>
      <p:sp>
        <p:nvSpPr>
          <p:cNvPr id="11131" name="Google Shape;11131;p49"/>
          <p:cNvSpPr/>
          <p:nvPr/>
        </p:nvSpPr>
        <p:spPr>
          <a:xfrm rot="2700000">
            <a:off x="5768613" y="1155936"/>
            <a:ext cx="1028632" cy="942201"/>
          </a:xfrm>
          <a:custGeom>
            <a:avLst/>
            <a:gdLst/>
            <a:ahLst/>
            <a:cxnLst/>
            <a:rect l="l" t="t" r="r" b="b"/>
            <a:pathLst>
              <a:path w="25814" h="23645" extrusionOk="0">
                <a:moveTo>
                  <a:pt x="20941" y="2702"/>
                </a:moveTo>
                <a:cubicBezTo>
                  <a:pt x="20941" y="2716"/>
                  <a:pt x="20941" y="2716"/>
                  <a:pt x="20941" y="2730"/>
                </a:cubicBezTo>
                <a:cubicBezTo>
                  <a:pt x="20930" y="2727"/>
                  <a:pt x="20918" y="2726"/>
                  <a:pt x="20906" y="2726"/>
                </a:cubicBezTo>
                <a:cubicBezTo>
                  <a:pt x="20896" y="2726"/>
                  <a:pt x="20886" y="2727"/>
                  <a:pt x="20876" y="2729"/>
                </a:cubicBezTo>
                <a:lnTo>
                  <a:pt x="20876" y="2729"/>
                </a:lnTo>
                <a:cubicBezTo>
                  <a:pt x="20898" y="2720"/>
                  <a:pt x="20920" y="2711"/>
                  <a:pt x="20941" y="2702"/>
                </a:cubicBezTo>
                <a:close/>
                <a:moveTo>
                  <a:pt x="23330" y="2031"/>
                </a:moveTo>
                <a:lnTo>
                  <a:pt x="23330" y="2031"/>
                </a:lnTo>
                <a:cubicBezTo>
                  <a:pt x="23218" y="2143"/>
                  <a:pt x="23121" y="2255"/>
                  <a:pt x="23023" y="2381"/>
                </a:cubicBezTo>
                <a:cubicBezTo>
                  <a:pt x="22771" y="2576"/>
                  <a:pt x="22492" y="2744"/>
                  <a:pt x="22199" y="2898"/>
                </a:cubicBezTo>
                <a:cubicBezTo>
                  <a:pt x="22380" y="2730"/>
                  <a:pt x="22562" y="2562"/>
                  <a:pt x="22743" y="2395"/>
                </a:cubicBezTo>
                <a:cubicBezTo>
                  <a:pt x="22953" y="2283"/>
                  <a:pt x="23135" y="2171"/>
                  <a:pt x="23330" y="2031"/>
                </a:cubicBezTo>
                <a:close/>
                <a:moveTo>
                  <a:pt x="20822" y="2751"/>
                </a:moveTo>
                <a:cubicBezTo>
                  <a:pt x="20767" y="2787"/>
                  <a:pt x="20734" y="2856"/>
                  <a:pt x="20760" y="2925"/>
                </a:cubicBezTo>
                <a:cubicBezTo>
                  <a:pt x="20746" y="2925"/>
                  <a:pt x="20732" y="2939"/>
                  <a:pt x="20718" y="2939"/>
                </a:cubicBezTo>
                <a:cubicBezTo>
                  <a:pt x="20690" y="2953"/>
                  <a:pt x="20676" y="2967"/>
                  <a:pt x="20662" y="2981"/>
                </a:cubicBezTo>
                <a:cubicBezTo>
                  <a:pt x="20620" y="2953"/>
                  <a:pt x="20578" y="2925"/>
                  <a:pt x="20550" y="2898"/>
                </a:cubicBezTo>
                <a:cubicBezTo>
                  <a:pt x="20536" y="2884"/>
                  <a:pt x="20522" y="2884"/>
                  <a:pt x="20494" y="2884"/>
                </a:cubicBezTo>
                <a:cubicBezTo>
                  <a:pt x="20605" y="2843"/>
                  <a:pt x="20716" y="2796"/>
                  <a:pt x="20822" y="2751"/>
                </a:cubicBezTo>
                <a:close/>
                <a:moveTo>
                  <a:pt x="21570" y="2953"/>
                </a:moveTo>
                <a:cubicBezTo>
                  <a:pt x="21570" y="2953"/>
                  <a:pt x="21570" y="2953"/>
                  <a:pt x="21570" y="2967"/>
                </a:cubicBezTo>
                <a:cubicBezTo>
                  <a:pt x="21584" y="2995"/>
                  <a:pt x="21598" y="3023"/>
                  <a:pt x="21612" y="3051"/>
                </a:cubicBezTo>
                <a:lnTo>
                  <a:pt x="21584" y="3093"/>
                </a:lnTo>
                <a:cubicBezTo>
                  <a:pt x="21528" y="3065"/>
                  <a:pt x="21486" y="3023"/>
                  <a:pt x="21430" y="2995"/>
                </a:cubicBezTo>
                <a:cubicBezTo>
                  <a:pt x="21472" y="2981"/>
                  <a:pt x="21528" y="2967"/>
                  <a:pt x="21570" y="2953"/>
                </a:cubicBezTo>
                <a:close/>
                <a:moveTo>
                  <a:pt x="22995" y="3261"/>
                </a:moveTo>
                <a:cubicBezTo>
                  <a:pt x="22939" y="3345"/>
                  <a:pt x="22897" y="3428"/>
                  <a:pt x="22855" y="3512"/>
                </a:cubicBezTo>
                <a:cubicBezTo>
                  <a:pt x="22841" y="3498"/>
                  <a:pt x="22827" y="3498"/>
                  <a:pt x="22827" y="3484"/>
                </a:cubicBezTo>
                <a:cubicBezTo>
                  <a:pt x="22813" y="3484"/>
                  <a:pt x="22813" y="3470"/>
                  <a:pt x="22813" y="3470"/>
                </a:cubicBezTo>
                <a:cubicBezTo>
                  <a:pt x="22869" y="3400"/>
                  <a:pt x="22925" y="3331"/>
                  <a:pt x="22995" y="3261"/>
                </a:cubicBezTo>
                <a:close/>
                <a:moveTo>
                  <a:pt x="22590" y="3708"/>
                </a:moveTo>
                <a:cubicBezTo>
                  <a:pt x="22618" y="3736"/>
                  <a:pt x="22660" y="3778"/>
                  <a:pt x="22688" y="3806"/>
                </a:cubicBezTo>
                <a:cubicBezTo>
                  <a:pt x="22674" y="3833"/>
                  <a:pt x="22660" y="3861"/>
                  <a:pt x="22632" y="3903"/>
                </a:cubicBezTo>
                <a:cubicBezTo>
                  <a:pt x="22604" y="3861"/>
                  <a:pt x="22562" y="3820"/>
                  <a:pt x="22520" y="3792"/>
                </a:cubicBezTo>
                <a:cubicBezTo>
                  <a:pt x="22534" y="3764"/>
                  <a:pt x="22562" y="3736"/>
                  <a:pt x="22590" y="3708"/>
                </a:cubicBezTo>
                <a:close/>
                <a:moveTo>
                  <a:pt x="24084" y="2437"/>
                </a:moveTo>
                <a:cubicBezTo>
                  <a:pt x="24056" y="2492"/>
                  <a:pt x="24042" y="2534"/>
                  <a:pt x="24029" y="2590"/>
                </a:cubicBezTo>
                <a:cubicBezTo>
                  <a:pt x="23973" y="2758"/>
                  <a:pt x="23414" y="4015"/>
                  <a:pt x="23456" y="4057"/>
                </a:cubicBezTo>
                <a:cubicBezTo>
                  <a:pt x="23400" y="4001"/>
                  <a:pt x="23414" y="3847"/>
                  <a:pt x="23456" y="3666"/>
                </a:cubicBezTo>
                <a:cubicBezTo>
                  <a:pt x="23582" y="3400"/>
                  <a:pt x="23707" y="3135"/>
                  <a:pt x="23833" y="2870"/>
                </a:cubicBezTo>
                <a:cubicBezTo>
                  <a:pt x="23917" y="2730"/>
                  <a:pt x="24001" y="2576"/>
                  <a:pt x="24084" y="2437"/>
                </a:cubicBezTo>
                <a:close/>
                <a:moveTo>
                  <a:pt x="23735" y="4267"/>
                </a:moveTo>
                <a:cubicBezTo>
                  <a:pt x="23693" y="4574"/>
                  <a:pt x="23637" y="4881"/>
                  <a:pt x="23595" y="5202"/>
                </a:cubicBezTo>
                <a:cubicBezTo>
                  <a:pt x="23568" y="5174"/>
                  <a:pt x="23540" y="5147"/>
                  <a:pt x="23512" y="5133"/>
                </a:cubicBezTo>
                <a:cubicBezTo>
                  <a:pt x="23582" y="5077"/>
                  <a:pt x="23609" y="4951"/>
                  <a:pt x="23554" y="4867"/>
                </a:cubicBezTo>
                <a:cubicBezTo>
                  <a:pt x="23512" y="4825"/>
                  <a:pt x="23470" y="4769"/>
                  <a:pt x="23428" y="4727"/>
                </a:cubicBezTo>
                <a:cubicBezTo>
                  <a:pt x="23498" y="4686"/>
                  <a:pt x="23554" y="4630"/>
                  <a:pt x="23595" y="4560"/>
                </a:cubicBezTo>
                <a:lnTo>
                  <a:pt x="23637" y="4518"/>
                </a:lnTo>
                <a:cubicBezTo>
                  <a:pt x="23679" y="4490"/>
                  <a:pt x="23679" y="4448"/>
                  <a:pt x="23679" y="4406"/>
                </a:cubicBezTo>
                <a:cubicBezTo>
                  <a:pt x="23707" y="4364"/>
                  <a:pt x="23721" y="4308"/>
                  <a:pt x="23735" y="4267"/>
                </a:cubicBezTo>
                <a:close/>
                <a:moveTo>
                  <a:pt x="24224" y="5258"/>
                </a:moveTo>
                <a:lnTo>
                  <a:pt x="24224" y="5258"/>
                </a:lnTo>
                <a:cubicBezTo>
                  <a:pt x="24210" y="5398"/>
                  <a:pt x="24210" y="5538"/>
                  <a:pt x="24210" y="5677"/>
                </a:cubicBezTo>
                <a:cubicBezTo>
                  <a:pt x="24210" y="5677"/>
                  <a:pt x="24210" y="5663"/>
                  <a:pt x="24196" y="5663"/>
                </a:cubicBezTo>
                <a:cubicBezTo>
                  <a:pt x="24168" y="5635"/>
                  <a:pt x="24140" y="5622"/>
                  <a:pt x="24098" y="5594"/>
                </a:cubicBezTo>
                <a:cubicBezTo>
                  <a:pt x="24140" y="5482"/>
                  <a:pt x="24182" y="5370"/>
                  <a:pt x="24224" y="5258"/>
                </a:cubicBezTo>
                <a:close/>
                <a:moveTo>
                  <a:pt x="21849" y="4867"/>
                </a:moveTo>
                <a:cubicBezTo>
                  <a:pt x="21863" y="4881"/>
                  <a:pt x="21877" y="4895"/>
                  <a:pt x="21905" y="4909"/>
                </a:cubicBezTo>
                <a:cubicBezTo>
                  <a:pt x="21947" y="4951"/>
                  <a:pt x="22003" y="5007"/>
                  <a:pt x="22059" y="5049"/>
                </a:cubicBezTo>
                <a:cubicBezTo>
                  <a:pt x="21863" y="5272"/>
                  <a:pt x="21668" y="5496"/>
                  <a:pt x="21472" y="5733"/>
                </a:cubicBezTo>
                <a:cubicBezTo>
                  <a:pt x="21612" y="5440"/>
                  <a:pt x="21724" y="5161"/>
                  <a:pt x="21849" y="4867"/>
                </a:cubicBezTo>
                <a:close/>
                <a:moveTo>
                  <a:pt x="21346" y="5300"/>
                </a:moveTo>
                <a:cubicBezTo>
                  <a:pt x="21123" y="5845"/>
                  <a:pt x="20858" y="6362"/>
                  <a:pt x="20564" y="6879"/>
                </a:cubicBezTo>
                <a:cubicBezTo>
                  <a:pt x="20187" y="7354"/>
                  <a:pt x="19838" y="7843"/>
                  <a:pt x="19503" y="8345"/>
                </a:cubicBezTo>
                <a:cubicBezTo>
                  <a:pt x="20103" y="7410"/>
                  <a:pt x="20676" y="6446"/>
                  <a:pt x="21221" y="5468"/>
                </a:cubicBezTo>
                <a:cubicBezTo>
                  <a:pt x="21263" y="5412"/>
                  <a:pt x="21305" y="5356"/>
                  <a:pt x="21346" y="5300"/>
                </a:cubicBezTo>
                <a:close/>
                <a:moveTo>
                  <a:pt x="13035" y="9589"/>
                </a:moveTo>
                <a:cubicBezTo>
                  <a:pt x="13063" y="9617"/>
                  <a:pt x="13105" y="9659"/>
                  <a:pt x="13133" y="9686"/>
                </a:cubicBezTo>
                <a:cubicBezTo>
                  <a:pt x="13119" y="9686"/>
                  <a:pt x="13119" y="9673"/>
                  <a:pt x="13105" y="9673"/>
                </a:cubicBezTo>
                <a:cubicBezTo>
                  <a:pt x="13093" y="9668"/>
                  <a:pt x="13082" y="9666"/>
                  <a:pt x="13071" y="9666"/>
                </a:cubicBezTo>
                <a:cubicBezTo>
                  <a:pt x="12975" y="9666"/>
                  <a:pt x="12904" y="9821"/>
                  <a:pt x="12979" y="9896"/>
                </a:cubicBezTo>
                <a:cubicBezTo>
                  <a:pt x="13021" y="9924"/>
                  <a:pt x="13049" y="9952"/>
                  <a:pt x="13091" y="9980"/>
                </a:cubicBezTo>
                <a:cubicBezTo>
                  <a:pt x="13049" y="10022"/>
                  <a:pt x="13021" y="10078"/>
                  <a:pt x="12993" y="10120"/>
                </a:cubicBezTo>
                <a:cubicBezTo>
                  <a:pt x="12937" y="10147"/>
                  <a:pt x="12881" y="10203"/>
                  <a:pt x="12909" y="10259"/>
                </a:cubicBezTo>
                <a:cubicBezTo>
                  <a:pt x="12839" y="10371"/>
                  <a:pt x="12756" y="10497"/>
                  <a:pt x="12686" y="10608"/>
                </a:cubicBezTo>
                <a:cubicBezTo>
                  <a:pt x="12686" y="10608"/>
                  <a:pt x="12672" y="10622"/>
                  <a:pt x="12672" y="10622"/>
                </a:cubicBezTo>
                <a:cubicBezTo>
                  <a:pt x="12672" y="10608"/>
                  <a:pt x="12686" y="10608"/>
                  <a:pt x="12686" y="10594"/>
                </a:cubicBezTo>
                <a:cubicBezTo>
                  <a:pt x="12742" y="10494"/>
                  <a:pt x="12645" y="10393"/>
                  <a:pt x="12554" y="10393"/>
                </a:cubicBezTo>
                <a:cubicBezTo>
                  <a:pt x="12532" y="10393"/>
                  <a:pt x="12510" y="10399"/>
                  <a:pt x="12490" y="10413"/>
                </a:cubicBezTo>
                <a:cubicBezTo>
                  <a:pt x="12672" y="10133"/>
                  <a:pt x="12853" y="9868"/>
                  <a:pt x="13035" y="9589"/>
                </a:cubicBezTo>
                <a:close/>
                <a:moveTo>
                  <a:pt x="13580" y="10413"/>
                </a:moveTo>
                <a:cubicBezTo>
                  <a:pt x="13803" y="10608"/>
                  <a:pt x="14027" y="10804"/>
                  <a:pt x="14264" y="10986"/>
                </a:cubicBezTo>
                <a:cubicBezTo>
                  <a:pt x="14069" y="10860"/>
                  <a:pt x="13887" y="10734"/>
                  <a:pt x="13705" y="10594"/>
                </a:cubicBezTo>
                <a:cubicBezTo>
                  <a:pt x="13650" y="10553"/>
                  <a:pt x="13608" y="10511"/>
                  <a:pt x="13552" y="10469"/>
                </a:cubicBezTo>
                <a:cubicBezTo>
                  <a:pt x="13566" y="10455"/>
                  <a:pt x="13566" y="10441"/>
                  <a:pt x="13580" y="10413"/>
                </a:cubicBezTo>
                <a:close/>
                <a:moveTo>
                  <a:pt x="13328" y="10888"/>
                </a:moveTo>
                <a:cubicBezTo>
                  <a:pt x="13412" y="10972"/>
                  <a:pt x="13510" y="11055"/>
                  <a:pt x="13594" y="11153"/>
                </a:cubicBezTo>
                <a:cubicBezTo>
                  <a:pt x="13496" y="11083"/>
                  <a:pt x="13398" y="11014"/>
                  <a:pt x="13300" y="10944"/>
                </a:cubicBezTo>
                <a:cubicBezTo>
                  <a:pt x="13300" y="10930"/>
                  <a:pt x="13314" y="10902"/>
                  <a:pt x="13328" y="10888"/>
                </a:cubicBezTo>
                <a:close/>
                <a:moveTo>
                  <a:pt x="20997" y="5244"/>
                </a:moveTo>
                <a:cubicBezTo>
                  <a:pt x="20955" y="5314"/>
                  <a:pt x="20927" y="5370"/>
                  <a:pt x="20886" y="5426"/>
                </a:cubicBezTo>
                <a:cubicBezTo>
                  <a:pt x="19433" y="7298"/>
                  <a:pt x="18162" y="9295"/>
                  <a:pt x="17072" y="11391"/>
                </a:cubicBezTo>
                <a:cubicBezTo>
                  <a:pt x="16848" y="11726"/>
                  <a:pt x="16597" y="12047"/>
                  <a:pt x="16332" y="12061"/>
                </a:cubicBezTo>
                <a:cubicBezTo>
                  <a:pt x="16304" y="12061"/>
                  <a:pt x="16262" y="12061"/>
                  <a:pt x="16220" y="12047"/>
                </a:cubicBezTo>
                <a:cubicBezTo>
                  <a:pt x="16206" y="12033"/>
                  <a:pt x="16192" y="12019"/>
                  <a:pt x="16164" y="12005"/>
                </a:cubicBezTo>
                <a:cubicBezTo>
                  <a:pt x="16206" y="12005"/>
                  <a:pt x="16248" y="11977"/>
                  <a:pt x="16276" y="11935"/>
                </a:cubicBezTo>
                <a:cubicBezTo>
                  <a:pt x="17798" y="9673"/>
                  <a:pt x="19363" y="7437"/>
                  <a:pt x="20997" y="5244"/>
                </a:cubicBezTo>
                <a:close/>
                <a:moveTo>
                  <a:pt x="20215" y="8052"/>
                </a:moveTo>
                <a:cubicBezTo>
                  <a:pt x="19740" y="8709"/>
                  <a:pt x="19251" y="9365"/>
                  <a:pt x="18748" y="10008"/>
                </a:cubicBezTo>
                <a:cubicBezTo>
                  <a:pt x="18427" y="10413"/>
                  <a:pt x="18092" y="10832"/>
                  <a:pt x="17756" y="11237"/>
                </a:cubicBezTo>
                <a:cubicBezTo>
                  <a:pt x="17477" y="11558"/>
                  <a:pt x="17072" y="12299"/>
                  <a:pt x="16681" y="12480"/>
                </a:cubicBezTo>
                <a:cubicBezTo>
                  <a:pt x="16564" y="12538"/>
                  <a:pt x="16448" y="12568"/>
                  <a:pt x="16332" y="12568"/>
                </a:cubicBezTo>
                <a:cubicBezTo>
                  <a:pt x="16308" y="12568"/>
                  <a:pt x="16285" y="12566"/>
                  <a:pt x="16262" y="12564"/>
                </a:cubicBezTo>
                <a:cubicBezTo>
                  <a:pt x="16094" y="12424"/>
                  <a:pt x="15913" y="12299"/>
                  <a:pt x="15745" y="12159"/>
                </a:cubicBezTo>
                <a:lnTo>
                  <a:pt x="15745" y="12159"/>
                </a:lnTo>
                <a:cubicBezTo>
                  <a:pt x="15871" y="12229"/>
                  <a:pt x="16010" y="12299"/>
                  <a:pt x="16150" y="12355"/>
                </a:cubicBezTo>
                <a:cubicBezTo>
                  <a:pt x="16168" y="12366"/>
                  <a:pt x="16185" y="12371"/>
                  <a:pt x="16202" y="12371"/>
                </a:cubicBezTo>
                <a:cubicBezTo>
                  <a:pt x="16225" y="12371"/>
                  <a:pt x="16246" y="12363"/>
                  <a:pt x="16262" y="12355"/>
                </a:cubicBezTo>
                <a:cubicBezTo>
                  <a:pt x="16318" y="12396"/>
                  <a:pt x="16374" y="12424"/>
                  <a:pt x="16429" y="12452"/>
                </a:cubicBezTo>
                <a:cubicBezTo>
                  <a:pt x="16453" y="12464"/>
                  <a:pt x="16480" y="12471"/>
                  <a:pt x="16508" y="12471"/>
                </a:cubicBezTo>
                <a:cubicBezTo>
                  <a:pt x="16548" y="12471"/>
                  <a:pt x="16586" y="12457"/>
                  <a:pt x="16611" y="12424"/>
                </a:cubicBezTo>
                <a:cubicBezTo>
                  <a:pt x="16695" y="12327"/>
                  <a:pt x="16765" y="12229"/>
                  <a:pt x="16834" y="12131"/>
                </a:cubicBezTo>
                <a:cubicBezTo>
                  <a:pt x="16860" y="12150"/>
                  <a:pt x="16889" y="12161"/>
                  <a:pt x="16919" y="12161"/>
                </a:cubicBezTo>
                <a:cubicBezTo>
                  <a:pt x="16952" y="12161"/>
                  <a:pt x="16986" y="12147"/>
                  <a:pt x="17016" y="12117"/>
                </a:cubicBezTo>
                <a:cubicBezTo>
                  <a:pt x="17701" y="11237"/>
                  <a:pt x="18385" y="10371"/>
                  <a:pt x="19070" y="9505"/>
                </a:cubicBezTo>
                <a:cubicBezTo>
                  <a:pt x="19070" y="9491"/>
                  <a:pt x="19083" y="9491"/>
                  <a:pt x="19097" y="9477"/>
                </a:cubicBezTo>
                <a:cubicBezTo>
                  <a:pt x="19363" y="9156"/>
                  <a:pt x="19614" y="8834"/>
                  <a:pt x="19852" y="8499"/>
                </a:cubicBezTo>
                <a:cubicBezTo>
                  <a:pt x="19964" y="8345"/>
                  <a:pt x="20089" y="8206"/>
                  <a:pt x="20201" y="8052"/>
                </a:cubicBezTo>
                <a:close/>
                <a:moveTo>
                  <a:pt x="12895" y="10972"/>
                </a:moveTo>
                <a:cubicBezTo>
                  <a:pt x="12909" y="10986"/>
                  <a:pt x="12923" y="11000"/>
                  <a:pt x="12937" y="11014"/>
                </a:cubicBezTo>
                <a:cubicBezTo>
                  <a:pt x="12714" y="11405"/>
                  <a:pt x="12490" y="11796"/>
                  <a:pt x="12267" y="12173"/>
                </a:cubicBezTo>
                <a:cubicBezTo>
                  <a:pt x="12267" y="12187"/>
                  <a:pt x="12253" y="12187"/>
                  <a:pt x="12253" y="12201"/>
                </a:cubicBezTo>
                <a:cubicBezTo>
                  <a:pt x="11359" y="13444"/>
                  <a:pt x="10493" y="14701"/>
                  <a:pt x="9654" y="15959"/>
                </a:cubicBezTo>
                <a:cubicBezTo>
                  <a:pt x="9780" y="15721"/>
                  <a:pt x="9920" y="15484"/>
                  <a:pt x="10060" y="15232"/>
                </a:cubicBezTo>
                <a:cubicBezTo>
                  <a:pt x="10995" y="13807"/>
                  <a:pt x="11945" y="12382"/>
                  <a:pt x="12895" y="10972"/>
                </a:cubicBezTo>
                <a:close/>
                <a:moveTo>
                  <a:pt x="4329" y="16276"/>
                </a:moveTo>
                <a:cubicBezTo>
                  <a:pt x="4358" y="16276"/>
                  <a:pt x="4387" y="16282"/>
                  <a:pt x="4416" y="16294"/>
                </a:cubicBezTo>
                <a:cubicBezTo>
                  <a:pt x="4304" y="16461"/>
                  <a:pt x="4193" y="16629"/>
                  <a:pt x="4095" y="16797"/>
                </a:cubicBezTo>
                <a:cubicBezTo>
                  <a:pt x="4053" y="16769"/>
                  <a:pt x="4025" y="16741"/>
                  <a:pt x="3983" y="16727"/>
                </a:cubicBezTo>
                <a:cubicBezTo>
                  <a:pt x="3964" y="16708"/>
                  <a:pt x="3945" y="16700"/>
                  <a:pt x="3926" y="16700"/>
                </a:cubicBezTo>
                <a:cubicBezTo>
                  <a:pt x="3903" y="16700"/>
                  <a:pt x="3880" y="16712"/>
                  <a:pt x="3857" y="16727"/>
                </a:cubicBezTo>
                <a:cubicBezTo>
                  <a:pt x="3885" y="16671"/>
                  <a:pt x="3927" y="16615"/>
                  <a:pt x="3955" y="16573"/>
                </a:cubicBezTo>
                <a:cubicBezTo>
                  <a:pt x="4110" y="16363"/>
                  <a:pt x="4220" y="16276"/>
                  <a:pt x="4329" y="16276"/>
                </a:cubicBezTo>
                <a:close/>
                <a:moveTo>
                  <a:pt x="3801" y="16811"/>
                </a:moveTo>
                <a:lnTo>
                  <a:pt x="3801" y="16811"/>
                </a:lnTo>
                <a:cubicBezTo>
                  <a:pt x="3787" y="16853"/>
                  <a:pt x="3787" y="16894"/>
                  <a:pt x="3829" y="16936"/>
                </a:cubicBezTo>
                <a:cubicBezTo>
                  <a:pt x="3857" y="16964"/>
                  <a:pt x="3899" y="16992"/>
                  <a:pt x="3941" y="17034"/>
                </a:cubicBezTo>
                <a:cubicBezTo>
                  <a:pt x="3913" y="17062"/>
                  <a:pt x="3899" y="17090"/>
                  <a:pt x="3885" y="17104"/>
                </a:cubicBezTo>
                <a:cubicBezTo>
                  <a:pt x="3843" y="17076"/>
                  <a:pt x="3815" y="17048"/>
                  <a:pt x="3773" y="17020"/>
                </a:cubicBezTo>
                <a:cubicBezTo>
                  <a:pt x="3746" y="16992"/>
                  <a:pt x="3718" y="16992"/>
                  <a:pt x="3690" y="16992"/>
                </a:cubicBezTo>
                <a:cubicBezTo>
                  <a:pt x="3718" y="16936"/>
                  <a:pt x="3759" y="16867"/>
                  <a:pt x="3801" y="16811"/>
                </a:cubicBezTo>
                <a:close/>
                <a:moveTo>
                  <a:pt x="12392" y="10553"/>
                </a:moveTo>
                <a:lnTo>
                  <a:pt x="12392" y="10553"/>
                </a:lnTo>
                <a:cubicBezTo>
                  <a:pt x="12099" y="11069"/>
                  <a:pt x="11806" y="11600"/>
                  <a:pt x="11512" y="12117"/>
                </a:cubicBezTo>
                <a:cubicBezTo>
                  <a:pt x="10632" y="13584"/>
                  <a:pt x="9682" y="15009"/>
                  <a:pt x="8649" y="16364"/>
                </a:cubicBezTo>
                <a:cubicBezTo>
                  <a:pt x="8570" y="16462"/>
                  <a:pt x="8665" y="16561"/>
                  <a:pt x="8763" y="16561"/>
                </a:cubicBezTo>
                <a:cubicBezTo>
                  <a:pt x="8803" y="16561"/>
                  <a:pt x="8844" y="16544"/>
                  <a:pt x="8872" y="16503"/>
                </a:cubicBezTo>
                <a:lnTo>
                  <a:pt x="8872" y="16503"/>
                </a:lnTo>
                <a:cubicBezTo>
                  <a:pt x="8369" y="17286"/>
                  <a:pt x="7880" y="18054"/>
                  <a:pt x="7377" y="18836"/>
                </a:cubicBezTo>
                <a:cubicBezTo>
                  <a:pt x="7322" y="18780"/>
                  <a:pt x="7266" y="18724"/>
                  <a:pt x="7210" y="18669"/>
                </a:cubicBezTo>
                <a:cubicBezTo>
                  <a:pt x="7224" y="18669"/>
                  <a:pt x="7224" y="18669"/>
                  <a:pt x="7238" y="18655"/>
                </a:cubicBezTo>
                <a:cubicBezTo>
                  <a:pt x="8886" y="15917"/>
                  <a:pt x="10604" y="13221"/>
                  <a:pt x="12392" y="10553"/>
                </a:cubicBezTo>
                <a:close/>
                <a:moveTo>
                  <a:pt x="5073" y="17649"/>
                </a:moveTo>
                <a:cubicBezTo>
                  <a:pt x="5240" y="17775"/>
                  <a:pt x="5408" y="17942"/>
                  <a:pt x="5575" y="18096"/>
                </a:cubicBezTo>
                <a:cubicBezTo>
                  <a:pt x="5911" y="18389"/>
                  <a:pt x="6232" y="18696"/>
                  <a:pt x="6539" y="19018"/>
                </a:cubicBezTo>
                <a:cubicBezTo>
                  <a:pt x="6050" y="18571"/>
                  <a:pt x="5548" y="18124"/>
                  <a:pt x="5059" y="17677"/>
                </a:cubicBezTo>
                <a:lnTo>
                  <a:pt x="5073" y="17649"/>
                </a:lnTo>
                <a:close/>
                <a:moveTo>
                  <a:pt x="4635" y="16726"/>
                </a:moveTo>
                <a:cubicBezTo>
                  <a:pt x="4783" y="16726"/>
                  <a:pt x="4918" y="16888"/>
                  <a:pt x="5156" y="17118"/>
                </a:cubicBezTo>
                <a:cubicBezTo>
                  <a:pt x="5883" y="17802"/>
                  <a:pt x="6595" y="18473"/>
                  <a:pt x="7308" y="19157"/>
                </a:cubicBezTo>
                <a:cubicBezTo>
                  <a:pt x="7337" y="19181"/>
                  <a:pt x="7373" y="19192"/>
                  <a:pt x="7409" y="19192"/>
                </a:cubicBezTo>
                <a:cubicBezTo>
                  <a:pt x="7459" y="19192"/>
                  <a:pt x="7507" y="19170"/>
                  <a:pt x="7531" y="19130"/>
                </a:cubicBezTo>
                <a:cubicBezTo>
                  <a:pt x="7545" y="19102"/>
                  <a:pt x="7559" y="19074"/>
                  <a:pt x="7573" y="19060"/>
                </a:cubicBezTo>
                <a:lnTo>
                  <a:pt x="7573" y="19060"/>
                </a:lnTo>
                <a:cubicBezTo>
                  <a:pt x="7545" y="19116"/>
                  <a:pt x="7503" y="19185"/>
                  <a:pt x="7475" y="19255"/>
                </a:cubicBezTo>
                <a:cubicBezTo>
                  <a:pt x="7419" y="19311"/>
                  <a:pt x="7364" y="19381"/>
                  <a:pt x="7322" y="19451"/>
                </a:cubicBezTo>
                <a:cubicBezTo>
                  <a:pt x="6637" y="18682"/>
                  <a:pt x="5897" y="17970"/>
                  <a:pt x="5087" y="17341"/>
                </a:cubicBezTo>
                <a:cubicBezTo>
                  <a:pt x="5045" y="17314"/>
                  <a:pt x="5003" y="17272"/>
                  <a:pt x="4961" y="17244"/>
                </a:cubicBezTo>
                <a:cubicBezTo>
                  <a:pt x="4975" y="17230"/>
                  <a:pt x="4975" y="17216"/>
                  <a:pt x="4989" y="17216"/>
                </a:cubicBezTo>
                <a:cubicBezTo>
                  <a:pt x="5047" y="17119"/>
                  <a:pt x="4964" y="17029"/>
                  <a:pt x="4880" y="17029"/>
                </a:cubicBezTo>
                <a:cubicBezTo>
                  <a:pt x="4843" y="17029"/>
                  <a:pt x="4805" y="17047"/>
                  <a:pt x="4779" y="17090"/>
                </a:cubicBezTo>
                <a:cubicBezTo>
                  <a:pt x="4765" y="17090"/>
                  <a:pt x="4765" y="17104"/>
                  <a:pt x="4765" y="17104"/>
                </a:cubicBezTo>
                <a:cubicBezTo>
                  <a:pt x="4683" y="17063"/>
                  <a:pt x="4609" y="17037"/>
                  <a:pt x="4526" y="17037"/>
                </a:cubicBezTo>
                <a:cubicBezTo>
                  <a:pt x="4495" y="17037"/>
                  <a:pt x="4464" y="17041"/>
                  <a:pt x="4430" y="17048"/>
                </a:cubicBezTo>
                <a:cubicBezTo>
                  <a:pt x="4388" y="17020"/>
                  <a:pt x="4346" y="16978"/>
                  <a:pt x="4304" y="16950"/>
                </a:cubicBezTo>
                <a:cubicBezTo>
                  <a:pt x="4441" y="16792"/>
                  <a:pt x="4541" y="16726"/>
                  <a:pt x="4635" y="16726"/>
                </a:cubicBezTo>
                <a:close/>
                <a:moveTo>
                  <a:pt x="8230" y="18738"/>
                </a:moveTo>
                <a:cubicBezTo>
                  <a:pt x="8104" y="18962"/>
                  <a:pt x="7978" y="19255"/>
                  <a:pt x="7797" y="19423"/>
                </a:cubicBezTo>
                <a:cubicBezTo>
                  <a:pt x="7755" y="19618"/>
                  <a:pt x="7671" y="19716"/>
                  <a:pt x="7545" y="19730"/>
                </a:cubicBezTo>
                <a:cubicBezTo>
                  <a:pt x="7657" y="19549"/>
                  <a:pt x="7783" y="19353"/>
                  <a:pt x="7894" y="19171"/>
                </a:cubicBezTo>
                <a:cubicBezTo>
                  <a:pt x="8006" y="19032"/>
                  <a:pt x="8118" y="18892"/>
                  <a:pt x="8230" y="18738"/>
                </a:cubicBezTo>
                <a:close/>
                <a:moveTo>
                  <a:pt x="25435" y="1"/>
                </a:moveTo>
                <a:cubicBezTo>
                  <a:pt x="25409" y="1"/>
                  <a:pt x="25382" y="7"/>
                  <a:pt x="25356" y="20"/>
                </a:cubicBezTo>
                <a:cubicBezTo>
                  <a:pt x="24448" y="453"/>
                  <a:pt x="23526" y="900"/>
                  <a:pt x="22618" y="1333"/>
                </a:cubicBezTo>
                <a:cubicBezTo>
                  <a:pt x="21905" y="1640"/>
                  <a:pt x="21193" y="1948"/>
                  <a:pt x="20480" y="2255"/>
                </a:cubicBezTo>
                <a:cubicBezTo>
                  <a:pt x="20425" y="2283"/>
                  <a:pt x="20411" y="2325"/>
                  <a:pt x="20411" y="2381"/>
                </a:cubicBezTo>
                <a:cubicBezTo>
                  <a:pt x="20327" y="2423"/>
                  <a:pt x="20243" y="2478"/>
                  <a:pt x="20159" y="2520"/>
                </a:cubicBezTo>
                <a:cubicBezTo>
                  <a:pt x="20002" y="2599"/>
                  <a:pt x="20103" y="2788"/>
                  <a:pt x="20231" y="2788"/>
                </a:cubicBezTo>
                <a:cubicBezTo>
                  <a:pt x="20240" y="2788"/>
                  <a:pt x="20248" y="2788"/>
                  <a:pt x="20257" y="2786"/>
                </a:cubicBezTo>
                <a:lnTo>
                  <a:pt x="20257" y="2786"/>
                </a:lnTo>
                <a:cubicBezTo>
                  <a:pt x="20243" y="2800"/>
                  <a:pt x="20229" y="2814"/>
                  <a:pt x="20215" y="2828"/>
                </a:cubicBezTo>
                <a:cubicBezTo>
                  <a:pt x="20209" y="2827"/>
                  <a:pt x="20203" y="2827"/>
                  <a:pt x="20198" y="2827"/>
                </a:cubicBezTo>
                <a:cubicBezTo>
                  <a:pt x="20079" y="2827"/>
                  <a:pt x="19983" y="2959"/>
                  <a:pt x="20089" y="3079"/>
                </a:cubicBezTo>
                <a:cubicBezTo>
                  <a:pt x="20466" y="3512"/>
                  <a:pt x="20858" y="3931"/>
                  <a:pt x="21277" y="4336"/>
                </a:cubicBezTo>
                <a:cubicBezTo>
                  <a:pt x="20033" y="5957"/>
                  <a:pt x="18832" y="7605"/>
                  <a:pt x="17673" y="9281"/>
                </a:cubicBezTo>
                <a:cubicBezTo>
                  <a:pt x="17365" y="9742"/>
                  <a:pt x="17044" y="10203"/>
                  <a:pt x="16737" y="10664"/>
                </a:cubicBezTo>
                <a:cubicBezTo>
                  <a:pt x="16515" y="10985"/>
                  <a:pt x="16348" y="11489"/>
                  <a:pt x="15985" y="11489"/>
                </a:cubicBezTo>
                <a:cubicBezTo>
                  <a:pt x="15937" y="11489"/>
                  <a:pt x="15885" y="11480"/>
                  <a:pt x="15829" y="11461"/>
                </a:cubicBezTo>
                <a:cubicBezTo>
                  <a:pt x="15326" y="11293"/>
                  <a:pt x="14767" y="10706"/>
                  <a:pt x="14376" y="10385"/>
                </a:cubicBezTo>
                <a:cubicBezTo>
                  <a:pt x="13929" y="10036"/>
                  <a:pt x="13510" y="9659"/>
                  <a:pt x="13105" y="9253"/>
                </a:cubicBezTo>
                <a:cubicBezTo>
                  <a:pt x="13078" y="9226"/>
                  <a:pt x="13046" y="9214"/>
                  <a:pt x="13015" y="9214"/>
                </a:cubicBezTo>
                <a:cubicBezTo>
                  <a:pt x="12965" y="9214"/>
                  <a:pt x="12915" y="9244"/>
                  <a:pt x="12881" y="9295"/>
                </a:cubicBezTo>
                <a:cubicBezTo>
                  <a:pt x="10856" y="12257"/>
                  <a:pt x="8928" y="15274"/>
                  <a:pt x="7084" y="18347"/>
                </a:cubicBezTo>
                <a:cubicBezTo>
                  <a:pt x="6190" y="17453"/>
                  <a:pt x="5268" y="16615"/>
                  <a:pt x="4290" y="15819"/>
                </a:cubicBezTo>
                <a:cubicBezTo>
                  <a:pt x="4265" y="15794"/>
                  <a:pt x="4232" y="15780"/>
                  <a:pt x="4197" y="15780"/>
                </a:cubicBezTo>
                <a:cubicBezTo>
                  <a:pt x="4155" y="15780"/>
                  <a:pt x="4112" y="15801"/>
                  <a:pt x="4081" y="15847"/>
                </a:cubicBezTo>
                <a:cubicBezTo>
                  <a:pt x="2726" y="18110"/>
                  <a:pt x="1301" y="20359"/>
                  <a:pt x="30" y="22692"/>
                </a:cubicBezTo>
                <a:cubicBezTo>
                  <a:pt x="0" y="22751"/>
                  <a:pt x="54" y="22810"/>
                  <a:pt x="108" y="22810"/>
                </a:cubicBezTo>
                <a:cubicBezTo>
                  <a:pt x="131" y="22810"/>
                  <a:pt x="153" y="22800"/>
                  <a:pt x="169" y="22775"/>
                </a:cubicBezTo>
                <a:cubicBezTo>
                  <a:pt x="1245" y="21141"/>
                  <a:pt x="2223" y="19437"/>
                  <a:pt x="3243" y="17761"/>
                </a:cubicBezTo>
                <a:cubicBezTo>
                  <a:pt x="3354" y="17579"/>
                  <a:pt x="3452" y="17397"/>
                  <a:pt x="3550" y="17216"/>
                </a:cubicBezTo>
                <a:cubicBezTo>
                  <a:pt x="3592" y="17286"/>
                  <a:pt x="3648" y="17341"/>
                  <a:pt x="3704" y="17397"/>
                </a:cubicBezTo>
                <a:cubicBezTo>
                  <a:pt x="2488" y="19255"/>
                  <a:pt x="1273" y="21113"/>
                  <a:pt x="86" y="22985"/>
                </a:cubicBezTo>
                <a:cubicBezTo>
                  <a:pt x="56" y="23035"/>
                  <a:pt x="104" y="23078"/>
                  <a:pt x="150" y="23078"/>
                </a:cubicBezTo>
                <a:cubicBezTo>
                  <a:pt x="168" y="23078"/>
                  <a:pt x="185" y="23071"/>
                  <a:pt x="197" y="23055"/>
                </a:cubicBezTo>
                <a:cubicBezTo>
                  <a:pt x="1315" y="21420"/>
                  <a:pt x="2405" y="19786"/>
                  <a:pt x="3494" y="18152"/>
                </a:cubicBezTo>
                <a:cubicBezTo>
                  <a:pt x="3606" y="17970"/>
                  <a:pt x="3732" y="17775"/>
                  <a:pt x="3843" y="17579"/>
                </a:cubicBezTo>
                <a:cubicBezTo>
                  <a:pt x="3857" y="17579"/>
                  <a:pt x="3857" y="17593"/>
                  <a:pt x="3857" y="17593"/>
                </a:cubicBezTo>
                <a:cubicBezTo>
                  <a:pt x="3718" y="17830"/>
                  <a:pt x="3578" y="18096"/>
                  <a:pt x="3452" y="18291"/>
                </a:cubicBezTo>
                <a:cubicBezTo>
                  <a:pt x="3103" y="18808"/>
                  <a:pt x="2754" y="19339"/>
                  <a:pt x="2405" y="19870"/>
                </a:cubicBezTo>
                <a:cubicBezTo>
                  <a:pt x="1720" y="20918"/>
                  <a:pt x="1022" y="21979"/>
                  <a:pt x="337" y="23027"/>
                </a:cubicBezTo>
                <a:cubicBezTo>
                  <a:pt x="299" y="23094"/>
                  <a:pt x="353" y="23148"/>
                  <a:pt x="408" y="23148"/>
                </a:cubicBezTo>
                <a:cubicBezTo>
                  <a:pt x="434" y="23148"/>
                  <a:pt x="459" y="23137"/>
                  <a:pt x="477" y="23111"/>
                </a:cubicBezTo>
                <a:cubicBezTo>
                  <a:pt x="644" y="22859"/>
                  <a:pt x="826" y="22608"/>
                  <a:pt x="994" y="22356"/>
                </a:cubicBezTo>
                <a:lnTo>
                  <a:pt x="994" y="22356"/>
                </a:lnTo>
                <a:cubicBezTo>
                  <a:pt x="924" y="22496"/>
                  <a:pt x="840" y="22636"/>
                  <a:pt x="770" y="22775"/>
                </a:cubicBezTo>
                <a:cubicBezTo>
                  <a:pt x="742" y="22845"/>
                  <a:pt x="756" y="22887"/>
                  <a:pt x="784" y="22929"/>
                </a:cubicBezTo>
                <a:cubicBezTo>
                  <a:pt x="714" y="23111"/>
                  <a:pt x="644" y="23292"/>
                  <a:pt x="575" y="23488"/>
                </a:cubicBezTo>
                <a:cubicBezTo>
                  <a:pt x="548" y="23586"/>
                  <a:pt x="624" y="23644"/>
                  <a:pt x="704" y="23644"/>
                </a:cubicBezTo>
                <a:cubicBezTo>
                  <a:pt x="749" y="23644"/>
                  <a:pt x="796" y="23626"/>
                  <a:pt x="826" y="23586"/>
                </a:cubicBezTo>
                <a:cubicBezTo>
                  <a:pt x="2069" y="21839"/>
                  <a:pt x="3326" y="20093"/>
                  <a:pt x="4570" y="18347"/>
                </a:cubicBezTo>
                <a:cubicBezTo>
                  <a:pt x="5282" y="19018"/>
                  <a:pt x="6092" y="19590"/>
                  <a:pt x="7000" y="20024"/>
                </a:cubicBezTo>
                <a:cubicBezTo>
                  <a:pt x="7000" y="20037"/>
                  <a:pt x="7014" y="20037"/>
                  <a:pt x="7028" y="20037"/>
                </a:cubicBezTo>
                <a:cubicBezTo>
                  <a:pt x="6960" y="20144"/>
                  <a:pt x="7054" y="20244"/>
                  <a:pt x="7150" y="20244"/>
                </a:cubicBezTo>
                <a:cubicBezTo>
                  <a:pt x="7193" y="20244"/>
                  <a:pt x="7236" y="20224"/>
                  <a:pt x="7266" y="20177"/>
                </a:cubicBezTo>
                <a:cubicBezTo>
                  <a:pt x="7280" y="20163"/>
                  <a:pt x="7280" y="20149"/>
                  <a:pt x="7294" y="20135"/>
                </a:cubicBezTo>
                <a:cubicBezTo>
                  <a:pt x="7330" y="20143"/>
                  <a:pt x="7366" y="20146"/>
                  <a:pt x="7400" y="20146"/>
                </a:cubicBezTo>
                <a:cubicBezTo>
                  <a:pt x="7874" y="20146"/>
                  <a:pt x="8125" y="19460"/>
                  <a:pt x="8411" y="19004"/>
                </a:cubicBezTo>
                <a:cubicBezTo>
                  <a:pt x="10046" y="16420"/>
                  <a:pt x="11666" y="13849"/>
                  <a:pt x="13300" y="11265"/>
                </a:cubicBezTo>
                <a:cubicBezTo>
                  <a:pt x="14320" y="12019"/>
                  <a:pt x="15340" y="12774"/>
                  <a:pt x="16374" y="13528"/>
                </a:cubicBezTo>
                <a:cubicBezTo>
                  <a:pt x="16402" y="13551"/>
                  <a:pt x="16430" y="13561"/>
                  <a:pt x="16455" y="13561"/>
                </a:cubicBezTo>
                <a:cubicBezTo>
                  <a:pt x="16569" y="13561"/>
                  <a:pt x="16641" y="13368"/>
                  <a:pt x="16527" y="13277"/>
                </a:cubicBezTo>
                <a:cubicBezTo>
                  <a:pt x="16401" y="13193"/>
                  <a:pt x="16290" y="13095"/>
                  <a:pt x="16178" y="13011"/>
                </a:cubicBezTo>
                <a:lnTo>
                  <a:pt x="16178" y="13011"/>
                </a:lnTo>
                <a:cubicBezTo>
                  <a:pt x="16192" y="13012"/>
                  <a:pt x="16205" y="13012"/>
                  <a:pt x="16219" y="13012"/>
                </a:cubicBezTo>
                <a:cubicBezTo>
                  <a:pt x="17010" y="13012"/>
                  <a:pt x="17652" y="11829"/>
                  <a:pt x="18078" y="11335"/>
                </a:cubicBezTo>
                <a:cubicBezTo>
                  <a:pt x="19642" y="9421"/>
                  <a:pt x="21109" y="7423"/>
                  <a:pt x="22464" y="5356"/>
                </a:cubicBezTo>
                <a:cubicBezTo>
                  <a:pt x="22729" y="5552"/>
                  <a:pt x="23037" y="5677"/>
                  <a:pt x="23400" y="5705"/>
                </a:cubicBezTo>
                <a:cubicBezTo>
                  <a:pt x="23456" y="5705"/>
                  <a:pt x="23484" y="5691"/>
                  <a:pt x="23512" y="5649"/>
                </a:cubicBezTo>
                <a:cubicBezTo>
                  <a:pt x="23679" y="5747"/>
                  <a:pt x="23861" y="5845"/>
                  <a:pt x="24042" y="5943"/>
                </a:cubicBezTo>
                <a:cubicBezTo>
                  <a:pt x="24066" y="5952"/>
                  <a:pt x="24089" y="5957"/>
                  <a:pt x="24111" y="5957"/>
                </a:cubicBezTo>
                <a:cubicBezTo>
                  <a:pt x="24156" y="5957"/>
                  <a:pt x="24196" y="5938"/>
                  <a:pt x="24224" y="5901"/>
                </a:cubicBezTo>
                <a:cubicBezTo>
                  <a:pt x="24231" y="6004"/>
                  <a:pt x="24299" y="6053"/>
                  <a:pt x="24369" y="6053"/>
                </a:cubicBezTo>
                <a:cubicBezTo>
                  <a:pt x="24442" y="6053"/>
                  <a:pt x="24517" y="6000"/>
                  <a:pt x="24531" y="5901"/>
                </a:cubicBezTo>
                <a:cubicBezTo>
                  <a:pt x="24741" y="4071"/>
                  <a:pt x="25551" y="2353"/>
                  <a:pt x="25593" y="495"/>
                </a:cubicBezTo>
                <a:cubicBezTo>
                  <a:pt x="25593" y="467"/>
                  <a:pt x="25579" y="439"/>
                  <a:pt x="25579" y="425"/>
                </a:cubicBezTo>
                <a:cubicBezTo>
                  <a:pt x="25607" y="397"/>
                  <a:pt x="25649" y="383"/>
                  <a:pt x="25691" y="355"/>
                </a:cubicBezTo>
                <a:cubicBezTo>
                  <a:pt x="25814" y="281"/>
                  <a:pt x="25753" y="78"/>
                  <a:pt x="25632" y="78"/>
                </a:cubicBezTo>
                <a:cubicBezTo>
                  <a:pt x="25615" y="78"/>
                  <a:pt x="25597" y="81"/>
                  <a:pt x="25579" y="90"/>
                </a:cubicBezTo>
                <a:cubicBezTo>
                  <a:pt x="25550" y="32"/>
                  <a:pt x="25495" y="1"/>
                  <a:pt x="2543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B16E572C-10B0-4FA6-8C05-9392A262F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7286" y="492248"/>
            <a:ext cx="11774658" cy="633600"/>
          </a:xfrm>
        </p:spPr>
        <p:txBody>
          <a:bodyPr/>
          <a:lstStyle/>
          <a:p>
            <a:r>
              <a:rPr lang="es-CL" sz="5000" dirty="0"/>
              <a:t>Antropología negativa o pesimista de Hobbes</a:t>
            </a:r>
          </a:p>
        </p:txBody>
      </p:sp>
      <p:cxnSp>
        <p:nvCxnSpPr>
          <p:cNvPr id="9" name="Conector recto de flecha 8">
            <a:extLst>
              <a:ext uri="{FF2B5EF4-FFF2-40B4-BE49-F238E27FC236}">
                <a16:creationId xmlns:a16="http://schemas.microsoft.com/office/drawing/2014/main" id="{0A8908DA-4036-404B-9CE8-5C5CCC8C3DD0}"/>
              </a:ext>
            </a:extLst>
          </p:cNvPr>
          <p:cNvCxnSpPr>
            <a:cxnSpLocks/>
          </p:cNvCxnSpPr>
          <p:nvPr/>
        </p:nvCxnSpPr>
        <p:spPr>
          <a:xfrm flipH="1">
            <a:off x="4009292" y="2920351"/>
            <a:ext cx="2703274" cy="1803385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Flecha: a la derecha 9">
            <a:extLst>
              <a:ext uri="{FF2B5EF4-FFF2-40B4-BE49-F238E27FC236}">
                <a16:creationId xmlns:a16="http://schemas.microsoft.com/office/drawing/2014/main" id="{0CD27629-292A-4133-9281-9E8E05B1985A}"/>
              </a:ext>
            </a:extLst>
          </p:cNvPr>
          <p:cNvSpPr/>
          <p:nvPr/>
        </p:nvSpPr>
        <p:spPr>
          <a:xfrm>
            <a:off x="4475047" y="4723736"/>
            <a:ext cx="1237957" cy="309489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31A9E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1" name="Diagrama 10">
            <a:extLst>
              <a:ext uri="{FF2B5EF4-FFF2-40B4-BE49-F238E27FC236}">
                <a16:creationId xmlns:a16="http://schemas.microsoft.com/office/drawing/2014/main" id="{85511E5B-0203-4C7F-B2CF-DB70C0804B65}"/>
              </a:ext>
            </a:extLst>
          </p:cNvPr>
          <p:cNvGraphicFramePr/>
          <p:nvPr/>
        </p:nvGraphicFramePr>
        <p:xfrm>
          <a:off x="5817373" y="3284795"/>
          <a:ext cx="6318012" cy="34676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FAFA"/>
        </a:solidFill>
        <a:effectLst/>
      </p:bgPr>
    </p:bg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28"/>
          <p:cNvSpPr/>
          <p:nvPr/>
        </p:nvSpPr>
        <p:spPr>
          <a:xfrm>
            <a:off x="8552459" y="323506"/>
            <a:ext cx="810000" cy="8172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8" name="Google Shape;428;p28"/>
          <p:cNvSpPr/>
          <p:nvPr/>
        </p:nvSpPr>
        <p:spPr>
          <a:xfrm>
            <a:off x="8415233" y="3916768"/>
            <a:ext cx="810000" cy="8172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9" name="Google Shape;429;p28"/>
          <p:cNvSpPr/>
          <p:nvPr/>
        </p:nvSpPr>
        <p:spPr>
          <a:xfrm>
            <a:off x="4948700" y="4025376"/>
            <a:ext cx="810000" cy="854348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0" name="Google Shape;430;p28"/>
          <p:cNvSpPr/>
          <p:nvPr/>
        </p:nvSpPr>
        <p:spPr>
          <a:xfrm>
            <a:off x="4948700" y="1489135"/>
            <a:ext cx="810000" cy="817200"/>
          </a:xfrm>
          <a:prstGeom prst="roundRect">
            <a:avLst>
              <a:gd name="adj" fmla="val 4313"/>
            </a:avLst>
          </a:prstGeom>
          <a:solidFill>
            <a:srgbClr val="FFF2C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1" name="Google Shape;431;p28"/>
          <p:cNvSpPr txBox="1">
            <a:spLocks noGrp="1"/>
          </p:cNvSpPr>
          <p:nvPr>
            <p:ph type="ctrTitle"/>
          </p:nvPr>
        </p:nvSpPr>
        <p:spPr>
          <a:xfrm>
            <a:off x="4671079" y="1006948"/>
            <a:ext cx="3524445" cy="1191979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2800" b="1" dirty="0">
                <a:solidFill>
                  <a:schemeClr val="bg2">
                    <a:lumMod val="90000"/>
                  </a:schemeClr>
                </a:solidFill>
              </a:rPr>
              <a:t>01 LOS DESPOSEÍDOS; EL REINO DE DIOS</a:t>
            </a:r>
            <a:endParaRPr sz="2800" b="1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432" name="Google Shape;432;p28"/>
          <p:cNvSpPr txBox="1">
            <a:spLocks noGrp="1"/>
          </p:cNvSpPr>
          <p:nvPr>
            <p:ph type="subTitle" idx="1"/>
          </p:nvPr>
        </p:nvSpPr>
        <p:spPr>
          <a:xfrm>
            <a:off x="4833713" y="2306334"/>
            <a:ext cx="3204158" cy="12916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dirty="0"/>
              <a:t>“LAS BIENAVENTURANZAS”… TODOS VIVIMOS EN UNA ORGANIZACIÓN JUSTA Y QUE RECONOZCA NUESTRA DIGNIDAD.</a:t>
            </a:r>
          </a:p>
          <a:p>
            <a:pPr marL="0" indent="0"/>
            <a:r>
              <a:rPr lang="es-CL" dirty="0"/>
              <a:t>“ALEGRAOS, EL REINO DE DIOS ESTÁ CERCA”… LO DIJO HACE 2100 AÑOS ANTES JESÚS Y PARECE QUE AUN NO LLEGA</a:t>
            </a:r>
            <a:endParaRPr dirty="0"/>
          </a:p>
        </p:txBody>
      </p:sp>
      <p:sp>
        <p:nvSpPr>
          <p:cNvPr id="433" name="Google Shape;433;p28"/>
          <p:cNvSpPr txBox="1">
            <a:spLocks noGrp="1"/>
          </p:cNvSpPr>
          <p:nvPr>
            <p:ph type="ctrTitle" idx="2"/>
          </p:nvPr>
        </p:nvSpPr>
        <p:spPr>
          <a:xfrm>
            <a:off x="4632950" y="3697249"/>
            <a:ext cx="2926099" cy="1036719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b="1" dirty="0">
                <a:solidFill>
                  <a:schemeClr val="bg2">
                    <a:lumMod val="90000"/>
                  </a:schemeClr>
                </a:solidFill>
              </a:rPr>
              <a:t>03 EL COMUNISMO</a:t>
            </a:r>
            <a:endParaRPr b="1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434" name="Google Shape;434;p28"/>
          <p:cNvSpPr txBox="1">
            <a:spLocks noGrp="1"/>
          </p:cNvSpPr>
          <p:nvPr>
            <p:ph type="subTitle" idx="5"/>
          </p:nvPr>
        </p:nvSpPr>
        <p:spPr>
          <a:xfrm>
            <a:off x="3971769" y="5057494"/>
            <a:ext cx="3249980" cy="1416412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</a:pPr>
            <a:r>
              <a:rPr lang="es-CL" dirty="0"/>
              <a:t>EN LA SOCIEDAD COMUNISTA CADA QUIEN TRABAJARÁ SEGÚN SUS CAPACIDADES Y RECIBIRÁ SEGÚN SUS NECESIDADES </a:t>
            </a:r>
          </a:p>
          <a:p>
            <a:pPr marL="0" indent="0">
              <a:buClr>
                <a:schemeClr val="dk1"/>
              </a:buClr>
              <a:buSzPts val="1100"/>
            </a:pPr>
            <a:r>
              <a:rPr lang="es-CL" dirty="0"/>
              <a:t>(EL FRACASO DEL PROYECTO; TOTALITARISMO)</a:t>
            </a:r>
            <a:endParaRPr dirty="0"/>
          </a:p>
        </p:txBody>
      </p:sp>
      <p:sp>
        <p:nvSpPr>
          <p:cNvPr id="435" name="Google Shape;435;p28"/>
          <p:cNvSpPr txBox="1">
            <a:spLocks noGrp="1"/>
          </p:cNvSpPr>
          <p:nvPr>
            <p:ph type="ctrTitle" idx="3"/>
          </p:nvPr>
        </p:nvSpPr>
        <p:spPr>
          <a:xfrm>
            <a:off x="8485153" y="323507"/>
            <a:ext cx="3162016" cy="1030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2800" b="1" dirty="0">
                <a:solidFill>
                  <a:schemeClr val="bg2">
                    <a:lumMod val="90000"/>
                  </a:schemeClr>
                </a:solidFill>
              </a:rPr>
              <a:t>02</a:t>
            </a:r>
            <a:br>
              <a:rPr lang="en" sz="2800" b="1" dirty="0">
                <a:solidFill>
                  <a:schemeClr val="bg2">
                    <a:lumMod val="90000"/>
                  </a:schemeClr>
                </a:solidFill>
              </a:rPr>
            </a:br>
            <a:r>
              <a:rPr lang="en" sz="2800" b="1" dirty="0">
                <a:solidFill>
                  <a:schemeClr val="bg2">
                    <a:lumMod val="90000"/>
                  </a:schemeClr>
                </a:solidFill>
              </a:rPr>
              <a:t>ANARQUISMO</a:t>
            </a:r>
            <a:endParaRPr sz="2800" b="1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436" name="Google Shape;436;p28"/>
          <p:cNvSpPr txBox="1">
            <a:spLocks noGrp="1"/>
          </p:cNvSpPr>
          <p:nvPr>
            <p:ph type="subTitle" idx="6"/>
          </p:nvPr>
        </p:nvSpPr>
        <p:spPr>
          <a:xfrm>
            <a:off x="8537177" y="1435916"/>
            <a:ext cx="3475417" cy="12916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dirty="0"/>
              <a:t>KROTOPKIN, EN EL LIBRO “ AYUDUA MUTUA: UN FACTOR DE LA EVOLUCIÓN” INTENTA DOCUMENTAR CON DATOS EMPÍRICOS CÓMO LA AYUDA MUTUA ES MEJORA FACTOR DE SUPERVIVENCIA QUE LA COMPETICIÓN … ¿ Y EL EGOÍSMO E INDIVIDUALISMO?</a:t>
            </a:r>
            <a:endParaRPr dirty="0"/>
          </a:p>
        </p:txBody>
      </p:sp>
      <p:sp>
        <p:nvSpPr>
          <p:cNvPr id="437" name="Google Shape;437;p28"/>
          <p:cNvSpPr txBox="1">
            <a:spLocks noGrp="1"/>
          </p:cNvSpPr>
          <p:nvPr>
            <p:ph type="ctrTitle" idx="4"/>
          </p:nvPr>
        </p:nvSpPr>
        <p:spPr>
          <a:xfrm>
            <a:off x="8570460" y="3108961"/>
            <a:ext cx="3311306" cy="1770764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2800" b="1" dirty="0">
                <a:solidFill>
                  <a:schemeClr val="bg2">
                    <a:lumMod val="90000"/>
                  </a:schemeClr>
                </a:solidFill>
              </a:rPr>
              <a:t>04 LAS DEMOCRACIAS LIBERALES MODERNAS</a:t>
            </a:r>
            <a:endParaRPr sz="2800" b="1" dirty="0">
              <a:solidFill>
                <a:schemeClr val="bg2">
                  <a:lumMod val="90000"/>
                </a:schemeClr>
              </a:solidFill>
            </a:endParaRPr>
          </a:p>
        </p:txBody>
      </p:sp>
      <p:sp>
        <p:nvSpPr>
          <p:cNvPr id="438" name="Google Shape;438;p28"/>
          <p:cNvSpPr txBox="1">
            <a:spLocks noGrp="1"/>
          </p:cNvSpPr>
          <p:nvPr>
            <p:ph type="subTitle" idx="7"/>
          </p:nvPr>
        </p:nvSpPr>
        <p:spPr>
          <a:xfrm>
            <a:off x="8220232" y="5057494"/>
            <a:ext cx="3792362" cy="147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dirty="0"/>
              <a:t>TODOS SOMOS CONSIDERADOS COMO PERSONAS CON DERECHO A DECIDIR SOBRE NORMAS QUE NOS AFECTAN, Y MEDIANTE ELECCIONES LIBRES REPRESENTATIVAS, LOGRAREMOS LA REALIZACIÓN PLENA DE LO MEJOR DE LO HUMANO…</a:t>
            </a:r>
          </a:p>
          <a:p>
            <a:pPr marL="0" indent="0"/>
            <a:r>
              <a:rPr lang="es-CL" dirty="0"/>
              <a:t>¿ REALMENTE PODEMOS DECICIR EL CÓMO, QUÉ Y QUIÉN?</a:t>
            </a:r>
            <a:endParaRPr dirty="0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582694B4-B364-4B9C-BE51-B292A1D711C9}"/>
              </a:ext>
            </a:extLst>
          </p:cNvPr>
          <p:cNvSpPr txBox="1"/>
          <p:nvPr/>
        </p:nvSpPr>
        <p:spPr>
          <a:xfrm>
            <a:off x="179406" y="214861"/>
            <a:ext cx="4795735" cy="646331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srgbClr val="FFF2C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¿ </a:t>
            </a:r>
            <a:r>
              <a:rPr kumimoji="0" lang="es-CL" sz="3600" b="0" i="0" u="none" strike="noStrike" kern="1200" cap="none" spc="0" normalizeH="0" baseline="0" noProof="0" dirty="0">
                <a:ln>
                  <a:noFill/>
                </a:ln>
                <a:solidFill>
                  <a:srgbClr val="FFF2C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 GRAN UTOPÍA?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2EE71823-2B9A-4E24-A3BF-1CA647A00F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9406" y="1467359"/>
            <a:ext cx="4163915" cy="2305024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8" name="Rectangle 77">
            <a:extLst>
              <a:ext uri="{FF2B5EF4-FFF2-40B4-BE49-F238E27FC236}">
                <a16:creationId xmlns:a16="http://schemas.microsoft.com/office/drawing/2014/main" id="{2EAA8ABB-E28C-4BD6-B2CD-376882E921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351E2F8-74E5-427C-888C-6521FD430B6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455632" y="102742"/>
            <a:ext cx="3309626" cy="6327263"/>
          </a:xfr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vert="horz" lIns="91440" tIns="45720" rIns="91440" bIns="45720" rtlCol="0">
            <a:noAutofit/>
          </a:bodyPr>
          <a:lstStyle/>
          <a:p>
            <a:pPr algn="l">
              <a:lnSpc>
                <a:spcPct val="100000"/>
              </a:lnSpc>
              <a:spcAft>
                <a:spcPts val="600"/>
              </a:spcAft>
            </a:pPr>
            <a:r>
              <a:rPr lang="es-CL" sz="2000" kern="1200" dirty="0">
                <a:latin typeface="+mj-lt"/>
                <a:ea typeface="+mj-ea"/>
                <a:cs typeface="+mj-cs"/>
              </a:rPr>
              <a:t>1. Todo lo que camina sobre dos pies es un enemigo.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2. Todo lo que camina sobre cuatro patas, o tenga alas, es amigo.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3. Ningún animal usará ropa.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4. Ningún animal dormirá en una cama.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5. Ningún animal beberá alcohol.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6. Ningún animal matará a otro animal.</a:t>
            </a:r>
            <a:br>
              <a:rPr lang="es-CL" sz="2000" kern="1200" dirty="0">
                <a:latin typeface="+mj-lt"/>
                <a:ea typeface="+mj-ea"/>
                <a:cs typeface="+mj-cs"/>
              </a:rPr>
            </a:br>
            <a:br>
              <a:rPr lang="es-CL" sz="2000" kern="1200" dirty="0">
                <a:latin typeface="+mj-lt"/>
                <a:ea typeface="+mj-ea"/>
                <a:cs typeface="+mj-cs"/>
              </a:rPr>
            </a:br>
            <a:r>
              <a:rPr lang="es-CL" sz="2000" kern="1200" dirty="0">
                <a:latin typeface="+mj-lt"/>
                <a:ea typeface="+mj-ea"/>
                <a:cs typeface="+mj-cs"/>
              </a:rPr>
              <a:t>7. Todos los animales son iguales.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AF6A671-C637-4547-85F4-51B6D18813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29184" y="1"/>
            <a:ext cx="2446384" cy="5777808"/>
            <a:chOff x="329184" y="1"/>
            <a:chExt cx="524256" cy="5777808"/>
          </a:xfrm>
        </p:grpSpPr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C575CF26-3D3C-4C5A-A2B7-00432016EF6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329184" y="5777809"/>
              <a:ext cx="521208" cy="0"/>
            </a:xfrm>
            <a:prstGeom prst="line">
              <a:avLst/>
            </a:prstGeom>
            <a:ln w="152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99413ED5-9ED4-4772-BCE4-2BCAE6B12E3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29184" y="1"/>
              <a:ext cx="524256" cy="55321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Rectangle 83">
            <a:extLst>
              <a:ext uri="{FF2B5EF4-FFF2-40B4-BE49-F238E27FC236}">
                <a16:creationId xmlns:a16="http://schemas.microsoft.com/office/drawing/2014/main" id="{04357C93-F0CB-4A1C-8F77-4E90637898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8623" y="679731"/>
            <a:ext cx="7682293" cy="566287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Imagen 3" descr="Diagrama&#10;&#10;Descripción generada automáticamente">
            <a:extLst>
              <a:ext uri="{FF2B5EF4-FFF2-40B4-BE49-F238E27FC236}">
                <a16:creationId xmlns:a16="http://schemas.microsoft.com/office/drawing/2014/main" id="{E6191484-242E-4A3A-B8FA-BE6E3746538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" b="1970"/>
          <a:stretch/>
        </p:blipFill>
        <p:spPr>
          <a:xfrm>
            <a:off x="996363" y="972235"/>
            <a:ext cx="3383280" cy="5047735"/>
          </a:xfrm>
          <a:prstGeom prst="rect">
            <a:avLst/>
          </a:prstGeom>
        </p:spPr>
      </p:pic>
      <p:pic>
        <p:nvPicPr>
          <p:cNvPr id="3" name="Imagen 2" descr="Una caricatura de una persona&#10;&#10;Descripción generada automáticamente con confianza baja">
            <a:extLst>
              <a:ext uri="{FF2B5EF4-FFF2-40B4-BE49-F238E27FC236}">
                <a16:creationId xmlns:a16="http://schemas.microsoft.com/office/drawing/2014/main" id="{F59DACDF-225C-49BE-A0DA-DC7D90B9BB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165" r="12640" b="-3"/>
          <a:stretch/>
        </p:blipFill>
        <p:spPr>
          <a:xfrm>
            <a:off x="4683639" y="972235"/>
            <a:ext cx="3383280" cy="5047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6684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p27"/>
          <p:cNvSpPr/>
          <p:nvPr/>
        </p:nvSpPr>
        <p:spPr>
          <a:xfrm>
            <a:off x="478305" y="685900"/>
            <a:ext cx="7670800" cy="3423600"/>
          </a:xfrm>
          <a:prstGeom prst="roundRect">
            <a:avLst>
              <a:gd name="adj" fmla="val 13942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 txBox="1">
            <a:spLocks noGrp="1"/>
          </p:cNvSpPr>
          <p:nvPr>
            <p:ph type="subTitle" idx="1"/>
          </p:nvPr>
        </p:nvSpPr>
        <p:spPr>
          <a:xfrm>
            <a:off x="890299" y="820396"/>
            <a:ext cx="7086000" cy="27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s-CL" sz="2800" dirty="0"/>
              <a:t>Para Kelsen en “ Teoría general del Derecho y del Estado” el problema de la libertad política es este: ¿ cómo es posible encontrarse sujeto a un orden social y permanecer libre? Según el austriaco, Rousseau ha formulado así la </a:t>
            </a:r>
            <a:r>
              <a:rPr lang="es-CL" sz="2800" b="1" u="sng" dirty="0"/>
              <a:t>pregunta a que la democracia da respuesta</a:t>
            </a:r>
            <a:endParaRPr sz="2800" b="1" u="sng" dirty="0"/>
          </a:p>
        </p:txBody>
      </p:sp>
      <p:sp>
        <p:nvSpPr>
          <p:cNvPr id="713" name="Google Shape;713;p27"/>
          <p:cNvSpPr/>
          <p:nvPr/>
        </p:nvSpPr>
        <p:spPr>
          <a:xfrm rot="5400000">
            <a:off x="2620091" y="-1519812"/>
            <a:ext cx="3626417" cy="7835024"/>
          </a:xfrm>
          <a:custGeom>
            <a:avLst/>
            <a:gdLst/>
            <a:ahLst/>
            <a:cxnLst/>
            <a:rect l="l" t="t" r="r" b="b"/>
            <a:pathLst>
              <a:path w="65863" h="92137" extrusionOk="0">
                <a:moveTo>
                  <a:pt x="32655" y="958"/>
                </a:moveTo>
                <a:cubicBezTo>
                  <a:pt x="32876" y="958"/>
                  <a:pt x="33088" y="1031"/>
                  <a:pt x="33295" y="1057"/>
                </a:cubicBezTo>
                <a:cubicBezTo>
                  <a:pt x="33541" y="1089"/>
                  <a:pt x="33787" y="1098"/>
                  <a:pt x="34032" y="1098"/>
                </a:cubicBezTo>
                <a:cubicBezTo>
                  <a:pt x="34416" y="1098"/>
                  <a:pt x="34798" y="1075"/>
                  <a:pt x="35181" y="1075"/>
                </a:cubicBezTo>
                <a:cubicBezTo>
                  <a:pt x="35282" y="1075"/>
                  <a:pt x="35382" y="1076"/>
                  <a:pt x="35483" y="1080"/>
                </a:cubicBezTo>
                <a:cubicBezTo>
                  <a:pt x="36600" y="1124"/>
                  <a:pt x="37718" y="1205"/>
                  <a:pt x="38846" y="1205"/>
                </a:cubicBezTo>
                <a:cubicBezTo>
                  <a:pt x="38948" y="1205"/>
                  <a:pt x="39051" y="1204"/>
                  <a:pt x="39154" y="1203"/>
                </a:cubicBezTo>
                <a:cubicBezTo>
                  <a:pt x="39316" y="1200"/>
                  <a:pt x="39478" y="1199"/>
                  <a:pt x="39640" y="1199"/>
                </a:cubicBezTo>
                <a:cubicBezTo>
                  <a:pt x="40163" y="1199"/>
                  <a:pt x="40690" y="1209"/>
                  <a:pt x="41214" y="1209"/>
                </a:cubicBezTo>
                <a:cubicBezTo>
                  <a:pt x="41389" y="1209"/>
                  <a:pt x="41563" y="1208"/>
                  <a:pt x="41737" y="1205"/>
                </a:cubicBezTo>
                <a:cubicBezTo>
                  <a:pt x="43184" y="1181"/>
                  <a:pt x="44631" y="1214"/>
                  <a:pt x="46082" y="1138"/>
                </a:cubicBezTo>
                <a:cubicBezTo>
                  <a:pt x="46292" y="1127"/>
                  <a:pt x="46515" y="1117"/>
                  <a:pt x="46745" y="1117"/>
                </a:cubicBezTo>
                <a:cubicBezTo>
                  <a:pt x="47157" y="1117"/>
                  <a:pt x="47590" y="1150"/>
                  <a:pt x="48013" y="1271"/>
                </a:cubicBezTo>
                <a:cubicBezTo>
                  <a:pt x="48120" y="1301"/>
                  <a:pt x="48239" y="1312"/>
                  <a:pt x="48364" y="1312"/>
                </a:cubicBezTo>
                <a:cubicBezTo>
                  <a:pt x="48626" y="1312"/>
                  <a:pt x="48920" y="1267"/>
                  <a:pt x="49209" y="1267"/>
                </a:cubicBezTo>
                <a:cubicBezTo>
                  <a:pt x="49338" y="1267"/>
                  <a:pt x="49467" y="1276"/>
                  <a:pt x="49591" y="1302"/>
                </a:cubicBezTo>
                <a:cubicBezTo>
                  <a:pt x="50530" y="1496"/>
                  <a:pt x="51515" y="1491"/>
                  <a:pt x="52473" y="1673"/>
                </a:cubicBezTo>
                <a:cubicBezTo>
                  <a:pt x="53312" y="1833"/>
                  <a:pt x="54174" y="2005"/>
                  <a:pt x="55071" y="2055"/>
                </a:cubicBezTo>
                <a:cubicBezTo>
                  <a:pt x="55996" y="2105"/>
                  <a:pt x="57003" y="2182"/>
                  <a:pt x="57756" y="2558"/>
                </a:cubicBezTo>
                <a:cubicBezTo>
                  <a:pt x="58384" y="2871"/>
                  <a:pt x="59141" y="3103"/>
                  <a:pt x="59576" y="3639"/>
                </a:cubicBezTo>
                <a:cubicBezTo>
                  <a:pt x="59971" y="4129"/>
                  <a:pt x="60415" y="4606"/>
                  <a:pt x="60854" y="5080"/>
                </a:cubicBezTo>
                <a:cubicBezTo>
                  <a:pt x="61245" y="5503"/>
                  <a:pt x="61151" y="6036"/>
                  <a:pt x="61508" y="6454"/>
                </a:cubicBezTo>
                <a:cubicBezTo>
                  <a:pt x="62068" y="7112"/>
                  <a:pt x="61698" y="7875"/>
                  <a:pt x="62034" y="8581"/>
                </a:cubicBezTo>
                <a:cubicBezTo>
                  <a:pt x="62249" y="9032"/>
                  <a:pt x="62370" y="9574"/>
                  <a:pt x="62414" y="10101"/>
                </a:cubicBezTo>
                <a:cubicBezTo>
                  <a:pt x="62453" y="10557"/>
                  <a:pt x="62056" y="11096"/>
                  <a:pt x="62658" y="11510"/>
                </a:cubicBezTo>
                <a:cubicBezTo>
                  <a:pt x="62117" y="11790"/>
                  <a:pt x="62966" y="12221"/>
                  <a:pt x="62447" y="12503"/>
                </a:cubicBezTo>
                <a:cubicBezTo>
                  <a:pt x="62680" y="12709"/>
                  <a:pt x="62670" y="13063"/>
                  <a:pt x="62640" y="13195"/>
                </a:cubicBezTo>
                <a:cubicBezTo>
                  <a:pt x="62518" y="13722"/>
                  <a:pt x="62847" y="14206"/>
                  <a:pt x="62772" y="14700"/>
                </a:cubicBezTo>
                <a:cubicBezTo>
                  <a:pt x="62725" y="15011"/>
                  <a:pt x="62536" y="15293"/>
                  <a:pt x="63002" y="15517"/>
                </a:cubicBezTo>
                <a:cubicBezTo>
                  <a:pt x="63039" y="15535"/>
                  <a:pt x="63042" y="15651"/>
                  <a:pt x="63001" y="15682"/>
                </a:cubicBezTo>
                <a:cubicBezTo>
                  <a:pt x="62350" y="16164"/>
                  <a:pt x="62915" y="16662"/>
                  <a:pt x="62973" y="17150"/>
                </a:cubicBezTo>
                <a:cubicBezTo>
                  <a:pt x="62993" y="17314"/>
                  <a:pt x="62866" y="17459"/>
                  <a:pt x="62916" y="17609"/>
                </a:cubicBezTo>
                <a:cubicBezTo>
                  <a:pt x="63066" y="18065"/>
                  <a:pt x="63249" y="18516"/>
                  <a:pt x="63059" y="18990"/>
                </a:cubicBezTo>
                <a:cubicBezTo>
                  <a:pt x="63053" y="19003"/>
                  <a:pt x="63049" y="19027"/>
                  <a:pt x="63060" y="19035"/>
                </a:cubicBezTo>
                <a:cubicBezTo>
                  <a:pt x="63657" y="19486"/>
                  <a:pt x="63122" y="19997"/>
                  <a:pt x="63210" y="20479"/>
                </a:cubicBezTo>
                <a:cubicBezTo>
                  <a:pt x="63304" y="20990"/>
                  <a:pt x="63261" y="21515"/>
                  <a:pt x="63354" y="22028"/>
                </a:cubicBezTo>
                <a:cubicBezTo>
                  <a:pt x="63476" y="22692"/>
                  <a:pt x="63329" y="23349"/>
                  <a:pt x="63335" y="24008"/>
                </a:cubicBezTo>
                <a:cubicBezTo>
                  <a:pt x="63336" y="24054"/>
                  <a:pt x="63309" y="24116"/>
                  <a:pt x="63341" y="24146"/>
                </a:cubicBezTo>
                <a:cubicBezTo>
                  <a:pt x="63453" y="24254"/>
                  <a:pt x="63661" y="24339"/>
                  <a:pt x="63690" y="24453"/>
                </a:cubicBezTo>
                <a:cubicBezTo>
                  <a:pt x="63706" y="24515"/>
                  <a:pt x="63665" y="24531"/>
                  <a:pt x="63606" y="24531"/>
                </a:cubicBezTo>
                <a:cubicBezTo>
                  <a:pt x="63543" y="24531"/>
                  <a:pt x="63458" y="24512"/>
                  <a:pt x="63403" y="24512"/>
                </a:cubicBezTo>
                <a:cubicBezTo>
                  <a:pt x="63355" y="24512"/>
                  <a:pt x="63329" y="24526"/>
                  <a:pt x="63358" y="24580"/>
                </a:cubicBezTo>
                <a:cubicBezTo>
                  <a:pt x="63503" y="24853"/>
                  <a:pt x="63283" y="25127"/>
                  <a:pt x="63451" y="25383"/>
                </a:cubicBezTo>
                <a:cubicBezTo>
                  <a:pt x="63486" y="25438"/>
                  <a:pt x="63592" y="25509"/>
                  <a:pt x="63572" y="25537"/>
                </a:cubicBezTo>
                <a:cubicBezTo>
                  <a:pt x="63042" y="26277"/>
                  <a:pt x="63784" y="27642"/>
                  <a:pt x="63906" y="28448"/>
                </a:cubicBezTo>
                <a:cubicBezTo>
                  <a:pt x="64142" y="29996"/>
                  <a:pt x="63916" y="31704"/>
                  <a:pt x="63889" y="33267"/>
                </a:cubicBezTo>
                <a:lnTo>
                  <a:pt x="63800" y="38581"/>
                </a:lnTo>
                <a:cubicBezTo>
                  <a:pt x="63721" y="43326"/>
                  <a:pt x="63859" y="48070"/>
                  <a:pt x="64043" y="52811"/>
                </a:cubicBezTo>
                <a:cubicBezTo>
                  <a:pt x="64124" y="54881"/>
                  <a:pt x="64556" y="57249"/>
                  <a:pt x="64144" y="59284"/>
                </a:cubicBezTo>
                <a:cubicBezTo>
                  <a:pt x="63810" y="60940"/>
                  <a:pt x="63747" y="62392"/>
                  <a:pt x="64016" y="64094"/>
                </a:cubicBezTo>
                <a:cubicBezTo>
                  <a:pt x="64119" y="64740"/>
                  <a:pt x="64056" y="65376"/>
                  <a:pt x="64042" y="66017"/>
                </a:cubicBezTo>
                <a:cubicBezTo>
                  <a:pt x="64017" y="67125"/>
                  <a:pt x="63949" y="68232"/>
                  <a:pt x="64071" y="69340"/>
                </a:cubicBezTo>
                <a:cubicBezTo>
                  <a:pt x="64111" y="69698"/>
                  <a:pt x="64043" y="70083"/>
                  <a:pt x="64138" y="70430"/>
                </a:cubicBezTo>
                <a:cubicBezTo>
                  <a:pt x="64251" y="70844"/>
                  <a:pt x="64082" y="71272"/>
                  <a:pt x="64315" y="71666"/>
                </a:cubicBezTo>
                <a:cubicBezTo>
                  <a:pt x="64381" y="71777"/>
                  <a:pt x="64323" y="71840"/>
                  <a:pt x="64255" y="71918"/>
                </a:cubicBezTo>
                <a:cubicBezTo>
                  <a:pt x="64163" y="72028"/>
                  <a:pt x="63961" y="72144"/>
                  <a:pt x="64347" y="72192"/>
                </a:cubicBezTo>
                <a:cubicBezTo>
                  <a:pt x="64498" y="72210"/>
                  <a:pt x="64491" y="72385"/>
                  <a:pt x="64392" y="72420"/>
                </a:cubicBezTo>
                <a:cubicBezTo>
                  <a:pt x="63835" y="72622"/>
                  <a:pt x="64430" y="72904"/>
                  <a:pt x="64273" y="73126"/>
                </a:cubicBezTo>
                <a:cubicBezTo>
                  <a:pt x="64711" y="73201"/>
                  <a:pt x="64495" y="73539"/>
                  <a:pt x="64469" y="73605"/>
                </a:cubicBezTo>
                <a:cubicBezTo>
                  <a:pt x="64220" y="74268"/>
                  <a:pt x="64502" y="74929"/>
                  <a:pt x="64414" y="75582"/>
                </a:cubicBezTo>
                <a:cubicBezTo>
                  <a:pt x="64316" y="76315"/>
                  <a:pt x="64414" y="77044"/>
                  <a:pt x="64408" y="77773"/>
                </a:cubicBezTo>
                <a:cubicBezTo>
                  <a:pt x="64403" y="78602"/>
                  <a:pt x="64133" y="79435"/>
                  <a:pt x="64202" y="80257"/>
                </a:cubicBezTo>
                <a:cubicBezTo>
                  <a:pt x="64246" y="80787"/>
                  <a:pt x="63725" y="81316"/>
                  <a:pt x="64211" y="81834"/>
                </a:cubicBezTo>
                <a:cubicBezTo>
                  <a:pt x="63755" y="82253"/>
                  <a:pt x="64183" y="82741"/>
                  <a:pt x="63993" y="83199"/>
                </a:cubicBezTo>
                <a:cubicBezTo>
                  <a:pt x="63757" y="83765"/>
                  <a:pt x="63810" y="84375"/>
                  <a:pt x="63626" y="84961"/>
                </a:cubicBezTo>
                <a:cubicBezTo>
                  <a:pt x="63419" y="85621"/>
                  <a:pt x="63028" y="86225"/>
                  <a:pt x="62746" y="86857"/>
                </a:cubicBezTo>
                <a:cubicBezTo>
                  <a:pt x="62492" y="87421"/>
                  <a:pt x="61939" y="87757"/>
                  <a:pt x="61445" y="88140"/>
                </a:cubicBezTo>
                <a:cubicBezTo>
                  <a:pt x="61118" y="88395"/>
                  <a:pt x="60645" y="88593"/>
                  <a:pt x="60297" y="88825"/>
                </a:cubicBezTo>
                <a:cubicBezTo>
                  <a:pt x="59842" y="89129"/>
                  <a:pt x="59284" y="89243"/>
                  <a:pt x="58799" y="89468"/>
                </a:cubicBezTo>
                <a:cubicBezTo>
                  <a:pt x="58255" y="89719"/>
                  <a:pt x="57595" y="89907"/>
                  <a:pt x="56948" y="89907"/>
                </a:cubicBezTo>
                <a:cubicBezTo>
                  <a:pt x="56916" y="89907"/>
                  <a:pt x="56885" y="89907"/>
                  <a:pt x="56854" y="89906"/>
                </a:cubicBezTo>
                <a:cubicBezTo>
                  <a:pt x="56819" y="89905"/>
                  <a:pt x="56786" y="89905"/>
                  <a:pt x="56752" y="89905"/>
                </a:cubicBezTo>
                <a:cubicBezTo>
                  <a:pt x="56068" y="89905"/>
                  <a:pt x="55484" y="90111"/>
                  <a:pt x="54873" y="90232"/>
                </a:cubicBezTo>
                <a:cubicBezTo>
                  <a:pt x="54158" y="90375"/>
                  <a:pt x="53430" y="90423"/>
                  <a:pt x="52756" y="90530"/>
                </a:cubicBezTo>
                <a:cubicBezTo>
                  <a:pt x="52676" y="90515"/>
                  <a:pt x="52599" y="90509"/>
                  <a:pt x="52523" y="90509"/>
                </a:cubicBezTo>
                <a:cubicBezTo>
                  <a:pt x="52130" y="90509"/>
                  <a:pt x="51787" y="90679"/>
                  <a:pt x="51408" y="90679"/>
                </a:cubicBezTo>
                <a:cubicBezTo>
                  <a:pt x="51349" y="90679"/>
                  <a:pt x="51289" y="90675"/>
                  <a:pt x="51227" y="90666"/>
                </a:cubicBezTo>
                <a:cubicBezTo>
                  <a:pt x="51189" y="90660"/>
                  <a:pt x="51150" y="90657"/>
                  <a:pt x="51112" y="90657"/>
                </a:cubicBezTo>
                <a:cubicBezTo>
                  <a:pt x="50862" y="90657"/>
                  <a:pt x="50604" y="90767"/>
                  <a:pt x="50346" y="90767"/>
                </a:cubicBezTo>
                <a:cubicBezTo>
                  <a:pt x="50213" y="90767"/>
                  <a:pt x="50080" y="90738"/>
                  <a:pt x="49949" y="90650"/>
                </a:cubicBezTo>
                <a:cubicBezTo>
                  <a:pt x="49941" y="90645"/>
                  <a:pt x="49928" y="90643"/>
                  <a:pt x="49912" y="90643"/>
                </a:cubicBezTo>
                <a:cubicBezTo>
                  <a:pt x="49871" y="90643"/>
                  <a:pt x="49809" y="90657"/>
                  <a:pt x="49768" y="90671"/>
                </a:cubicBezTo>
                <a:cubicBezTo>
                  <a:pt x="49115" y="90882"/>
                  <a:pt x="48411" y="90854"/>
                  <a:pt x="47721" y="90904"/>
                </a:cubicBezTo>
                <a:cubicBezTo>
                  <a:pt x="46789" y="90971"/>
                  <a:pt x="45858" y="91038"/>
                  <a:pt x="44922" y="91038"/>
                </a:cubicBezTo>
                <a:cubicBezTo>
                  <a:pt x="44859" y="91038"/>
                  <a:pt x="44797" y="91038"/>
                  <a:pt x="44734" y="91037"/>
                </a:cubicBezTo>
                <a:cubicBezTo>
                  <a:pt x="43996" y="91028"/>
                  <a:pt x="43259" y="91010"/>
                  <a:pt x="42522" y="90981"/>
                </a:cubicBezTo>
                <a:cubicBezTo>
                  <a:pt x="42502" y="90980"/>
                  <a:pt x="42482" y="90980"/>
                  <a:pt x="42462" y="90980"/>
                </a:cubicBezTo>
                <a:cubicBezTo>
                  <a:pt x="42163" y="90980"/>
                  <a:pt x="41892" y="91070"/>
                  <a:pt x="41579" y="91070"/>
                </a:cubicBezTo>
                <a:cubicBezTo>
                  <a:pt x="41558" y="91070"/>
                  <a:pt x="41537" y="91070"/>
                  <a:pt x="41516" y="91069"/>
                </a:cubicBezTo>
                <a:cubicBezTo>
                  <a:pt x="40903" y="91043"/>
                  <a:pt x="40291" y="91021"/>
                  <a:pt x="39677" y="90982"/>
                </a:cubicBezTo>
                <a:cubicBezTo>
                  <a:pt x="39367" y="90964"/>
                  <a:pt x="39057" y="90955"/>
                  <a:pt x="38746" y="90955"/>
                </a:cubicBezTo>
                <a:cubicBezTo>
                  <a:pt x="38391" y="90955"/>
                  <a:pt x="38036" y="90967"/>
                  <a:pt x="37681" y="90991"/>
                </a:cubicBezTo>
                <a:cubicBezTo>
                  <a:pt x="37594" y="90996"/>
                  <a:pt x="37508" y="90998"/>
                  <a:pt x="37421" y="90998"/>
                </a:cubicBezTo>
                <a:cubicBezTo>
                  <a:pt x="36901" y="90998"/>
                  <a:pt x="36384" y="90916"/>
                  <a:pt x="35854" y="90916"/>
                </a:cubicBezTo>
                <a:cubicBezTo>
                  <a:pt x="35845" y="90916"/>
                  <a:pt x="35835" y="90916"/>
                  <a:pt x="35825" y="90916"/>
                </a:cubicBezTo>
                <a:cubicBezTo>
                  <a:pt x="35368" y="90919"/>
                  <a:pt x="34912" y="91001"/>
                  <a:pt x="34458" y="91001"/>
                </a:cubicBezTo>
                <a:cubicBezTo>
                  <a:pt x="34294" y="91001"/>
                  <a:pt x="34131" y="90990"/>
                  <a:pt x="33968" y="90961"/>
                </a:cubicBezTo>
                <a:cubicBezTo>
                  <a:pt x="33866" y="90943"/>
                  <a:pt x="33764" y="90936"/>
                  <a:pt x="33663" y="90936"/>
                </a:cubicBezTo>
                <a:cubicBezTo>
                  <a:pt x="33307" y="90936"/>
                  <a:pt x="32958" y="91024"/>
                  <a:pt x="32623" y="91024"/>
                </a:cubicBezTo>
                <a:cubicBezTo>
                  <a:pt x="32548" y="91024"/>
                  <a:pt x="32473" y="91020"/>
                  <a:pt x="32399" y="91009"/>
                </a:cubicBezTo>
                <a:cubicBezTo>
                  <a:pt x="31991" y="90948"/>
                  <a:pt x="31579" y="90937"/>
                  <a:pt x="31167" y="90937"/>
                </a:cubicBezTo>
                <a:cubicBezTo>
                  <a:pt x="30952" y="90937"/>
                  <a:pt x="30738" y="90940"/>
                  <a:pt x="30523" y="90940"/>
                </a:cubicBezTo>
                <a:cubicBezTo>
                  <a:pt x="30019" y="90940"/>
                  <a:pt x="29515" y="90925"/>
                  <a:pt x="29013" y="90821"/>
                </a:cubicBezTo>
                <a:cubicBezTo>
                  <a:pt x="28881" y="90794"/>
                  <a:pt x="28738" y="90784"/>
                  <a:pt x="28588" y="90784"/>
                </a:cubicBezTo>
                <a:cubicBezTo>
                  <a:pt x="28232" y="90784"/>
                  <a:pt x="27837" y="90838"/>
                  <a:pt x="27466" y="90838"/>
                </a:cubicBezTo>
                <a:cubicBezTo>
                  <a:pt x="27428" y="90838"/>
                  <a:pt x="27391" y="90838"/>
                  <a:pt x="27355" y="90837"/>
                </a:cubicBezTo>
                <a:cubicBezTo>
                  <a:pt x="27297" y="90835"/>
                  <a:pt x="27239" y="90834"/>
                  <a:pt x="27181" y="90834"/>
                </a:cubicBezTo>
                <a:cubicBezTo>
                  <a:pt x="26649" y="90834"/>
                  <a:pt x="26109" y="90902"/>
                  <a:pt x="25590" y="90902"/>
                </a:cubicBezTo>
                <a:cubicBezTo>
                  <a:pt x="25392" y="90902"/>
                  <a:pt x="25197" y="90892"/>
                  <a:pt x="25006" y="90865"/>
                </a:cubicBezTo>
                <a:cubicBezTo>
                  <a:pt x="24719" y="90824"/>
                  <a:pt x="24435" y="90809"/>
                  <a:pt x="24154" y="90809"/>
                </a:cubicBezTo>
                <a:cubicBezTo>
                  <a:pt x="23500" y="90809"/>
                  <a:pt x="22860" y="90887"/>
                  <a:pt x="22213" y="90887"/>
                </a:cubicBezTo>
                <a:cubicBezTo>
                  <a:pt x="22142" y="90887"/>
                  <a:pt x="22071" y="90886"/>
                  <a:pt x="21999" y="90884"/>
                </a:cubicBezTo>
                <a:cubicBezTo>
                  <a:pt x="21765" y="90878"/>
                  <a:pt x="21529" y="90835"/>
                  <a:pt x="21302" y="90789"/>
                </a:cubicBezTo>
                <a:cubicBezTo>
                  <a:pt x="21026" y="90731"/>
                  <a:pt x="20759" y="90681"/>
                  <a:pt x="20480" y="90681"/>
                </a:cubicBezTo>
                <a:cubicBezTo>
                  <a:pt x="20318" y="90681"/>
                  <a:pt x="20152" y="90698"/>
                  <a:pt x="19977" y="90740"/>
                </a:cubicBezTo>
                <a:cubicBezTo>
                  <a:pt x="19864" y="90768"/>
                  <a:pt x="19749" y="90779"/>
                  <a:pt x="19632" y="90779"/>
                </a:cubicBezTo>
                <a:cubicBezTo>
                  <a:pt x="19276" y="90779"/>
                  <a:pt x="18907" y="90677"/>
                  <a:pt x="18547" y="90657"/>
                </a:cubicBezTo>
                <a:cubicBezTo>
                  <a:pt x="17422" y="90596"/>
                  <a:pt x="16304" y="90463"/>
                  <a:pt x="15172" y="90412"/>
                </a:cubicBezTo>
                <a:cubicBezTo>
                  <a:pt x="14790" y="90395"/>
                  <a:pt x="14392" y="90307"/>
                  <a:pt x="14009" y="90252"/>
                </a:cubicBezTo>
                <a:cubicBezTo>
                  <a:pt x="13672" y="90202"/>
                  <a:pt x="13367" y="90187"/>
                  <a:pt x="13031" y="90176"/>
                </a:cubicBezTo>
                <a:cubicBezTo>
                  <a:pt x="13025" y="90176"/>
                  <a:pt x="13020" y="90176"/>
                  <a:pt x="13014" y="90176"/>
                </a:cubicBezTo>
                <a:cubicBezTo>
                  <a:pt x="12929" y="90176"/>
                  <a:pt x="12823" y="90194"/>
                  <a:pt x="12716" y="90194"/>
                </a:cubicBezTo>
                <a:cubicBezTo>
                  <a:pt x="12568" y="90194"/>
                  <a:pt x="12417" y="90160"/>
                  <a:pt x="12314" y="89998"/>
                </a:cubicBezTo>
                <a:cubicBezTo>
                  <a:pt x="12288" y="89956"/>
                  <a:pt x="12256" y="89940"/>
                  <a:pt x="12219" y="89940"/>
                </a:cubicBezTo>
                <a:cubicBezTo>
                  <a:pt x="12102" y="89940"/>
                  <a:pt x="11939" y="90105"/>
                  <a:pt x="11773" y="90105"/>
                </a:cubicBezTo>
                <a:cubicBezTo>
                  <a:pt x="11760" y="90105"/>
                  <a:pt x="11747" y="90104"/>
                  <a:pt x="11734" y="90102"/>
                </a:cubicBezTo>
                <a:cubicBezTo>
                  <a:pt x="11411" y="90047"/>
                  <a:pt x="11121" y="89937"/>
                  <a:pt x="10767" y="89935"/>
                </a:cubicBezTo>
                <a:cubicBezTo>
                  <a:pt x="9650" y="89929"/>
                  <a:pt x="8561" y="89702"/>
                  <a:pt x="7497" y="89524"/>
                </a:cubicBezTo>
                <a:cubicBezTo>
                  <a:pt x="6870" y="89419"/>
                  <a:pt x="6037" y="89333"/>
                  <a:pt x="5549" y="88860"/>
                </a:cubicBezTo>
                <a:cubicBezTo>
                  <a:pt x="5427" y="88741"/>
                  <a:pt x="5113" y="88733"/>
                  <a:pt x="4920" y="88640"/>
                </a:cubicBezTo>
                <a:cubicBezTo>
                  <a:pt x="3903" y="88148"/>
                  <a:pt x="3249" y="87423"/>
                  <a:pt x="2609" y="86705"/>
                </a:cubicBezTo>
                <a:cubicBezTo>
                  <a:pt x="1949" y="85966"/>
                  <a:pt x="1834" y="85088"/>
                  <a:pt x="1801" y="84254"/>
                </a:cubicBezTo>
                <a:cubicBezTo>
                  <a:pt x="1777" y="83655"/>
                  <a:pt x="1819" y="83027"/>
                  <a:pt x="1833" y="82421"/>
                </a:cubicBezTo>
                <a:cubicBezTo>
                  <a:pt x="1847" y="81905"/>
                  <a:pt x="1865" y="81379"/>
                  <a:pt x="1860" y="80859"/>
                </a:cubicBezTo>
                <a:cubicBezTo>
                  <a:pt x="1859" y="80638"/>
                  <a:pt x="1924" y="80426"/>
                  <a:pt x="1931" y="80207"/>
                </a:cubicBezTo>
                <a:cubicBezTo>
                  <a:pt x="1981" y="78749"/>
                  <a:pt x="1872" y="77282"/>
                  <a:pt x="2027" y="75836"/>
                </a:cubicBezTo>
                <a:cubicBezTo>
                  <a:pt x="2140" y="74784"/>
                  <a:pt x="2051" y="73736"/>
                  <a:pt x="2059" y="72695"/>
                </a:cubicBezTo>
                <a:cubicBezTo>
                  <a:pt x="2065" y="71754"/>
                  <a:pt x="2146" y="70790"/>
                  <a:pt x="1915" y="69831"/>
                </a:cubicBezTo>
                <a:cubicBezTo>
                  <a:pt x="1755" y="69166"/>
                  <a:pt x="1988" y="68455"/>
                  <a:pt x="1979" y="67764"/>
                </a:cubicBezTo>
                <a:cubicBezTo>
                  <a:pt x="1972" y="67294"/>
                  <a:pt x="1862" y="66825"/>
                  <a:pt x="1878" y="66348"/>
                </a:cubicBezTo>
                <a:cubicBezTo>
                  <a:pt x="1917" y="65189"/>
                  <a:pt x="2004" y="64028"/>
                  <a:pt x="1988" y="62872"/>
                </a:cubicBezTo>
                <a:cubicBezTo>
                  <a:pt x="1977" y="62051"/>
                  <a:pt x="2147" y="61240"/>
                  <a:pt x="2090" y="60416"/>
                </a:cubicBezTo>
                <a:cubicBezTo>
                  <a:pt x="2057" y="59949"/>
                  <a:pt x="2182" y="59458"/>
                  <a:pt x="2206" y="58979"/>
                </a:cubicBezTo>
                <a:cubicBezTo>
                  <a:pt x="2248" y="58086"/>
                  <a:pt x="2362" y="57195"/>
                  <a:pt x="2328" y="56295"/>
                </a:cubicBezTo>
                <a:cubicBezTo>
                  <a:pt x="2295" y="55389"/>
                  <a:pt x="2489" y="54480"/>
                  <a:pt x="2541" y="53571"/>
                </a:cubicBezTo>
                <a:cubicBezTo>
                  <a:pt x="2561" y="53231"/>
                  <a:pt x="2567" y="52876"/>
                  <a:pt x="2506" y="52546"/>
                </a:cubicBezTo>
                <a:cubicBezTo>
                  <a:pt x="2382" y="51873"/>
                  <a:pt x="2701" y="51214"/>
                  <a:pt x="2583" y="50569"/>
                </a:cubicBezTo>
                <a:cubicBezTo>
                  <a:pt x="2488" y="50056"/>
                  <a:pt x="2688" y="49554"/>
                  <a:pt x="2534" y="49061"/>
                </a:cubicBezTo>
                <a:cubicBezTo>
                  <a:pt x="2388" y="48592"/>
                  <a:pt x="2559" y="48134"/>
                  <a:pt x="2610" y="47682"/>
                </a:cubicBezTo>
                <a:cubicBezTo>
                  <a:pt x="2675" y="47121"/>
                  <a:pt x="2472" y="46573"/>
                  <a:pt x="2606" y="46017"/>
                </a:cubicBezTo>
                <a:cubicBezTo>
                  <a:pt x="2712" y="45584"/>
                  <a:pt x="2480" y="45129"/>
                  <a:pt x="2732" y="44700"/>
                </a:cubicBezTo>
                <a:cubicBezTo>
                  <a:pt x="2748" y="44673"/>
                  <a:pt x="2774" y="44643"/>
                  <a:pt x="2771" y="44616"/>
                </a:cubicBezTo>
                <a:cubicBezTo>
                  <a:pt x="2664" y="43393"/>
                  <a:pt x="2817" y="42163"/>
                  <a:pt x="2546" y="40942"/>
                </a:cubicBezTo>
                <a:cubicBezTo>
                  <a:pt x="2462" y="40564"/>
                  <a:pt x="2605" y="40163"/>
                  <a:pt x="2632" y="39771"/>
                </a:cubicBezTo>
                <a:cubicBezTo>
                  <a:pt x="2694" y="38867"/>
                  <a:pt x="2551" y="37969"/>
                  <a:pt x="2479" y="37068"/>
                </a:cubicBezTo>
                <a:cubicBezTo>
                  <a:pt x="2449" y="36694"/>
                  <a:pt x="2521" y="36289"/>
                  <a:pt x="2518" y="35905"/>
                </a:cubicBezTo>
                <a:cubicBezTo>
                  <a:pt x="2466" y="28064"/>
                  <a:pt x="2604" y="20188"/>
                  <a:pt x="2656" y="12334"/>
                </a:cubicBezTo>
                <a:cubicBezTo>
                  <a:pt x="2676" y="9586"/>
                  <a:pt x="3158" y="5621"/>
                  <a:pt x="5571" y="3826"/>
                </a:cubicBezTo>
                <a:cubicBezTo>
                  <a:pt x="6101" y="3430"/>
                  <a:pt x="6765" y="3094"/>
                  <a:pt x="7384" y="2911"/>
                </a:cubicBezTo>
                <a:cubicBezTo>
                  <a:pt x="8050" y="2715"/>
                  <a:pt x="8728" y="2386"/>
                  <a:pt x="9519" y="2386"/>
                </a:cubicBezTo>
                <a:cubicBezTo>
                  <a:pt x="9592" y="2386"/>
                  <a:pt x="9666" y="2389"/>
                  <a:pt x="9741" y="2395"/>
                </a:cubicBezTo>
                <a:cubicBezTo>
                  <a:pt x="9765" y="2396"/>
                  <a:pt x="9789" y="2397"/>
                  <a:pt x="9813" y="2397"/>
                </a:cubicBezTo>
                <a:cubicBezTo>
                  <a:pt x="10124" y="2397"/>
                  <a:pt x="10424" y="2246"/>
                  <a:pt x="10657" y="2166"/>
                </a:cubicBezTo>
                <a:cubicBezTo>
                  <a:pt x="11008" y="2047"/>
                  <a:pt x="11370" y="2027"/>
                  <a:pt x="11734" y="2027"/>
                </a:cubicBezTo>
                <a:cubicBezTo>
                  <a:pt x="11909" y="2027"/>
                  <a:pt x="12085" y="2032"/>
                  <a:pt x="12261" y="2032"/>
                </a:cubicBezTo>
                <a:cubicBezTo>
                  <a:pt x="12608" y="2032"/>
                  <a:pt x="12954" y="2014"/>
                  <a:pt x="13293" y="1910"/>
                </a:cubicBezTo>
                <a:cubicBezTo>
                  <a:pt x="13696" y="1786"/>
                  <a:pt x="14313" y="1828"/>
                  <a:pt x="14832" y="1797"/>
                </a:cubicBezTo>
                <a:cubicBezTo>
                  <a:pt x="14862" y="1796"/>
                  <a:pt x="14892" y="1795"/>
                  <a:pt x="14924" y="1795"/>
                </a:cubicBezTo>
                <a:cubicBezTo>
                  <a:pt x="14981" y="1795"/>
                  <a:pt x="15041" y="1797"/>
                  <a:pt x="15100" y="1797"/>
                </a:cubicBezTo>
                <a:cubicBezTo>
                  <a:pt x="15293" y="1797"/>
                  <a:pt x="15480" y="1776"/>
                  <a:pt x="15581" y="1596"/>
                </a:cubicBezTo>
                <a:cubicBezTo>
                  <a:pt x="15591" y="1577"/>
                  <a:pt x="15679" y="1560"/>
                  <a:pt x="15726" y="1560"/>
                </a:cubicBezTo>
                <a:cubicBezTo>
                  <a:pt x="15740" y="1560"/>
                  <a:pt x="15750" y="1562"/>
                  <a:pt x="15754" y="1565"/>
                </a:cubicBezTo>
                <a:cubicBezTo>
                  <a:pt x="15887" y="1692"/>
                  <a:pt x="16012" y="1736"/>
                  <a:pt x="16133" y="1736"/>
                </a:cubicBezTo>
                <a:cubicBezTo>
                  <a:pt x="16405" y="1736"/>
                  <a:pt x="16655" y="1511"/>
                  <a:pt x="16923" y="1498"/>
                </a:cubicBezTo>
                <a:cubicBezTo>
                  <a:pt x="17874" y="1453"/>
                  <a:pt x="18824" y="1476"/>
                  <a:pt x="19768" y="1463"/>
                </a:cubicBezTo>
                <a:cubicBezTo>
                  <a:pt x="19802" y="1462"/>
                  <a:pt x="19836" y="1462"/>
                  <a:pt x="19870" y="1462"/>
                </a:cubicBezTo>
                <a:cubicBezTo>
                  <a:pt x="20121" y="1462"/>
                  <a:pt x="20383" y="1474"/>
                  <a:pt x="20648" y="1474"/>
                </a:cubicBezTo>
                <a:cubicBezTo>
                  <a:pt x="21042" y="1474"/>
                  <a:pt x="21441" y="1447"/>
                  <a:pt x="21817" y="1313"/>
                </a:cubicBezTo>
                <a:cubicBezTo>
                  <a:pt x="21835" y="1306"/>
                  <a:pt x="21855" y="1303"/>
                  <a:pt x="21877" y="1303"/>
                </a:cubicBezTo>
                <a:cubicBezTo>
                  <a:pt x="22016" y="1303"/>
                  <a:pt x="22226" y="1415"/>
                  <a:pt x="22382" y="1415"/>
                </a:cubicBezTo>
                <a:cubicBezTo>
                  <a:pt x="22398" y="1415"/>
                  <a:pt x="22414" y="1414"/>
                  <a:pt x="22429" y="1411"/>
                </a:cubicBezTo>
                <a:cubicBezTo>
                  <a:pt x="23140" y="1280"/>
                  <a:pt x="23889" y="1325"/>
                  <a:pt x="24571" y="1217"/>
                </a:cubicBezTo>
                <a:cubicBezTo>
                  <a:pt x="25193" y="1120"/>
                  <a:pt x="25793" y="1057"/>
                  <a:pt x="26410" y="1057"/>
                </a:cubicBezTo>
                <a:cubicBezTo>
                  <a:pt x="26500" y="1057"/>
                  <a:pt x="26591" y="1058"/>
                  <a:pt x="26682" y="1061"/>
                </a:cubicBezTo>
                <a:cubicBezTo>
                  <a:pt x="27372" y="1081"/>
                  <a:pt x="28087" y="1173"/>
                  <a:pt x="28771" y="1173"/>
                </a:cubicBezTo>
                <a:cubicBezTo>
                  <a:pt x="29060" y="1173"/>
                  <a:pt x="29344" y="1157"/>
                  <a:pt x="29619" y="1111"/>
                </a:cubicBezTo>
                <a:cubicBezTo>
                  <a:pt x="29942" y="1057"/>
                  <a:pt x="30264" y="1044"/>
                  <a:pt x="30584" y="1044"/>
                </a:cubicBezTo>
                <a:cubicBezTo>
                  <a:pt x="30882" y="1044"/>
                  <a:pt x="31179" y="1055"/>
                  <a:pt x="31473" y="1055"/>
                </a:cubicBezTo>
                <a:cubicBezTo>
                  <a:pt x="31813" y="1055"/>
                  <a:pt x="32150" y="1040"/>
                  <a:pt x="32485" y="974"/>
                </a:cubicBezTo>
                <a:cubicBezTo>
                  <a:pt x="32542" y="963"/>
                  <a:pt x="32599" y="958"/>
                  <a:pt x="32655" y="958"/>
                </a:cubicBezTo>
                <a:close/>
                <a:moveTo>
                  <a:pt x="26311" y="0"/>
                </a:moveTo>
                <a:cubicBezTo>
                  <a:pt x="26126" y="0"/>
                  <a:pt x="25941" y="2"/>
                  <a:pt x="25756" y="5"/>
                </a:cubicBezTo>
                <a:cubicBezTo>
                  <a:pt x="25144" y="16"/>
                  <a:pt x="24554" y="79"/>
                  <a:pt x="23971" y="145"/>
                </a:cubicBezTo>
                <a:cubicBezTo>
                  <a:pt x="23151" y="236"/>
                  <a:pt x="22321" y="341"/>
                  <a:pt x="21503" y="341"/>
                </a:cubicBezTo>
                <a:cubicBezTo>
                  <a:pt x="21365" y="341"/>
                  <a:pt x="21229" y="338"/>
                  <a:pt x="21092" y="332"/>
                </a:cubicBezTo>
                <a:cubicBezTo>
                  <a:pt x="20741" y="315"/>
                  <a:pt x="20390" y="308"/>
                  <a:pt x="20040" y="308"/>
                </a:cubicBezTo>
                <a:cubicBezTo>
                  <a:pt x="18964" y="308"/>
                  <a:pt x="17895" y="374"/>
                  <a:pt x="16834" y="433"/>
                </a:cubicBezTo>
                <a:cubicBezTo>
                  <a:pt x="15614" y="500"/>
                  <a:pt x="14375" y="613"/>
                  <a:pt x="13160" y="802"/>
                </a:cubicBezTo>
                <a:cubicBezTo>
                  <a:pt x="11934" y="991"/>
                  <a:pt x="10679" y="1083"/>
                  <a:pt x="9437" y="1217"/>
                </a:cubicBezTo>
                <a:cubicBezTo>
                  <a:pt x="8824" y="1283"/>
                  <a:pt x="8308" y="1548"/>
                  <a:pt x="7750" y="1708"/>
                </a:cubicBezTo>
                <a:cubicBezTo>
                  <a:pt x="6983" y="1930"/>
                  <a:pt x="6194" y="2183"/>
                  <a:pt x="5519" y="2581"/>
                </a:cubicBezTo>
                <a:cubicBezTo>
                  <a:pt x="5062" y="2846"/>
                  <a:pt x="4649" y="3179"/>
                  <a:pt x="4292" y="3567"/>
                </a:cubicBezTo>
                <a:cubicBezTo>
                  <a:pt x="3846" y="4046"/>
                  <a:pt x="3310" y="4447"/>
                  <a:pt x="3035" y="5032"/>
                </a:cubicBezTo>
                <a:cubicBezTo>
                  <a:pt x="2752" y="5633"/>
                  <a:pt x="2403" y="6224"/>
                  <a:pt x="2137" y="6835"/>
                </a:cubicBezTo>
                <a:cubicBezTo>
                  <a:pt x="1927" y="7319"/>
                  <a:pt x="1529" y="7779"/>
                  <a:pt x="1458" y="8267"/>
                </a:cubicBezTo>
                <a:cubicBezTo>
                  <a:pt x="1146" y="10424"/>
                  <a:pt x="583" y="12307"/>
                  <a:pt x="807" y="14545"/>
                </a:cubicBezTo>
                <a:cubicBezTo>
                  <a:pt x="904" y="15511"/>
                  <a:pt x="1094" y="16467"/>
                  <a:pt x="1157" y="17435"/>
                </a:cubicBezTo>
                <a:cubicBezTo>
                  <a:pt x="1227" y="18547"/>
                  <a:pt x="1130" y="19660"/>
                  <a:pt x="1053" y="20772"/>
                </a:cubicBezTo>
                <a:cubicBezTo>
                  <a:pt x="835" y="23978"/>
                  <a:pt x="750" y="27269"/>
                  <a:pt x="870" y="30465"/>
                </a:cubicBezTo>
                <a:cubicBezTo>
                  <a:pt x="879" y="30699"/>
                  <a:pt x="888" y="30935"/>
                  <a:pt x="896" y="31169"/>
                </a:cubicBezTo>
                <a:cubicBezTo>
                  <a:pt x="1037" y="34971"/>
                  <a:pt x="1157" y="38774"/>
                  <a:pt x="1220" y="42579"/>
                </a:cubicBezTo>
                <a:cubicBezTo>
                  <a:pt x="1287" y="46793"/>
                  <a:pt x="1286" y="51007"/>
                  <a:pt x="1165" y="55219"/>
                </a:cubicBezTo>
                <a:cubicBezTo>
                  <a:pt x="1107" y="57370"/>
                  <a:pt x="1011" y="59519"/>
                  <a:pt x="883" y="61666"/>
                </a:cubicBezTo>
                <a:cubicBezTo>
                  <a:pt x="784" y="63295"/>
                  <a:pt x="0" y="66050"/>
                  <a:pt x="640" y="67564"/>
                </a:cubicBezTo>
                <a:cubicBezTo>
                  <a:pt x="652" y="67593"/>
                  <a:pt x="650" y="67627"/>
                  <a:pt x="633" y="67655"/>
                </a:cubicBezTo>
                <a:cubicBezTo>
                  <a:pt x="232" y="68291"/>
                  <a:pt x="729" y="68952"/>
                  <a:pt x="508" y="69620"/>
                </a:cubicBezTo>
                <a:cubicBezTo>
                  <a:pt x="380" y="70006"/>
                  <a:pt x="873" y="70464"/>
                  <a:pt x="537" y="70941"/>
                </a:cubicBezTo>
                <a:cubicBezTo>
                  <a:pt x="440" y="71078"/>
                  <a:pt x="399" y="71363"/>
                  <a:pt x="639" y="71579"/>
                </a:cubicBezTo>
                <a:cubicBezTo>
                  <a:pt x="816" y="71739"/>
                  <a:pt x="866" y="72036"/>
                  <a:pt x="735" y="72180"/>
                </a:cubicBezTo>
                <a:cubicBezTo>
                  <a:pt x="409" y="72539"/>
                  <a:pt x="782" y="72883"/>
                  <a:pt x="682" y="73241"/>
                </a:cubicBezTo>
                <a:cubicBezTo>
                  <a:pt x="629" y="73429"/>
                  <a:pt x="607" y="73708"/>
                  <a:pt x="715" y="73920"/>
                </a:cubicBezTo>
                <a:cubicBezTo>
                  <a:pt x="948" y="74376"/>
                  <a:pt x="741" y="74838"/>
                  <a:pt x="739" y="75287"/>
                </a:cubicBezTo>
                <a:cubicBezTo>
                  <a:pt x="737" y="75621"/>
                  <a:pt x="728" y="75979"/>
                  <a:pt x="675" y="76325"/>
                </a:cubicBezTo>
                <a:cubicBezTo>
                  <a:pt x="612" y="76747"/>
                  <a:pt x="716" y="77175"/>
                  <a:pt x="611" y="77602"/>
                </a:cubicBezTo>
                <a:cubicBezTo>
                  <a:pt x="520" y="77976"/>
                  <a:pt x="537" y="78359"/>
                  <a:pt x="548" y="78743"/>
                </a:cubicBezTo>
                <a:cubicBezTo>
                  <a:pt x="557" y="79052"/>
                  <a:pt x="820" y="79488"/>
                  <a:pt x="697" y="79599"/>
                </a:cubicBezTo>
                <a:cubicBezTo>
                  <a:pt x="180" y="80073"/>
                  <a:pt x="630" y="80578"/>
                  <a:pt x="465" y="81062"/>
                </a:cubicBezTo>
                <a:cubicBezTo>
                  <a:pt x="279" y="81613"/>
                  <a:pt x="533" y="82234"/>
                  <a:pt x="424" y="82834"/>
                </a:cubicBezTo>
                <a:cubicBezTo>
                  <a:pt x="384" y="83056"/>
                  <a:pt x="420" y="83327"/>
                  <a:pt x="424" y="83568"/>
                </a:cubicBezTo>
                <a:cubicBezTo>
                  <a:pt x="434" y="84061"/>
                  <a:pt x="620" y="84553"/>
                  <a:pt x="482" y="85046"/>
                </a:cubicBezTo>
                <a:cubicBezTo>
                  <a:pt x="393" y="85363"/>
                  <a:pt x="983" y="85648"/>
                  <a:pt x="553" y="85975"/>
                </a:cubicBezTo>
                <a:cubicBezTo>
                  <a:pt x="547" y="85980"/>
                  <a:pt x="563" y="86013"/>
                  <a:pt x="575" y="86015"/>
                </a:cubicBezTo>
                <a:cubicBezTo>
                  <a:pt x="1215" y="86146"/>
                  <a:pt x="813" y="86505"/>
                  <a:pt x="879" y="86758"/>
                </a:cubicBezTo>
                <a:cubicBezTo>
                  <a:pt x="892" y="86804"/>
                  <a:pt x="838" y="86842"/>
                  <a:pt x="923" y="86897"/>
                </a:cubicBezTo>
                <a:cubicBezTo>
                  <a:pt x="1657" y="87376"/>
                  <a:pt x="1801" y="88137"/>
                  <a:pt x="2689" y="88599"/>
                </a:cubicBezTo>
                <a:cubicBezTo>
                  <a:pt x="3293" y="88913"/>
                  <a:pt x="3730" y="89385"/>
                  <a:pt x="4443" y="89701"/>
                </a:cubicBezTo>
                <a:cubicBezTo>
                  <a:pt x="5278" y="90071"/>
                  <a:pt x="6017" y="90506"/>
                  <a:pt x="7036" y="90533"/>
                </a:cubicBezTo>
                <a:cubicBezTo>
                  <a:pt x="7421" y="90542"/>
                  <a:pt x="7697" y="90760"/>
                  <a:pt x="8086" y="90760"/>
                </a:cubicBezTo>
                <a:cubicBezTo>
                  <a:pt x="8091" y="90760"/>
                  <a:pt x="8096" y="90760"/>
                  <a:pt x="8102" y="90760"/>
                </a:cubicBezTo>
                <a:cubicBezTo>
                  <a:pt x="8140" y="90759"/>
                  <a:pt x="8179" y="90759"/>
                  <a:pt x="8217" y="90759"/>
                </a:cubicBezTo>
                <a:cubicBezTo>
                  <a:pt x="9211" y="90759"/>
                  <a:pt x="10184" y="90952"/>
                  <a:pt x="11140" y="91083"/>
                </a:cubicBezTo>
                <a:cubicBezTo>
                  <a:pt x="12296" y="91242"/>
                  <a:pt x="13475" y="91270"/>
                  <a:pt x="14629" y="91446"/>
                </a:cubicBezTo>
                <a:cubicBezTo>
                  <a:pt x="15002" y="91503"/>
                  <a:pt x="15459" y="91591"/>
                  <a:pt x="15927" y="91591"/>
                </a:cubicBezTo>
                <a:cubicBezTo>
                  <a:pt x="15987" y="91591"/>
                  <a:pt x="16048" y="91590"/>
                  <a:pt x="16109" y="91587"/>
                </a:cubicBezTo>
                <a:cubicBezTo>
                  <a:pt x="16300" y="91576"/>
                  <a:pt x="16531" y="91554"/>
                  <a:pt x="16762" y="91554"/>
                </a:cubicBezTo>
                <a:cubicBezTo>
                  <a:pt x="16985" y="91554"/>
                  <a:pt x="17206" y="91574"/>
                  <a:pt x="17389" y="91645"/>
                </a:cubicBezTo>
                <a:cubicBezTo>
                  <a:pt x="18001" y="91882"/>
                  <a:pt x="18664" y="91786"/>
                  <a:pt x="19282" y="91841"/>
                </a:cubicBezTo>
                <a:cubicBezTo>
                  <a:pt x="19940" y="91899"/>
                  <a:pt x="20615" y="91909"/>
                  <a:pt x="21290" y="91909"/>
                </a:cubicBezTo>
                <a:cubicBezTo>
                  <a:pt x="21549" y="91909"/>
                  <a:pt x="21807" y="91907"/>
                  <a:pt x="22064" y="91907"/>
                </a:cubicBezTo>
                <a:cubicBezTo>
                  <a:pt x="22083" y="91906"/>
                  <a:pt x="22102" y="91906"/>
                  <a:pt x="22122" y="91906"/>
                </a:cubicBezTo>
                <a:cubicBezTo>
                  <a:pt x="23159" y="91906"/>
                  <a:pt x="24199" y="91956"/>
                  <a:pt x="25238" y="91956"/>
                </a:cubicBezTo>
                <a:cubicBezTo>
                  <a:pt x="25534" y="91956"/>
                  <a:pt x="25829" y="91952"/>
                  <a:pt x="26125" y="91942"/>
                </a:cubicBezTo>
                <a:cubicBezTo>
                  <a:pt x="26361" y="91935"/>
                  <a:pt x="26597" y="91931"/>
                  <a:pt x="26833" y="91931"/>
                </a:cubicBezTo>
                <a:cubicBezTo>
                  <a:pt x="27459" y="91931"/>
                  <a:pt x="28084" y="91957"/>
                  <a:pt x="28708" y="92009"/>
                </a:cubicBezTo>
                <a:cubicBezTo>
                  <a:pt x="28795" y="92016"/>
                  <a:pt x="28880" y="92019"/>
                  <a:pt x="28965" y="92019"/>
                </a:cubicBezTo>
                <a:cubicBezTo>
                  <a:pt x="29306" y="92019"/>
                  <a:pt x="29632" y="91974"/>
                  <a:pt x="29957" y="91974"/>
                </a:cubicBezTo>
                <a:cubicBezTo>
                  <a:pt x="30021" y="91974"/>
                  <a:pt x="30085" y="91976"/>
                  <a:pt x="30149" y="91980"/>
                </a:cubicBezTo>
                <a:cubicBezTo>
                  <a:pt x="31349" y="92059"/>
                  <a:pt x="32551" y="92034"/>
                  <a:pt x="33751" y="92071"/>
                </a:cubicBezTo>
                <a:cubicBezTo>
                  <a:pt x="33966" y="92078"/>
                  <a:pt x="34181" y="92081"/>
                  <a:pt x="34396" y="92081"/>
                </a:cubicBezTo>
                <a:cubicBezTo>
                  <a:pt x="35189" y="92081"/>
                  <a:pt x="35982" y="92043"/>
                  <a:pt x="36778" y="92043"/>
                </a:cubicBezTo>
                <a:cubicBezTo>
                  <a:pt x="37003" y="92043"/>
                  <a:pt x="37229" y="92046"/>
                  <a:pt x="37455" y="92054"/>
                </a:cubicBezTo>
                <a:cubicBezTo>
                  <a:pt x="38476" y="92090"/>
                  <a:pt x="39501" y="92134"/>
                  <a:pt x="40519" y="92136"/>
                </a:cubicBezTo>
                <a:cubicBezTo>
                  <a:pt x="40562" y="92136"/>
                  <a:pt x="40604" y="92136"/>
                  <a:pt x="40646" y="92136"/>
                </a:cubicBezTo>
                <a:cubicBezTo>
                  <a:pt x="41870" y="92136"/>
                  <a:pt x="43102" y="92106"/>
                  <a:pt x="44322" y="92106"/>
                </a:cubicBezTo>
                <a:cubicBezTo>
                  <a:pt x="44441" y="92106"/>
                  <a:pt x="44559" y="92106"/>
                  <a:pt x="44678" y="92107"/>
                </a:cubicBezTo>
                <a:cubicBezTo>
                  <a:pt x="44730" y="92107"/>
                  <a:pt x="44782" y="92107"/>
                  <a:pt x="44834" y="92107"/>
                </a:cubicBezTo>
                <a:cubicBezTo>
                  <a:pt x="46801" y="92107"/>
                  <a:pt x="48734" y="91888"/>
                  <a:pt x="50687" y="91823"/>
                </a:cubicBezTo>
                <a:cubicBezTo>
                  <a:pt x="51662" y="91792"/>
                  <a:pt x="52651" y="91607"/>
                  <a:pt x="53627" y="91452"/>
                </a:cubicBezTo>
                <a:cubicBezTo>
                  <a:pt x="54431" y="91325"/>
                  <a:pt x="55270" y="91284"/>
                  <a:pt x="56063" y="91094"/>
                </a:cubicBezTo>
                <a:cubicBezTo>
                  <a:pt x="56951" y="90884"/>
                  <a:pt x="57922" y="90883"/>
                  <a:pt x="58750" y="90524"/>
                </a:cubicBezTo>
                <a:cubicBezTo>
                  <a:pt x="59220" y="90320"/>
                  <a:pt x="59759" y="90097"/>
                  <a:pt x="60203" y="89989"/>
                </a:cubicBezTo>
                <a:cubicBezTo>
                  <a:pt x="61157" y="89760"/>
                  <a:pt x="61624" y="89151"/>
                  <a:pt x="62433" y="88850"/>
                </a:cubicBezTo>
                <a:cubicBezTo>
                  <a:pt x="62703" y="88750"/>
                  <a:pt x="62825" y="88371"/>
                  <a:pt x="62883" y="88364"/>
                </a:cubicBezTo>
                <a:cubicBezTo>
                  <a:pt x="63631" y="88271"/>
                  <a:pt x="63607" y="87724"/>
                  <a:pt x="63856" y="87423"/>
                </a:cubicBezTo>
                <a:cubicBezTo>
                  <a:pt x="64651" y="86463"/>
                  <a:pt x="65066" y="85389"/>
                  <a:pt x="65162" y="84248"/>
                </a:cubicBezTo>
                <a:cubicBezTo>
                  <a:pt x="65242" y="83266"/>
                  <a:pt x="65580" y="82297"/>
                  <a:pt x="65420" y="81302"/>
                </a:cubicBezTo>
                <a:cubicBezTo>
                  <a:pt x="65416" y="81273"/>
                  <a:pt x="65390" y="81238"/>
                  <a:pt x="65405" y="81216"/>
                </a:cubicBezTo>
                <a:cubicBezTo>
                  <a:pt x="65787" y="80584"/>
                  <a:pt x="65519" y="79919"/>
                  <a:pt x="65601" y="79272"/>
                </a:cubicBezTo>
                <a:cubicBezTo>
                  <a:pt x="65715" y="78374"/>
                  <a:pt x="65748" y="77471"/>
                  <a:pt x="65833" y="76571"/>
                </a:cubicBezTo>
                <a:cubicBezTo>
                  <a:pt x="65863" y="76264"/>
                  <a:pt x="65566" y="76000"/>
                  <a:pt x="65644" y="75691"/>
                </a:cubicBezTo>
                <a:cubicBezTo>
                  <a:pt x="65832" y="74950"/>
                  <a:pt x="65827" y="74208"/>
                  <a:pt x="65743" y="73457"/>
                </a:cubicBezTo>
                <a:cubicBezTo>
                  <a:pt x="65634" y="72486"/>
                  <a:pt x="65616" y="71511"/>
                  <a:pt x="65560" y="70537"/>
                </a:cubicBezTo>
                <a:cubicBezTo>
                  <a:pt x="65502" y="69522"/>
                  <a:pt x="65361" y="68512"/>
                  <a:pt x="65386" y="67493"/>
                </a:cubicBezTo>
                <a:cubicBezTo>
                  <a:pt x="65402" y="66910"/>
                  <a:pt x="65345" y="66301"/>
                  <a:pt x="65446" y="65743"/>
                </a:cubicBezTo>
                <a:cubicBezTo>
                  <a:pt x="65617" y="64789"/>
                  <a:pt x="65293" y="63371"/>
                  <a:pt x="65301" y="62350"/>
                </a:cubicBezTo>
                <a:cubicBezTo>
                  <a:pt x="65311" y="60910"/>
                  <a:pt x="65314" y="59472"/>
                  <a:pt x="65313" y="58033"/>
                </a:cubicBezTo>
                <a:cubicBezTo>
                  <a:pt x="65311" y="55244"/>
                  <a:pt x="65292" y="52453"/>
                  <a:pt x="65279" y="49664"/>
                </a:cubicBezTo>
                <a:cubicBezTo>
                  <a:pt x="65251" y="44094"/>
                  <a:pt x="65241" y="38522"/>
                  <a:pt x="65416" y="32955"/>
                </a:cubicBezTo>
                <a:cubicBezTo>
                  <a:pt x="65445" y="32025"/>
                  <a:pt x="65173" y="31089"/>
                  <a:pt x="65242" y="30164"/>
                </a:cubicBezTo>
                <a:cubicBezTo>
                  <a:pt x="65320" y="29129"/>
                  <a:pt x="65146" y="28105"/>
                  <a:pt x="65141" y="27075"/>
                </a:cubicBezTo>
                <a:cubicBezTo>
                  <a:pt x="65136" y="26157"/>
                  <a:pt x="65013" y="25229"/>
                  <a:pt x="65070" y="24312"/>
                </a:cubicBezTo>
                <a:cubicBezTo>
                  <a:pt x="65125" y="23418"/>
                  <a:pt x="65047" y="22524"/>
                  <a:pt x="64987" y="21644"/>
                </a:cubicBezTo>
                <a:cubicBezTo>
                  <a:pt x="64897" y="20315"/>
                  <a:pt x="64837" y="18977"/>
                  <a:pt x="64577" y="17650"/>
                </a:cubicBezTo>
                <a:cubicBezTo>
                  <a:pt x="64313" y="16303"/>
                  <a:pt x="64327" y="14935"/>
                  <a:pt x="64205" y="13581"/>
                </a:cubicBezTo>
                <a:cubicBezTo>
                  <a:pt x="64142" y="12875"/>
                  <a:pt x="64064" y="12130"/>
                  <a:pt x="64119" y="11395"/>
                </a:cubicBezTo>
                <a:cubicBezTo>
                  <a:pt x="64186" y="10506"/>
                  <a:pt x="63911" y="9601"/>
                  <a:pt x="63746" y="8706"/>
                </a:cubicBezTo>
                <a:cubicBezTo>
                  <a:pt x="63696" y="8438"/>
                  <a:pt x="63490" y="8191"/>
                  <a:pt x="63493" y="7904"/>
                </a:cubicBezTo>
                <a:cubicBezTo>
                  <a:pt x="63508" y="6825"/>
                  <a:pt x="62961" y="5858"/>
                  <a:pt x="62383" y="4888"/>
                </a:cubicBezTo>
                <a:cubicBezTo>
                  <a:pt x="62262" y="4686"/>
                  <a:pt x="61942" y="4620"/>
                  <a:pt x="61919" y="4452"/>
                </a:cubicBezTo>
                <a:cubicBezTo>
                  <a:pt x="61834" y="3856"/>
                  <a:pt x="61046" y="3535"/>
                  <a:pt x="60864" y="2980"/>
                </a:cubicBezTo>
                <a:cubicBezTo>
                  <a:pt x="60839" y="2900"/>
                  <a:pt x="60646" y="2810"/>
                  <a:pt x="60464" y="2810"/>
                </a:cubicBezTo>
                <a:cubicBezTo>
                  <a:pt x="60453" y="2810"/>
                  <a:pt x="60443" y="2810"/>
                  <a:pt x="60433" y="2811"/>
                </a:cubicBezTo>
                <a:cubicBezTo>
                  <a:pt x="60411" y="2812"/>
                  <a:pt x="60390" y="2813"/>
                  <a:pt x="60370" y="2813"/>
                </a:cubicBezTo>
                <a:cubicBezTo>
                  <a:pt x="60252" y="2813"/>
                  <a:pt x="60161" y="2786"/>
                  <a:pt x="60139" y="2688"/>
                </a:cubicBezTo>
                <a:cubicBezTo>
                  <a:pt x="60019" y="2137"/>
                  <a:pt x="59207" y="2128"/>
                  <a:pt x="58772" y="1813"/>
                </a:cubicBezTo>
                <a:cubicBezTo>
                  <a:pt x="58066" y="1302"/>
                  <a:pt x="56971" y="1344"/>
                  <a:pt x="56018" y="1193"/>
                </a:cubicBezTo>
                <a:cubicBezTo>
                  <a:pt x="55670" y="1138"/>
                  <a:pt x="55316" y="1143"/>
                  <a:pt x="54974" y="1068"/>
                </a:cubicBezTo>
                <a:cubicBezTo>
                  <a:pt x="54355" y="935"/>
                  <a:pt x="53734" y="762"/>
                  <a:pt x="53099" y="718"/>
                </a:cubicBezTo>
                <a:cubicBezTo>
                  <a:pt x="52679" y="688"/>
                  <a:pt x="52268" y="605"/>
                  <a:pt x="51886" y="538"/>
                </a:cubicBezTo>
                <a:cubicBezTo>
                  <a:pt x="51026" y="386"/>
                  <a:pt x="50110" y="285"/>
                  <a:pt x="49287" y="256"/>
                </a:cubicBezTo>
                <a:cubicBezTo>
                  <a:pt x="48244" y="219"/>
                  <a:pt x="47199" y="109"/>
                  <a:pt x="46137" y="109"/>
                </a:cubicBezTo>
                <a:cubicBezTo>
                  <a:pt x="45906" y="109"/>
                  <a:pt x="45675" y="115"/>
                  <a:pt x="45442" y="127"/>
                </a:cubicBezTo>
                <a:cubicBezTo>
                  <a:pt x="44880" y="157"/>
                  <a:pt x="44310" y="159"/>
                  <a:pt x="43739" y="159"/>
                </a:cubicBezTo>
                <a:cubicBezTo>
                  <a:pt x="43623" y="159"/>
                  <a:pt x="43506" y="159"/>
                  <a:pt x="43390" y="159"/>
                </a:cubicBezTo>
                <a:cubicBezTo>
                  <a:pt x="42703" y="159"/>
                  <a:pt x="42016" y="163"/>
                  <a:pt x="41340" y="213"/>
                </a:cubicBezTo>
                <a:cubicBezTo>
                  <a:pt x="41162" y="227"/>
                  <a:pt x="40985" y="232"/>
                  <a:pt x="40808" y="232"/>
                </a:cubicBezTo>
                <a:cubicBezTo>
                  <a:pt x="40181" y="232"/>
                  <a:pt x="39557" y="167"/>
                  <a:pt x="38935" y="167"/>
                </a:cubicBezTo>
                <a:cubicBezTo>
                  <a:pt x="38565" y="167"/>
                  <a:pt x="38195" y="190"/>
                  <a:pt x="37827" y="263"/>
                </a:cubicBezTo>
                <a:cubicBezTo>
                  <a:pt x="37824" y="264"/>
                  <a:pt x="37820" y="264"/>
                  <a:pt x="37817" y="264"/>
                </a:cubicBezTo>
                <a:cubicBezTo>
                  <a:pt x="37785" y="264"/>
                  <a:pt x="37744" y="241"/>
                  <a:pt x="37710" y="241"/>
                </a:cubicBezTo>
                <a:cubicBezTo>
                  <a:pt x="37708" y="241"/>
                  <a:pt x="37705" y="241"/>
                  <a:pt x="37703" y="242"/>
                </a:cubicBezTo>
                <a:cubicBezTo>
                  <a:pt x="37669" y="245"/>
                  <a:pt x="37635" y="247"/>
                  <a:pt x="37601" y="247"/>
                </a:cubicBezTo>
                <a:cubicBezTo>
                  <a:pt x="37297" y="247"/>
                  <a:pt x="37019" y="107"/>
                  <a:pt x="36697" y="107"/>
                </a:cubicBezTo>
                <a:cubicBezTo>
                  <a:pt x="36588" y="107"/>
                  <a:pt x="36474" y="123"/>
                  <a:pt x="36353" y="166"/>
                </a:cubicBezTo>
                <a:cubicBezTo>
                  <a:pt x="36232" y="208"/>
                  <a:pt x="36052" y="223"/>
                  <a:pt x="35869" y="223"/>
                </a:cubicBezTo>
                <a:cubicBezTo>
                  <a:pt x="35674" y="223"/>
                  <a:pt x="35475" y="206"/>
                  <a:pt x="35341" y="183"/>
                </a:cubicBezTo>
                <a:cubicBezTo>
                  <a:pt x="34870" y="102"/>
                  <a:pt x="34401" y="85"/>
                  <a:pt x="33933" y="85"/>
                </a:cubicBezTo>
                <a:cubicBezTo>
                  <a:pt x="33588" y="85"/>
                  <a:pt x="33243" y="94"/>
                  <a:pt x="32899" y="94"/>
                </a:cubicBezTo>
                <a:cubicBezTo>
                  <a:pt x="32729" y="94"/>
                  <a:pt x="32559" y="92"/>
                  <a:pt x="32390" y="85"/>
                </a:cubicBezTo>
                <a:cubicBezTo>
                  <a:pt x="32300" y="82"/>
                  <a:pt x="32211" y="80"/>
                  <a:pt x="32121" y="80"/>
                </a:cubicBezTo>
                <a:cubicBezTo>
                  <a:pt x="31662" y="80"/>
                  <a:pt x="31201" y="118"/>
                  <a:pt x="30742" y="118"/>
                </a:cubicBezTo>
                <a:cubicBezTo>
                  <a:pt x="30724" y="118"/>
                  <a:pt x="30707" y="118"/>
                  <a:pt x="30690" y="118"/>
                </a:cubicBezTo>
                <a:cubicBezTo>
                  <a:pt x="30085" y="116"/>
                  <a:pt x="29480" y="86"/>
                  <a:pt x="28875" y="63"/>
                </a:cubicBezTo>
                <a:cubicBezTo>
                  <a:pt x="28020" y="30"/>
                  <a:pt x="27168" y="0"/>
                  <a:pt x="263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13BFB5F-115C-42AE-A339-50243F78C3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0811" y="182879"/>
            <a:ext cx="3555069" cy="2756775"/>
          </a:xfrm>
          <a:prstGeom prst="rect">
            <a:avLst/>
          </a:prstGeom>
        </p:spPr>
      </p:pic>
      <p:sp>
        <p:nvSpPr>
          <p:cNvPr id="11" name="Google Shape;361;p20">
            <a:extLst>
              <a:ext uri="{FF2B5EF4-FFF2-40B4-BE49-F238E27FC236}">
                <a16:creationId xmlns:a16="http://schemas.microsoft.com/office/drawing/2014/main" id="{F8C2280D-C6F2-4AEE-8D60-69088A526B57}"/>
              </a:ext>
            </a:extLst>
          </p:cNvPr>
          <p:cNvSpPr/>
          <p:nvPr/>
        </p:nvSpPr>
        <p:spPr>
          <a:xfrm rot="21126295">
            <a:off x="3676852" y="3864885"/>
            <a:ext cx="570207" cy="1009731"/>
          </a:xfrm>
          <a:custGeom>
            <a:avLst/>
            <a:gdLst/>
            <a:ahLst/>
            <a:cxnLst/>
            <a:rect l="l" t="t" r="r" b="b"/>
            <a:pathLst>
              <a:path w="7597" h="15269" extrusionOk="0">
                <a:moveTo>
                  <a:pt x="5942" y="667"/>
                </a:moveTo>
                <a:lnTo>
                  <a:pt x="5942" y="667"/>
                </a:lnTo>
                <a:cubicBezTo>
                  <a:pt x="5454" y="3680"/>
                  <a:pt x="4501" y="7121"/>
                  <a:pt x="4882" y="10133"/>
                </a:cubicBezTo>
                <a:cubicBezTo>
                  <a:pt x="4882" y="10157"/>
                  <a:pt x="4894" y="10181"/>
                  <a:pt x="4906" y="10192"/>
                </a:cubicBezTo>
                <a:cubicBezTo>
                  <a:pt x="4906" y="10216"/>
                  <a:pt x="4930" y="10240"/>
                  <a:pt x="4954" y="10252"/>
                </a:cubicBezTo>
                <a:cubicBezTo>
                  <a:pt x="4954" y="10264"/>
                  <a:pt x="4966" y="10264"/>
                  <a:pt x="4966" y="10264"/>
                </a:cubicBezTo>
                <a:cubicBezTo>
                  <a:pt x="4978" y="10276"/>
                  <a:pt x="4989" y="10276"/>
                  <a:pt x="5001" y="10276"/>
                </a:cubicBezTo>
                <a:cubicBezTo>
                  <a:pt x="5323" y="10431"/>
                  <a:pt x="5704" y="10419"/>
                  <a:pt x="6061" y="10431"/>
                </a:cubicBezTo>
                <a:cubicBezTo>
                  <a:pt x="6406" y="10454"/>
                  <a:pt x="6763" y="10478"/>
                  <a:pt x="7121" y="10478"/>
                </a:cubicBezTo>
                <a:cubicBezTo>
                  <a:pt x="5966" y="11836"/>
                  <a:pt x="4882" y="13300"/>
                  <a:pt x="3799" y="14717"/>
                </a:cubicBezTo>
                <a:cubicBezTo>
                  <a:pt x="2715" y="13300"/>
                  <a:pt x="1632" y="11836"/>
                  <a:pt x="477" y="10478"/>
                </a:cubicBezTo>
                <a:cubicBezTo>
                  <a:pt x="822" y="10478"/>
                  <a:pt x="1179" y="10454"/>
                  <a:pt x="1537" y="10431"/>
                </a:cubicBezTo>
                <a:cubicBezTo>
                  <a:pt x="1882" y="10419"/>
                  <a:pt x="2263" y="10431"/>
                  <a:pt x="2584" y="10288"/>
                </a:cubicBezTo>
                <a:cubicBezTo>
                  <a:pt x="2597" y="10291"/>
                  <a:pt x="2609" y="10293"/>
                  <a:pt x="2623" y="10293"/>
                </a:cubicBezTo>
                <a:cubicBezTo>
                  <a:pt x="2700" y="10293"/>
                  <a:pt x="2788" y="10235"/>
                  <a:pt x="2799" y="10133"/>
                </a:cubicBezTo>
                <a:cubicBezTo>
                  <a:pt x="3061" y="7061"/>
                  <a:pt x="2180" y="3823"/>
                  <a:pt x="1751" y="775"/>
                </a:cubicBezTo>
                <a:cubicBezTo>
                  <a:pt x="3156" y="739"/>
                  <a:pt x="4549" y="727"/>
                  <a:pt x="5942" y="667"/>
                </a:cubicBezTo>
                <a:close/>
                <a:moveTo>
                  <a:pt x="6353" y="0"/>
                </a:moveTo>
                <a:cubicBezTo>
                  <a:pt x="6347" y="0"/>
                  <a:pt x="6341" y="0"/>
                  <a:pt x="6335" y="1"/>
                </a:cubicBezTo>
                <a:cubicBezTo>
                  <a:pt x="4680" y="48"/>
                  <a:pt x="3025" y="36"/>
                  <a:pt x="1370" y="108"/>
                </a:cubicBezTo>
                <a:cubicBezTo>
                  <a:pt x="1203" y="120"/>
                  <a:pt x="1001" y="263"/>
                  <a:pt x="1025" y="453"/>
                </a:cubicBezTo>
                <a:cubicBezTo>
                  <a:pt x="1441" y="3596"/>
                  <a:pt x="1751" y="6871"/>
                  <a:pt x="2430" y="9966"/>
                </a:cubicBezTo>
                <a:cubicBezTo>
                  <a:pt x="2120" y="9883"/>
                  <a:pt x="1775" y="9907"/>
                  <a:pt x="1453" y="9895"/>
                </a:cubicBezTo>
                <a:cubicBezTo>
                  <a:pt x="1048" y="9895"/>
                  <a:pt x="632" y="9895"/>
                  <a:pt x="227" y="9966"/>
                </a:cubicBezTo>
                <a:cubicBezTo>
                  <a:pt x="144" y="9978"/>
                  <a:pt x="60" y="10061"/>
                  <a:pt x="48" y="10145"/>
                </a:cubicBezTo>
                <a:cubicBezTo>
                  <a:pt x="48" y="10157"/>
                  <a:pt x="48" y="10157"/>
                  <a:pt x="48" y="10169"/>
                </a:cubicBezTo>
                <a:cubicBezTo>
                  <a:pt x="13" y="10192"/>
                  <a:pt x="1" y="10240"/>
                  <a:pt x="13" y="10276"/>
                </a:cubicBezTo>
                <a:cubicBezTo>
                  <a:pt x="751" y="12086"/>
                  <a:pt x="2334" y="13633"/>
                  <a:pt x="3513" y="15157"/>
                </a:cubicBezTo>
                <a:cubicBezTo>
                  <a:pt x="3565" y="15235"/>
                  <a:pt x="3642" y="15263"/>
                  <a:pt x="3717" y="15263"/>
                </a:cubicBezTo>
                <a:cubicBezTo>
                  <a:pt x="3745" y="15263"/>
                  <a:pt x="3773" y="15259"/>
                  <a:pt x="3799" y="15253"/>
                </a:cubicBezTo>
                <a:cubicBezTo>
                  <a:pt x="3826" y="15263"/>
                  <a:pt x="3854" y="15268"/>
                  <a:pt x="3882" y="15268"/>
                </a:cubicBezTo>
                <a:cubicBezTo>
                  <a:pt x="3953" y="15268"/>
                  <a:pt x="4025" y="15234"/>
                  <a:pt x="4085" y="15157"/>
                </a:cubicBezTo>
                <a:cubicBezTo>
                  <a:pt x="5263" y="13633"/>
                  <a:pt x="6847" y="12086"/>
                  <a:pt x="7573" y="10276"/>
                </a:cubicBezTo>
                <a:cubicBezTo>
                  <a:pt x="7597" y="10240"/>
                  <a:pt x="7585" y="10192"/>
                  <a:pt x="7549" y="10169"/>
                </a:cubicBezTo>
                <a:cubicBezTo>
                  <a:pt x="7549" y="10157"/>
                  <a:pt x="7549" y="10157"/>
                  <a:pt x="7549" y="10145"/>
                </a:cubicBezTo>
                <a:cubicBezTo>
                  <a:pt x="7537" y="10061"/>
                  <a:pt x="7442" y="9978"/>
                  <a:pt x="7371" y="9966"/>
                </a:cubicBezTo>
                <a:cubicBezTo>
                  <a:pt x="6966" y="9895"/>
                  <a:pt x="6549" y="9895"/>
                  <a:pt x="6132" y="9895"/>
                </a:cubicBezTo>
                <a:cubicBezTo>
                  <a:pt x="5847" y="9907"/>
                  <a:pt x="5537" y="9883"/>
                  <a:pt x="5251" y="9942"/>
                </a:cubicBezTo>
                <a:cubicBezTo>
                  <a:pt x="5644" y="8359"/>
                  <a:pt x="5716" y="6668"/>
                  <a:pt x="5966" y="5049"/>
                </a:cubicBezTo>
                <a:cubicBezTo>
                  <a:pt x="6192" y="3513"/>
                  <a:pt x="6442" y="1989"/>
                  <a:pt x="6632" y="453"/>
                </a:cubicBezTo>
                <a:cubicBezTo>
                  <a:pt x="6632" y="441"/>
                  <a:pt x="6632" y="429"/>
                  <a:pt x="6632" y="429"/>
                </a:cubicBezTo>
                <a:cubicBezTo>
                  <a:pt x="6691" y="243"/>
                  <a:pt x="6601" y="0"/>
                  <a:pt x="635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00" dirty="0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16" name="Google Shape;388;p20">
            <a:extLst>
              <a:ext uri="{FF2B5EF4-FFF2-40B4-BE49-F238E27FC236}">
                <a16:creationId xmlns:a16="http://schemas.microsoft.com/office/drawing/2014/main" id="{077F41B5-8C63-442D-A0C5-DD8579C766E4}"/>
              </a:ext>
            </a:extLst>
          </p:cNvPr>
          <p:cNvGrpSpPr/>
          <p:nvPr/>
        </p:nvGrpSpPr>
        <p:grpSpPr>
          <a:xfrm>
            <a:off x="5265148" y="4249519"/>
            <a:ext cx="6947793" cy="2768600"/>
            <a:chOff x="7301622" y="3768497"/>
            <a:chExt cx="992755" cy="461580"/>
          </a:xfrm>
        </p:grpSpPr>
        <p:sp>
          <p:nvSpPr>
            <p:cNvPr id="17" name="Google Shape;389;p20">
              <a:extLst>
                <a:ext uri="{FF2B5EF4-FFF2-40B4-BE49-F238E27FC236}">
                  <a16:creationId xmlns:a16="http://schemas.microsoft.com/office/drawing/2014/main" id="{24062E06-5BD8-4939-998B-CBE222F717BE}"/>
                </a:ext>
              </a:extLst>
            </p:cNvPr>
            <p:cNvSpPr/>
            <p:nvPr/>
          </p:nvSpPr>
          <p:spPr>
            <a:xfrm flipH="1">
              <a:off x="7356791" y="3823119"/>
              <a:ext cx="909441" cy="356241"/>
            </a:xfrm>
            <a:custGeom>
              <a:avLst/>
              <a:gdLst/>
              <a:ahLst/>
              <a:cxnLst/>
              <a:rect l="l" t="t" r="r" b="b"/>
              <a:pathLst>
                <a:path w="28814" h="11681" extrusionOk="0">
                  <a:moveTo>
                    <a:pt x="0" y="1"/>
                  </a:moveTo>
                  <a:lnTo>
                    <a:pt x="941" y="11062"/>
                  </a:lnTo>
                  <a:lnTo>
                    <a:pt x="28182" y="11681"/>
                  </a:lnTo>
                  <a:lnTo>
                    <a:pt x="28813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400" i="1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El contrato social</a:t>
              </a:r>
              <a:r>
                <a:rPr lang="en" sz="1400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, Libro I, Capítulo VI: “ Encontrar una forma de asociación que defienda y proteja, con toda la fuerza de la comunidad la persona y la propiedad de cada uno de sus miembros y mediante la cual, cada uno, uniéndose a todos, sin embargo solamente se obedezca a sí mismo y siga siendo libre como antes. Este es el problema fundamental resulto por el contrato social”</a:t>
              </a:r>
              <a:endParaRPr sz="1400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8" name="Google Shape;390;p20">
              <a:extLst>
                <a:ext uri="{FF2B5EF4-FFF2-40B4-BE49-F238E27FC236}">
                  <a16:creationId xmlns:a16="http://schemas.microsoft.com/office/drawing/2014/main" id="{CD0960DD-C596-4AF8-935C-779CB25D432A}"/>
                </a:ext>
              </a:extLst>
            </p:cNvPr>
            <p:cNvSpPr/>
            <p:nvPr/>
          </p:nvSpPr>
          <p:spPr>
            <a:xfrm flipH="1">
              <a:off x="7301622" y="3768497"/>
              <a:ext cx="992755" cy="461580"/>
            </a:xfrm>
            <a:custGeom>
              <a:avLst/>
              <a:gdLst/>
              <a:ahLst/>
              <a:cxnLst/>
              <a:rect l="l" t="t" r="r" b="b"/>
              <a:pathLst>
                <a:path w="32552" h="15135" extrusionOk="0">
                  <a:moveTo>
                    <a:pt x="15299" y="1"/>
                  </a:moveTo>
                  <a:cubicBezTo>
                    <a:pt x="10246" y="1"/>
                    <a:pt x="5197" y="234"/>
                    <a:pt x="215" y="815"/>
                  </a:cubicBezTo>
                  <a:cubicBezTo>
                    <a:pt x="12" y="839"/>
                    <a:pt x="0" y="1149"/>
                    <a:pt x="215" y="1149"/>
                  </a:cubicBezTo>
                  <a:cubicBezTo>
                    <a:pt x="334" y="1149"/>
                    <a:pt x="441" y="1137"/>
                    <a:pt x="548" y="1137"/>
                  </a:cubicBezTo>
                  <a:cubicBezTo>
                    <a:pt x="227" y="5280"/>
                    <a:pt x="584" y="9483"/>
                    <a:pt x="929" y="13615"/>
                  </a:cubicBezTo>
                  <a:cubicBezTo>
                    <a:pt x="953" y="13847"/>
                    <a:pt x="1146" y="13963"/>
                    <a:pt x="1328" y="13963"/>
                  </a:cubicBezTo>
                  <a:cubicBezTo>
                    <a:pt x="1509" y="13963"/>
                    <a:pt x="1679" y="13847"/>
                    <a:pt x="1655" y="13615"/>
                  </a:cubicBezTo>
                  <a:cubicBezTo>
                    <a:pt x="1215" y="9459"/>
                    <a:pt x="1191" y="5292"/>
                    <a:pt x="893" y="1125"/>
                  </a:cubicBezTo>
                  <a:cubicBezTo>
                    <a:pt x="5509" y="1013"/>
                    <a:pt x="10107" y="913"/>
                    <a:pt x="14701" y="913"/>
                  </a:cubicBezTo>
                  <a:cubicBezTo>
                    <a:pt x="20344" y="913"/>
                    <a:pt x="25983" y="1064"/>
                    <a:pt x="31647" y="1530"/>
                  </a:cubicBezTo>
                  <a:cubicBezTo>
                    <a:pt x="31683" y="3613"/>
                    <a:pt x="31659" y="5697"/>
                    <a:pt x="31588" y="7781"/>
                  </a:cubicBezTo>
                  <a:cubicBezTo>
                    <a:pt x="31504" y="9757"/>
                    <a:pt x="31171" y="11805"/>
                    <a:pt x="31183" y="13793"/>
                  </a:cubicBezTo>
                  <a:cubicBezTo>
                    <a:pt x="31139" y="13771"/>
                    <a:pt x="31091" y="13757"/>
                    <a:pt x="31043" y="13757"/>
                  </a:cubicBezTo>
                  <a:cubicBezTo>
                    <a:pt x="30986" y="13757"/>
                    <a:pt x="30930" y="13777"/>
                    <a:pt x="30885" y="13829"/>
                  </a:cubicBezTo>
                  <a:cubicBezTo>
                    <a:pt x="30597" y="14117"/>
                    <a:pt x="30111" y="14206"/>
                    <a:pt x="29576" y="14206"/>
                  </a:cubicBezTo>
                  <a:cubicBezTo>
                    <a:pt x="28785" y="14206"/>
                    <a:pt x="27886" y="14012"/>
                    <a:pt x="27361" y="13984"/>
                  </a:cubicBezTo>
                  <a:cubicBezTo>
                    <a:pt x="26135" y="13912"/>
                    <a:pt x="24908" y="13853"/>
                    <a:pt x="23682" y="13793"/>
                  </a:cubicBezTo>
                  <a:cubicBezTo>
                    <a:pt x="21122" y="13686"/>
                    <a:pt x="18562" y="13615"/>
                    <a:pt x="16002" y="13579"/>
                  </a:cubicBezTo>
                  <a:cubicBezTo>
                    <a:pt x="14776" y="13561"/>
                    <a:pt x="13550" y="13549"/>
                    <a:pt x="12323" y="13549"/>
                  </a:cubicBezTo>
                  <a:cubicBezTo>
                    <a:pt x="11097" y="13549"/>
                    <a:pt x="9871" y="13561"/>
                    <a:pt x="8644" y="13591"/>
                  </a:cubicBezTo>
                  <a:cubicBezTo>
                    <a:pt x="6227" y="13650"/>
                    <a:pt x="3584" y="13472"/>
                    <a:pt x="1239" y="14043"/>
                  </a:cubicBezTo>
                  <a:cubicBezTo>
                    <a:pt x="1096" y="14079"/>
                    <a:pt x="1072" y="14317"/>
                    <a:pt x="1239" y="14341"/>
                  </a:cubicBezTo>
                  <a:cubicBezTo>
                    <a:pt x="2193" y="14491"/>
                    <a:pt x="3181" y="14538"/>
                    <a:pt x="4178" y="14538"/>
                  </a:cubicBezTo>
                  <a:cubicBezTo>
                    <a:pt x="5879" y="14538"/>
                    <a:pt x="7608" y="14400"/>
                    <a:pt x="9251" y="14400"/>
                  </a:cubicBezTo>
                  <a:cubicBezTo>
                    <a:pt x="11918" y="14400"/>
                    <a:pt x="14574" y="14412"/>
                    <a:pt x="17241" y="14484"/>
                  </a:cubicBezTo>
                  <a:cubicBezTo>
                    <a:pt x="19896" y="14555"/>
                    <a:pt x="22551" y="14662"/>
                    <a:pt x="25206" y="14817"/>
                  </a:cubicBezTo>
                  <a:cubicBezTo>
                    <a:pt x="26635" y="14901"/>
                    <a:pt x="28063" y="15031"/>
                    <a:pt x="29504" y="15115"/>
                  </a:cubicBezTo>
                  <a:cubicBezTo>
                    <a:pt x="29694" y="15124"/>
                    <a:pt x="29877" y="15135"/>
                    <a:pt x="30053" y="15135"/>
                  </a:cubicBezTo>
                  <a:cubicBezTo>
                    <a:pt x="30539" y="15135"/>
                    <a:pt x="30970" y="15056"/>
                    <a:pt x="31338" y="14662"/>
                  </a:cubicBezTo>
                  <a:cubicBezTo>
                    <a:pt x="31403" y="14706"/>
                    <a:pt x="31483" y="14730"/>
                    <a:pt x="31561" y="14730"/>
                  </a:cubicBezTo>
                  <a:cubicBezTo>
                    <a:pt x="31697" y="14730"/>
                    <a:pt x="31828" y="14657"/>
                    <a:pt x="31873" y="14484"/>
                  </a:cubicBezTo>
                  <a:cubicBezTo>
                    <a:pt x="32397" y="12448"/>
                    <a:pt x="32361" y="10174"/>
                    <a:pt x="32445" y="8078"/>
                  </a:cubicBezTo>
                  <a:cubicBezTo>
                    <a:pt x="32552" y="5768"/>
                    <a:pt x="32552" y="3447"/>
                    <a:pt x="32492" y="1137"/>
                  </a:cubicBezTo>
                  <a:cubicBezTo>
                    <a:pt x="32481" y="899"/>
                    <a:pt x="32302" y="732"/>
                    <a:pt x="32064" y="708"/>
                  </a:cubicBezTo>
                  <a:cubicBezTo>
                    <a:pt x="26526" y="289"/>
                    <a:pt x="20910" y="1"/>
                    <a:pt x="15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90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19" name="Google Shape;398;p20">
            <a:extLst>
              <a:ext uri="{FF2B5EF4-FFF2-40B4-BE49-F238E27FC236}">
                <a16:creationId xmlns:a16="http://schemas.microsoft.com/office/drawing/2014/main" id="{4F0C19E2-9AFE-46E2-9FEE-8F85101EE20E}"/>
              </a:ext>
            </a:extLst>
          </p:cNvPr>
          <p:cNvSpPr/>
          <p:nvPr/>
        </p:nvSpPr>
        <p:spPr>
          <a:xfrm rot="11231706">
            <a:off x="3687241" y="5408976"/>
            <a:ext cx="845292" cy="703499"/>
          </a:xfrm>
          <a:custGeom>
            <a:avLst/>
            <a:gdLst/>
            <a:ahLst/>
            <a:cxnLst/>
            <a:rect l="l" t="t" r="r" b="b"/>
            <a:pathLst>
              <a:path w="17896" h="18054" extrusionOk="0">
                <a:moveTo>
                  <a:pt x="17301" y="561"/>
                </a:moveTo>
                <a:cubicBezTo>
                  <a:pt x="17110" y="2347"/>
                  <a:pt x="16836" y="4180"/>
                  <a:pt x="16836" y="5966"/>
                </a:cubicBezTo>
                <a:cubicBezTo>
                  <a:pt x="16610" y="5716"/>
                  <a:pt x="16396" y="5466"/>
                  <a:pt x="16181" y="5216"/>
                </a:cubicBezTo>
                <a:cubicBezTo>
                  <a:pt x="15919" y="4918"/>
                  <a:pt x="15705" y="4561"/>
                  <a:pt x="15372" y="4335"/>
                </a:cubicBezTo>
                <a:cubicBezTo>
                  <a:pt x="15372" y="4335"/>
                  <a:pt x="15372" y="4335"/>
                  <a:pt x="15360" y="4323"/>
                </a:cubicBezTo>
                <a:cubicBezTo>
                  <a:pt x="15348" y="4311"/>
                  <a:pt x="15312" y="4299"/>
                  <a:pt x="15288" y="4299"/>
                </a:cubicBezTo>
                <a:cubicBezTo>
                  <a:pt x="15269" y="4294"/>
                  <a:pt x="15249" y="4292"/>
                  <a:pt x="15231" y="4292"/>
                </a:cubicBezTo>
                <a:cubicBezTo>
                  <a:pt x="15160" y="4292"/>
                  <a:pt x="15100" y="4326"/>
                  <a:pt x="15062" y="4383"/>
                </a:cubicBezTo>
                <a:cubicBezTo>
                  <a:pt x="14265" y="4776"/>
                  <a:pt x="13598" y="5776"/>
                  <a:pt x="13014" y="6395"/>
                </a:cubicBezTo>
                <a:cubicBezTo>
                  <a:pt x="12312" y="7157"/>
                  <a:pt x="11407" y="7931"/>
                  <a:pt x="10847" y="8812"/>
                </a:cubicBezTo>
                <a:cubicBezTo>
                  <a:pt x="10776" y="8847"/>
                  <a:pt x="10716" y="8943"/>
                  <a:pt x="10728" y="9026"/>
                </a:cubicBezTo>
                <a:cubicBezTo>
                  <a:pt x="10716" y="9121"/>
                  <a:pt x="10776" y="9205"/>
                  <a:pt x="10847" y="9240"/>
                </a:cubicBezTo>
                <a:cubicBezTo>
                  <a:pt x="11407" y="10121"/>
                  <a:pt x="12312" y="10895"/>
                  <a:pt x="13014" y="11657"/>
                </a:cubicBezTo>
                <a:cubicBezTo>
                  <a:pt x="13598" y="12276"/>
                  <a:pt x="14265" y="13277"/>
                  <a:pt x="15062" y="13669"/>
                </a:cubicBezTo>
                <a:cubicBezTo>
                  <a:pt x="15104" y="13732"/>
                  <a:pt x="15173" y="13767"/>
                  <a:pt x="15253" y="13767"/>
                </a:cubicBezTo>
                <a:cubicBezTo>
                  <a:pt x="15264" y="13767"/>
                  <a:pt x="15276" y="13766"/>
                  <a:pt x="15288" y="13765"/>
                </a:cubicBezTo>
                <a:cubicBezTo>
                  <a:pt x="15312" y="13765"/>
                  <a:pt x="15348" y="13753"/>
                  <a:pt x="15360" y="13729"/>
                </a:cubicBezTo>
                <a:cubicBezTo>
                  <a:pt x="15372" y="13717"/>
                  <a:pt x="15372" y="13717"/>
                  <a:pt x="15372" y="13717"/>
                </a:cubicBezTo>
                <a:cubicBezTo>
                  <a:pt x="15705" y="13491"/>
                  <a:pt x="15919" y="13146"/>
                  <a:pt x="16181" y="12836"/>
                </a:cubicBezTo>
                <a:cubicBezTo>
                  <a:pt x="16396" y="12586"/>
                  <a:pt x="16610" y="12336"/>
                  <a:pt x="16836" y="12098"/>
                </a:cubicBezTo>
                <a:cubicBezTo>
                  <a:pt x="16836" y="13884"/>
                  <a:pt x="17110" y="15705"/>
                  <a:pt x="17301" y="17491"/>
                </a:cubicBezTo>
                <a:cubicBezTo>
                  <a:pt x="15702" y="17373"/>
                  <a:pt x="14064" y="17175"/>
                  <a:pt x="12458" y="17175"/>
                </a:cubicBezTo>
                <a:cubicBezTo>
                  <a:pt x="12294" y="17175"/>
                  <a:pt x="12130" y="17177"/>
                  <a:pt x="11967" y="17182"/>
                </a:cubicBezTo>
                <a:cubicBezTo>
                  <a:pt x="12252" y="16920"/>
                  <a:pt x="12490" y="16622"/>
                  <a:pt x="12729" y="16360"/>
                </a:cubicBezTo>
                <a:cubicBezTo>
                  <a:pt x="12919" y="16146"/>
                  <a:pt x="13193" y="15860"/>
                  <a:pt x="13276" y="15574"/>
                </a:cubicBezTo>
                <a:cubicBezTo>
                  <a:pt x="13372" y="15479"/>
                  <a:pt x="13419" y="15313"/>
                  <a:pt x="13288" y="15182"/>
                </a:cubicBezTo>
                <a:cubicBezTo>
                  <a:pt x="12229" y="14098"/>
                  <a:pt x="10955" y="13205"/>
                  <a:pt x="9847" y="12169"/>
                </a:cubicBezTo>
                <a:cubicBezTo>
                  <a:pt x="9264" y="11634"/>
                  <a:pt x="8811" y="11026"/>
                  <a:pt x="8026" y="10812"/>
                </a:cubicBezTo>
                <a:cubicBezTo>
                  <a:pt x="7667" y="10714"/>
                  <a:pt x="7278" y="10677"/>
                  <a:pt x="6877" y="10677"/>
                </a:cubicBezTo>
                <a:cubicBezTo>
                  <a:pt x="6012" y="10677"/>
                  <a:pt x="5095" y="10849"/>
                  <a:pt x="4323" y="10955"/>
                </a:cubicBezTo>
                <a:cubicBezTo>
                  <a:pt x="3096" y="11122"/>
                  <a:pt x="1882" y="11264"/>
                  <a:pt x="668" y="11431"/>
                </a:cubicBezTo>
                <a:cubicBezTo>
                  <a:pt x="751" y="10681"/>
                  <a:pt x="608" y="9859"/>
                  <a:pt x="596" y="9109"/>
                </a:cubicBezTo>
                <a:cubicBezTo>
                  <a:pt x="584" y="8324"/>
                  <a:pt x="632" y="7526"/>
                  <a:pt x="513" y="6752"/>
                </a:cubicBezTo>
                <a:lnTo>
                  <a:pt x="513" y="6752"/>
                </a:lnTo>
                <a:cubicBezTo>
                  <a:pt x="1775" y="6931"/>
                  <a:pt x="3049" y="7026"/>
                  <a:pt x="4311" y="7169"/>
                </a:cubicBezTo>
                <a:cubicBezTo>
                  <a:pt x="5059" y="7247"/>
                  <a:pt x="5935" y="7386"/>
                  <a:pt x="6768" y="7386"/>
                </a:cubicBezTo>
                <a:cubicBezTo>
                  <a:pt x="7207" y="7386"/>
                  <a:pt x="7635" y="7347"/>
                  <a:pt x="8026" y="7240"/>
                </a:cubicBezTo>
                <a:cubicBezTo>
                  <a:pt x="8811" y="7038"/>
                  <a:pt x="9252" y="6419"/>
                  <a:pt x="9847" y="5883"/>
                </a:cubicBezTo>
                <a:cubicBezTo>
                  <a:pt x="10955" y="4847"/>
                  <a:pt x="12229" y="3954"/>
                  <a:pt x="13288" y="2871"/>
                </a:cubicBezTo>
                <a:cubicBezTo>
                  <a:pt x="13419" y="2740"/>
                  <a:pt x="13372" y="2573"/>
                  <a:pt x="13276" y="2490"/>
                </a:cubicBezTo>
                <a:cubicBezTo>
                  <a:pt x="13193" y="2192"/>
                  <a:pt x="12919" y="1906"/>
                  <a:pt x="12729" y="1704"/>
                </a:cubicBezTo>
                <a:cubicBezTo>
                  <a:pt x="12490" y="1430"/>
                  <a:pt x="12252" y="1132"/>
                  <a:pt x="11967" y="882"/>
                </a:cubicBezTo>
                <a:lnTo>
                  <a:pt x="11967" y="882"/>
                </a:lnTo>
                <a:cubicBezTo>
                  <a:pt x="12093" y="885"/>
                  <a:pt x="12219" y="886"/>
                  <a:pt x="12346" y="886"/>
                </a:cubicBezTo>
                <a:cubicBezTo>
                  <a:pt x="13988" y="886"/>
                  <a:pt x="15665" y="682"/>
                  <a:pt x="17301" y="561"/>
                </a:cubicBezTo>
                <a:close/>
                <a:moveTo>
                  <a:pt x="17627" y="0"/>
                </a:moveTo>
                <a:cubicBezTo>
                  <a:pt x="17621" y="0"/>
                  <a:pt x="17616" y="1"/>
                  <a:pt x="17610" y="1"/>
                </a:cubicBezTo>
                <a:cubicBezTo>
                  <a:pt x="15622" y="180"/>
                  <a:pt x="13538" y="204"/>
                  <a:pt x="11586" y="585"/>
                </a:cubicBezTo>
                <a:cubicBezTo>
                  <a:pt x="11573" y="582"/>
                  <a:pt x="11560" y="581"/>
                  <a:pt x="11547" y="581"/>
                </a:cubicBezTo>
                <a:cubicBezTo>
                  <a:pt x="11380" y="581"/>
                  <a:pt x="11213" y="787"/>
                  <a:pt x="11324" y="942"/>
                </a:cubicBezTo>
                <a:cubicBezTo>
                  <a:pt x="11598" y="1323"/>
                  <a:pt x="11967" y="1620"/>
                  <a:pt x="12276" y="1966"/>
                </a:cubicBezTo>
                <a:cubicBezTo>
                  <a:pt x="12419" y="2120"/>
                  <a:pt x="12598" y="2370"/>
                  <a:pt x="12788" y="2561"/>
                </a:cubicBezTo>
                <a:cubicBezTo>
                  <a:pt x="11931" y="3073"/>
                  <a:pt x="11169" y="3764"/>
                  <a:pt x="10419" y="4430"/>
                </a:cubicBezTo>
                <a:cubicBezTo>
                  <a:pt x="9359" y="5359"/>
                  <a:pt x="8573" y="6526"/>
                  <a:pt x="7085" y="6681"/>
                </a:cubicBezTo>
                <a:cubicBezTo>
                  <a:pt x="6765" y="6715"/>
                  <a:pt x="6445" y="6729"/>
                  <a:pt x="6125" y="6729"/>
                </a:cubicBezTo>
                <a:cubicBezTo>
                  <a:pt x="4637" y="6729"/>
                  <a:pt x="3142" y="6426"/>
                  <a:pt x="1654" y="6426"/>
                </a:cubicBezTo>
                <a:cubicBezTo>
                  <a:pt x="1229" y="6426"/>
                  <a:pt x="805" y="6450"/>
                  <a:pt x="382" y="6514"/>
                </a:cubicBezTo>
                <a:cubicBezTo>
                  <a:pt x="346" y="6514"/>
                  <a:pt x="322" y="6538"/>
                  <a:pt x="310" y="6573"/>
                </a:cubicBezTo>
                <a:cubicBezTo>
                  <a:pt x="310" y="6585"/>
                  <a:pt x="298" y="6585"/>
                  <a:pt x="298" y="6597"/>
                </a:cubicBezTo>
                <a:cubicBezTo>
                  <a:pt x="144" y="7419"/>
                  <a:pt x="144" y="8276"/>
                  <a:pt x="132" y="9109"/>
                </a:cubicBezTo>
                <a:cubicBezTo>
                  <a:pt x="120" y="9907"/>
                  <a:pt x="1" y="10883"/>
                  <a:pt x="298" y="11634"/>
                </a:cubicBezTo>
                <a:cubicBezTo>
                  <a:pt x="322" y="11706"/>
                  <a:pt x="411" y="11756"/>
                  <a:pt x="492" y="11756"/>
                </a:cubicBezTo>
                <a:cubicBezTo>
                  <a:pt x="531" y="11756"/>
                  <a:pt x="569" y="11744"/>
                  <a:pt x="596" y="11717"/>
                </a:cubicBezTo>
                <a:cubicBezTo>
                  <a:pt x="874" y="11749"/>
                  <a:pt x="1152" y="11763"/>
                  <a:pt x="1430" y="11763"/>
                </a:cubicBezTo>
                <a:cubicBezTo>
                  <a:pt x="3018" y="11763"/>
                  <a:pt x="4605" y="11318"/>
                  <a:pt x="6187" y="11318"/>
                </a:cubicBezTo>
                <a:cubicBezTo>
                  <a:pt x="6486" y="11318"/>
                  <a:pt x="6786" y="11334"/>
                  <a:pt x="7085" y="11372"/>
                </a:cubicBezTo>
                <a:cubicBezTo>
                  <a:pt x="8490" y="11550"/>
                  <a:pt x="9192" y="12526"/>
                  <a:pt x="10204" y="13443"/>
                </a:cubicBezTo>
                <a:cubicBezTo>
                  <a:pt x="11014" y="14170"/>
                  <a:pt x="11848" y="14932"/>
                  <a:pt x="12788" y="15491"/>
                </a:cubicBezTo>
                <a:cubicBezTo>
                  <a:pt x="12598" y="15682"/>
                  <a:pt x="12419" y="15932"/>
                  <a:pt x="12276" y="16086"/>
                </a:cubicBezTo>
                <a:cubicBezTo>
                  <a:pt x="11967" y="16432"/>
                  <a:pt x="11598" y="16729"/>
                  <a:pt x="11324" y="17110"/>
                </a:cubicBezTo>
                <a:cubicBezTo>
                  <a:pt x="11213" y="17265"/>
                  <a:pt x="11380" y="17471"/>
                  <a:pt x="11547" y="17471"/>
                </a:cubicBezTo>
                <a:cubicBezTo>
                  <a:pt x="11560" y="17471"/>
                  <a:pt x="11573" y="17470"/>
                  <a:pt x="11586" y="17468"/>
                </a:cubicBezTo>
                <a:cubicBezTo>
                  <a:pt x="13538" y="17849"/>
                  <a:pt x="15622" y="17872"/>
                  <a:pt x="17610" y="18051"/>
                </a:cubicBezTo>
                <a:cubicBezTo>
                  <a:pt x="17620" y="18053"/>
                  <a:pt x="17630" y="18053"/>
                  <a:pt x="17640" y="18053"/>
                </a:cubicBezTo>
                <a:cubicBezTo>
                  <a:pt x="17772" y="18053"/>
                  <a:pt x="17895" y="17910"/>
                  <a:pt x="17884" y="17777"/>
                </a:cubicBezTo>
                <a:cubicBezTo>
                  <a:pt x="17729" y="15836"/>
                  <a:pt x="17682" y="13800"/>
                  <a:pt x="17313" y="11884"/>
                </a:cubicBezTo>
                <a:cubicBezTo>
                  <a:pt x="17301" y="11753"/>
                  <a:pt x="17193" y="11705"/>
                  <a:pt x="17098" y="11705"/>
                </a:cubicBezTo>
                <a:cubicBezTo>
                  <a:pt x="17081" y="11662"/>
                  <a:pt x="17046" y="11626"/>
                  <a:pt x="17001" y="11626"/>
                </a:cubicBezTo>
                <a:cubicBezTo>
                  <a:pt x="16983" y="11626"/>
                  <a:pt x="16964" y="11632"/>
                  <a:pt x="16943" y="11645"/>
                </a:cubicBezTo>
                <a:cubicBezTo>
                  <a:pt x="16610" y="11860"/>
                  <a:pt x="16277" y="12086"/>
                  <a:pt x="15991" y="12360"/>
                </a:cubicBezTo>
                <a:cubicBezTo>
                  <a:pt x="15729" y="12622"/>
                  <a:pt x="15491" y="12931"/>
                  <a:pt x="15193" y="13181"/>
                </a:cubicBezTo>
                <a:cubicBezTo>
                  <a:pt x="14788" y="12455"/>
                  <a:pt x="13955" y="11800"/>
                  <a:pt x="13431" y="11241"/>
                </a:cubicBezTo>
                <a:cubicBezTo>
                  <a:pt x="12764" y="10526"/>
                  <a:pt x="12098" y="9633"/>
                  <a:pt x="11312" y="9026"/>
                </a:cubicBezTo>
                <a:cubicBezTo>
                  <a:pt x="12098" y="8419"/>
                  <a:pt x="12764" y="7526"/>
                  <a:pt x="13431" y="6811"/>
                </a:cubicBezTo>
                <a:cubicBezTo>
                  <a:pt x="13955" y="6252"/>
                  <a:pt x="14788" y="5597"/>
                  <a:pt x="15193" y="4871"/>
                </a:cubicBezTo>
                <a:cubicBezTo>
                  <a:pt x="15491" y="5121"/>
                  <a:pt x="15729" y="5430"/>
                  <a:pt x="15991" y="5692"/>
                </a:cubicBezTo>
                <a:cubicBezTo>
                  <a:pt x="16277" y="5966"/>
                  <a:pt x="16610" y="6192"/>
                  <a:pt x="16943" y="6407"/>
                </a:cubicBezTo>
                <a:cubicBezTo>
                  <a:pt x="16960" y="6420"/>
                  <a:pt x="16978" y="6426"/>
                  <a:pt x="16996" y="6426"/>
                </a:cubicBezTo>
                <a:cubicBezTo>
                  <a:pt x="17040" y="6426"/>
                  <a:pt x="17081" y="6390"/>
                  <a:pt x="17098" y="6347"/>
                </a:cubicBezTo>
                <a:cubicBezTo>
                  <a:pt x="17205" y="6347"/>
                  <a:pt x="17301" y="6300"/>
                  <a:pt x="17313" y="6169"/>
                </a:cubicBezTo>
                <a:cubicBezTo>
                  <a:pt x="17682" y="4252"/>
                  <a:pt x="17729" y="2216"/>
                  <a:pt x="17884" y="275"/>
                </a:cubicBezTo>
                <a:cubicBezTo>
                  <a:pt x="17895" y="138"/>
                  <a:pt x="17764" y="0"/>
                  <a:pt x="17627" y="0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00" dirty="0"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20" name="Google Shape;388;p20">
            <a:extLst>
              <a:ext uri="{FF2B5EF4-FFF2-40B4-BE49-F238E27FC236}">
                <a16:creationId xmlns:a16="http://schemas.microsoft.com/office/drawing/2014/main" id="{C75A4CF9-8DEF-47DC-AD01-B7390669C837}"/>
              </a:ext>
            </a:extLst>
          </p:cNvPr>
          <p:cNvGrpSpPr/>
          <p:nvPr/>
        </p:nvGrpSpPr>
        <p:grpSpPr>
          <a:xfrm>
            <a:off x="890299" y="4612521"/>
            <a:ext cx="2218661" cy="972516"/>
            <a:chOff x="7301622" y="3768497"/>
            <a:chExt cx="992755" cy="461580"/>
          </a:xfrm>
        </p:grpSpPr>
        <p:sp>
          <p:nvSpPr>
            <p:cNvPr id="21" name="Google Shape;389;p20">
              <a:extLst>
                <a:ext uri="{FF2B5EF4-FFF2-40B4-BE49-F238E27FC236}">
                  <a16:creationId xmlns:a16="http://schemas.microsoft.com/office/drawing/2014/main" id="{332597E4-6E10-4AAC-9201-D9E3DF45BDCC}"/>
                </a:ext>
              </a:extLst>
            </p:cNvPr>
            <p:cNvSpPr/>
            <p:nvPr/>
          </p:nvSpPr>
          <p:spPr>
            <a:xfrm flipH="1">
              <a:off x="7356791" y="3823119"/>
              <a:ext cx="878755" cy="356241"/>
            </a:xfrm>
            <a:custGeom>
              <a:avLst/>
              <a:gdLst/>
              <a:ahLst/>
              <a:cxnLst/>
              <a:rect l="l" t="t" r="r" b="b"/>
              <a:pathLst>
                <a:path w="28814" h="11681" extrusionOk="0">
                  <a:moveTo>
                    <a:pt x="0" y="1"/>
                  </a:moveTo>
                  <a:lnTo>
                    <a:pt x="941" y="11062"/>
                  </a:lnTo>
                  <a:lnTo>
                    <a:pt x="28182" y="11681"/>
                  </a:lnTo>
                  <a:lnTo>
                    <a:pt x="28813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ESTADO NATURALEZA</a:t>
              </a:r>
              <a:endParaRPr sz="1600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2" name="Google Shape;390;p20">
              <a:extLst>
                <a:ext uri="{FF2B5EF4-FFF2-40B4-BE49-F238E27FC236}">
                  <a16:creationId xmlns:a16="http://schemas.microsoft.com/office/drawing/2014/main" id="{1B0AD5A4-BBC7-4B0A-9309-54ED457FDDEA}"/>
                </a:ext>
              </a:extLst>
            </p:cNvPr>
            <p:cNvSpPr/>
            <p:nvPr/>
          </p:nvSpPr>
          <p:spPr>
            <a:xfrm flipH="1">
              <a:off x="7301622" y="3768497"/>
              <a:ext cx="992755" cy="461580"/>
            </a:xfrm>
            <a:custGeom>
              <a:avLst/>
              <a:gdLst/>
              <a:ahLst/>
              <a:cxnLst/>
              <a:rect l="l" t="t" r="r" b="b"/>
              <a:pathLst>
                <a:path w="32552" h="15135" extrusionOk="0">
                  <a:moveTo>
                    <a:pt x="15299" y="1"/>
                  </a:moveTo>
                  <a:cubicBezTo>
                    <a:pt x="10246" y="1"/>
                    <a:pt x="5197" y="234"/>
                    <a:pt x="215" y="815"/>
                  </a:cubicBezTo>
                  <a:cubicBezTo>
                    <a:pt x="12" y="839"/>
                    <a:pt x="0" y="1149"/>
                    <a:pt x="215" y="1149"/>
                  </a:cubicBezTo>
                  <a:cubicBezTo>
                    <a:pt x="334" y="1149"/>
                    <a:pt x="441" y="1137"/>
                    <a:pt x="548" y="1137"/>
                  </a:cubicBezTo>
                  <a:cubicBezTo>
                    <a:pt x="227" y="5280"/>
                    <a:pt x="584" y="9483"/>
                    <a:pt x="929" y="13615"/>
                  </a:cubicBezTo>
                  <a:cubicBezTo>
                    <a:pt x="953" y="13847"/>
                    <a:pt x="1146" y="13963"/>
                    <a:pt x="1328" y="13963"/>
                  </a:cubicBezTo>
                  <a:cubicBezTo>
                    <a:pt x="1509" y="13963"/>
                    <a:pt x="1679" y="13847"/>
                    <a:pt x="1655" y="13615"/>
                  </a:cubicBezTo>
                  <a:cubicBezTo>
                    <a:pt x="1215" y="9459"/>
                    <a:pt x="1191" y="5292"/>
                    <a:pt x="893" y="1125"/>
                  </a:cubicBezTo>
                  <a:cubicBezTo>
                    <a:pt x="5509" y="1013"/>
                    <a:pt x="10107" y="913"/>
                    <a:pt x="14701" y="913"/>
                  </a:cubicBezTo>
                  <a:cubicBezTo>
                    <a:pt x="20344" y="913"/>
                    <a:pt x="25983" y="1064"/>
                    <a:pt x="31647" y="1530"/>
                  </a:cubicBezTo>
                  <a:cubicBezTo>
                    <a:pt x="31683" y="3613"/>
                    <a:pt x="31659" y="5697"/>
                    <a:pt x="31588" y="7781"/>
                  </a:cubicBezTo>
                  <a:cubicBezTo>
                    <a:pt x="31504" y="9757"/>
                    <a:pt x="31171" y="11805"/>
                    <a:pt x="31183" y="13793"/>
                  </a:cubicBezTo>
                  <a:cubicBezTo>
                    <a:pt x="31139" y="13771"/>
                    <a:pt x="31091" y="13757"/>
                    <a:pt x="31043" y="13757"/>
                  </a:cubicBezTo>
                  <a:cubicBezTo>
                    <a:pt x="30986" y="13757"/>
                    <a:pt x="30930" y="13777"/>
                    <a:pt x="30885" y="13829"/>
                  </a:cubicBezTo>
                  <a:cubicBezTo>
                    <a:pt x="30597" y="14117"/>
                    <a:pt x="30111" y="14206"/>
                    <a:pt x="29576" y="14206"/>
                  </a:cubicBezTo>
                  <a:cubicBezTo>
                    <a:pt x="28785" y="14206"/>
                    <a:pt x="27886" y="14012"/>
                    <a:pt x="27361" y="13984"/>
                  </a:cubicBezTo>
                  <a:cubicBezTo>
                    <a:pt x="26135" y="13912"/>
                    <a:pt x="24908" y="13853"/>
                    <a:pt x="23682" y="13793"/>
                  </a:cubicBezTo>
                  <a:cubicBezTo>
                    <a:pt x="21122" y="13686"/>
                    <a:pt x="18562" y="13615"/>
                    <a:pt x="16002" y="13579"/>
                  </a:cubicBezTo>
                  <a:cubicBezTo>
                    <a:pt x="14776" y="13561"/>
                    <a:pt x="13550" y="13549"/>
                    <a:pt x="12323" y="13549"/>
                  </a:cubicBezTo>
                  <a:cubicBezTo>
                    <a:pt x="11097" y="13549"/>
                    <a:pt x="9871" y="13561"/>
                    <a:pt x="8644" y="13591"/>
                  </a:cubicBezTo>
                  <a:cubicBezTo>
                    <a:pt x="6227" y="13650"/>
                    <a:pt x="3584" y="13472"/>
                    <a:pt x="1239" y="14043"/>
                  </a:cubicBezTo>
                  <a:cubicBezTo>
                    <a:pt x="1096" y="14079"/>
                    <a:pt x="1072" y="14317"/>
                    <a:pt x="1239" y="14341"/>
                  </a:cubicBezTo>
                  <a:cubicBezTo>
                    <a:pt x="2193" y="14491"/>
                    <a:pt x="3181" y="14538"/>
                    <a:pt x="4178" y="14538"/>
                  </a:cubicBezTo>
                  <a:cubicBezTo>
                    <a:pt x="5879" y="14538"/>
                    <a:pt x="7608" y="14400"/>
                    <a:pt x="9251" y="14400"/>
                  </a:cubicBezTo>
                  <a:cubicBezTo>
                    <a:pt x="11918" y="14400"/>
                    <a:pt x="14574" y="14412"/>
                    <a:pt x="17241" y="14484"/>
                  </a:cubicBezTo>
                  <a:cubicBezTo>
                    <a:pt x="19896" y="14555"/>
                    <a:pt x="22551" y="14662"/>
                    <a:pt x="25206" y="14817"/>
                  </a:cubicBezTo>
                  <a:cubicBezTo>
                    <a:pt x="26635" y="14901"/>
                    <a:pt x="28063" y="15031"/>
                    <a:pt x="29504" y="15115"/>
                  </a:cubicBezTo>
                  <a:cubicBezTo>
                    <a:pt x="29694" y="15124"/>
                    <a:pt x="29877" y="15135"/>
                    <a:pt x="30053" y="15135"/>
                  </a:cubicBezTo>
                  <a:cubicBezTo>
                    <a:pt x="30539" y="15135"/>
                    <a:pt x="30970" y="15056"/>
                    <a:pt x="31338" y="14662"/>
                  </a:cubicBezTo>
                  <a:cubicBezTo>
                    <a:pt x="31403" y="14706"/>
                    <a:pt x="31483" y="14730"/>
                    <a:pt x="31561" y="14730"/>
                  </a:cubicBezTo>
                  <a:cubicBezTo>
                    <a:pt x="31697" y="14730"/>
                    <a:pt x="31828" y="14657"/>
                    <a:pt x="31873" y="14484"/>
                  </a:cubicBezTo>
                  <a:cubicBezTo>
                    <a:pt x="32397" y="12448"/>
                    <a:pt x="32361" y="10174"/>
                    <a:pt x="32445" y="8078"/>
                  </a:cubicBezTo>
                  <a:cubicBezTo>
                    <a:pt x="32552" y="5768"/>
                    <a:pt x="32552" y="3447"/>
                    <a:pt x="32492" y="1137"/>
                  </a:cubicBezTo>
                  <a:cubicBezTo>
                    <a:pt x="32481" y="899"/>
                    <a:pt x="32302" y="732"/>
                    <a:pt x="32064" y="708"/>
                  </a:cubicBezTo>
                  <a:cubicBezTo>
                    <a:pt x="26526" y="289"/>
                    <a:pt x="20910" y="1"/>
                    <a:pt x="15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90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23" name="Google Shape;388;p20">
            <a:extLst>
              <a:ext uri="{FF2B5EF4-FFF2-40B4-BE49-F238E27FC236}">
                <a16:creationId xmlns:a16="http://schemas.microsoft.com/office/drawing/2014/main" id="{D6AB137D-FC39-4866-AB39-4F9EB72D99C2}"/>
              </a:ext>
            </a:extLst>
          </p:cNvPr>
          <p:cNvGrpSpPr/>
          <p:nvPr/>
        </p:nvGrpSpPr>
        <p:grpSpPr>
          <a:xfrm>
            <a:off x="1390571" y="5931850"/>
            <a:ext cx="2058969" cy="782063"/>
            <a:chOff x="7301622" y="3768497"/>
            <a:chExt cx="992755" cy="461580"/>
          </a:xfrm>
        </p:grpSpPr>
        <p:sp>
          <p:nvSpPr>
            <p:cNvPr id="24" name="Google Shape;389;p20">
              <a:extLst>
                <a:ext uri="{FF2B5EF4-FFF2-40B4-BE49-F238E27FC236}">
                  <a16:creationId xmlns:a16="http://schemas.microsoft.com/office/drawing/2014/main" id="{285C43CE-F416-4E5C-A342-4B03320916C5}"/>
                </a:ext>
              </a:extLst>
            </p:cNvPr>
            <p:cNvSpPr/>
            <p:nvPr/>
          </p:nvSpPr>
          <p:spPr>
            <a:xfrm flipH="1">
              <a:off x="7356791" y="3823119"/>
              <a:ext cx="878755" cy="356241"/>
            </a:xfrm>
            <a:custGeom>
              <a:avLst/>
              <a:gdLst/>
              <a:ahLst/>
              <a:cxnLst/>
              <a:rect l="l" t="t" r="r" b="b"/>
              <a:pathLst>
                <a:path w="28814" h="11681" extrusionOk="0">
                  <a:moveTo>
                    <a:pt x="0" y="1"/>
                  </a:moveTo>
                  <a:lnTo>
                    <a:pt x="941" y="11062"/>
                  </a:lnTo>
                  <a:lnTo>
                    <a:pt x="28182" y="11681"/>
                  </a:lnTo>
                  <a:lnTo>
                    <a:pt x="28813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CL" sz="1600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ESTADO ORDEN SOCIAL</a:t>
              </a:r>
              <a:endParaRPr sz="1600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5" name="Google Shape;390;p20">
              <a:extLst>
                <a:ext uri="{FF2B5EF4-FFF2-40B4-BE49-F238E27FC236}">
                  <a16:creationId xmlns:a16="http://schemas.microsoft.com/office/drawing/2014/main" id="{4AB3C23F-5BF9-4729-8D93-0A8E0458B106}"/>
                </a:ext>
              </a:extLst>
            </p:cNvPr>
            <p:cNvSpPr/>
            <p:nvPr/>
          </p:nvSpPr>
          <p:spPr>
            <a:xfrm flipH="1">
              <a:off x="7301622" y="3768497"/>
              <a:ext cx="992755" cy="461580"/>
            </a:xfrm>
            <a:custGeom>
              <a:avLst/>
              <a:gdLst/>
              <a:ahLst/>
              <a:cxnLst/>
              <a:rect l="l" t="t" r="r" b="b"/>
              <a:pathLst>
                <a:path w="32552" h="15135" extrusionOk="0">
                  <a:moveTo>
                    <a:pt x="15299" y="1"/>
                  </a:moveTo>
                  <a:cubicBezTo>
                    <a:pt x="10246" y="1"/>
                    <a:pt x="5197" y="234"/>
                    <a:pt x="215" y="815"/>
                  </a:cubicBezTo>
                  <a:cubicBezTo>
                    <a:pt x="12" y="839"/>
                    <a:pt x="0" y="1149"/>
                    <a:pt x="215" y="1149"/>
                  </a:cubicBezTo>
                  <a:cubicBezTo>
                    <a:pt x="334" y="1149"/>
                    <a:pt x="441" y="1137"/>
                    <a:pt x="548" y="1137"/>
                  </a:cubicBezTo>
                  <a:cubicBezTo>
                    <a:pt x="227" y="5280"/>
                    <a:pt x="584" y="9483"/>
                    <a:pt x="929" y="13615"/>
                  </a:cubicBezTo>
                  <a:cubicBezTo>
                    <a:pt x="953" y="13847"/>
                    <a:pt x="1146" y="13963"/>
                    <a:pt x="1328" y="13963"/>
                  </a:cubicBezTo>
                  <a:cubicBezTo>
                    <a:pt x="1509" y="13963"/>
                    <a:pt x="1679" y="13847"/>
                    <a:pt x="1655" y="13615"/>
                  </a:cubicBezTo>
                  <a:cubicBezTo>
                    <a:pt x="1215" y="9459"/>
                    <a:pt x="1191" y="5292"/>
                    <a:pt x="893" y="1125"/>
                  </a:cubicBezTo>
                  <a:cubicBezTo>
                    <a:pt x="5509" y="1013"/>
                    <a:pt x="10107" y="913"/>
                    <a:pt x="14701" y="913"/>
                  </a:cubicBezTo>
                  <a:cubicBezTo>
                    <a:pt x="20344" y="913"/>
                    <a:pt x="25983" y="1064"/>
                    <a:pt x="31647" y="1530"/>
                  </a:cubicBezTo>
                  <a:cubicBezTo>
                    <a:pt x="31683" y="3613"/>
                    <a:pt x="31659" y="5697"/>
                    <a:pt x="31588" y="7781"/>
                  </a:cubicBezTo>
                  <a:cubicBezTo>
                    <a:pt x="31504" y="9757"/>
                    <a:pt x="31171" y="11805"/>
                    <a:pt x="31183" y="13793"/>
                  </a:cubicBezTo>
                  <a:cubicBezTo>
                    <a:pt x="31139" y="13771"/>
                    <a:pt x="31091" y="13757"/>
                    <a:pt x="31043" y="13757"/>
                  </a:cubicBezTo>
                  <a:cubicBezTo>
                    <a:pt x="30986" y="13757"/>
                    <a:pt x="30930" y="13777"/>
                    <a:pt x="30885" y="13829"/>
                  </a:cubicBezTo>
                  <a:cubicBezTo>
                    <a:pt x="30597" y="14117"/>
                    <a:pt x="30111" y="14206"/>
                    <a:pt x="29576" y="14206"/>
                  </a:cubicBezTo>
                  <a:cubicBezTo>
                    <a:pt x="28785" y="14206"/>
                    <a:pt x="27886" y="14012"/>
                    <a:pt x="27361" y="13984"/>
                  </a:cubicBezTo>
                  <a:cubicBezTo>
                    <a:pt x="26135" y="13912"/>
                    <a:pt x="24908" y="13853"/>
                    <a:pt x="23682" y="13793"/>
                  </a:cubicBezTo>
                  <a:cubicBezTo>
                    <a:pt x="21122" y="13686"/>
                    <a:pt x="18562" y="13615"/>
                    <a:pt x="16002" y="13579"/>
                  </a:cubicBezTo>
                  <a:cubicBezTo>
                    <a:pt x="14776" y="13561"/>
                    <a:pt x="13550" y="13549"/>
                    <a:pt x="12323" y="13549"/>
                  </a:cubicBezTo>
                  <a:cubicBezTo>
                    <a:pt x="11097" y="13549"/>
                    <a:pt x="9871" y="13561"/>
                    <a:pt x="8644" y="13591"/>
                  </a:cubicBezTo>
                  <a:cubicBezTo>
                    <a:pt x="6227" y="13650"/>
                    <a:pt x="3584" y="13472"/>
                    <a:pt x="1239" y="14043"/>
                  </a:cubicBezTo>
                  <a:cubicBezTo>
                    <a:pt x="1096" y="14079"/>
                    <a:pt x="1072" y="14317"/>
                    <a:pt x="1239" y="14341"/>
                  </a:cubicBezTo>
                  <a:cubicBezTo>
                    <a:pt x="2193" y="14491"/>
                    <a:pt x="3181" y="14538"/>
                    <a:pt x="4178" y="14538"/>
                  </a:cubicBezTo>
                  <a:cubicBezTo>
                    <a:pt x="5879" y="14538"/>
                    <a:pt x="7608" y="14400"/>
                    <a:pt x="9251" y="14400"/>
                  </a:cubicBezTo>
                  <a:cubicBezTo>
                    <a:pt x="11918" y="14400"/>
                    <a:pt x="14574" y="14412"/>
                    <a:pt x="17241" y="14484"/>
                  </a:cubicBezTo>
                  <a:cubicBezTo>
                    <a:pt x="19896" y="14555"/>
                    <a:pt x="22551" y="14662"/>
                    <a:pt x="25206" y="14817"/>
                  </a:cubicBezTo>
                  <a:cubicBezTo>
                    <a:pt x="26635" y="14901"/>
                    <a:pt x="28063" y="15031"/>
                    <a:pt x="29504" y="15115"/>
                  </a:cubicBezTo>
                  <a:cubicBezTo>
                    <a:pt x="29694" y="15124"/>
                    <a:pt x="29877" y="15135"/>
                    <a:pt x="30053" y="15135"/>
                  </a:cubicBezTo>
                  <a:cubicBezTo>
                    <a:pt x="30539" y="15135"/>
                    <a:pt x="30970" y="15056"/>
                    <a:pt x="31338" y="14662"/>
                  </a:cubicBezTo>
                  <a:cubicBezTo>
                    <a:pt x="31403" y="14706"/>
                    <a:pt x="31483" y="14730"/>
                    <a:pt x="31561" y="14730"/>
                  </a:cubicBezTo>
                  <a:cubicBezTo>
                    <a:pt x="31697" y="14730"/>
                    <a:pt x="31828" y="14657"/>
                    <a:pt x="31873" y="14484"/>
                  </a:cubicBezTo>
                  <a:cubicBezTo>
                    <a:pt x="32397" y="12448"/>
                    <a:pt x="32361" y="10174"/>
                    <a:pt x="32445" y="8078"/>
                  </a:cubicBezTo>
                  <a:cubicBezTo>
                    <a:pt x="32552" y="5768"/>
                    <a:pt x="32552" y="3447"/>
                    <a:pt x="32492" y="1137"/>
                  </a:cubicBezTo>
                  <a:cubicBezTo>
                    <a:pt x="32481" y="899"/>
                    <a:pt x="32302" y="732"/>
                    <a:pt x="32064" y="708"/>
                  </a:cubicBezTo>
                  <a:cubicBezTo>
                    <a:pt x="26526" y="289"/>
                    <a:pt x="20910" y="1"/>
                    <a:pt x="15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90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47D7E62-4492-D425-BEC3-F197901950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3229" y="4873553"/>
            <a:ext cx="5344886" cy="1244218"/>
          </a:xfr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r>
              <a:rPr lang="es-CL" dirty="0"/>
              <a:t>POSICIÓN 2: ¿ ES EL SER HUMANO  BUENO POR NATURALEZA Y LA SOCIEDAD LO CORROMPE? 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E1FCA658-B242-0093-67B1-008663E9F8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8987" y="846877"/>
            <a:ext cx="5169856" cy="3871296"/>
          </a:xfrm>
          <a:prstGeom prst="rect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E1808DBB-C58A-A626-4C46-4D271A8A1E39}"/>
              </a:ext>
            </a:extLst>
          </p:cNvPr>
          <p:cNvSpPr txBox="1"/>
          <p:nvPr/>
        </p:nvSpPr>
        <p:spPr>
          <a:xfrm>
            <a:off x="7029235" y="2383971"/>
            <a:ext cx="4234543" cy="1200329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srgbClr val="F1C23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POSICION 1: ¿ ES EL SER HUMANO POR NATURALEZA EGOÍSTA, Y LA SOCIEDAD IINTENTA FRENAR Y REMEDIAR AQUELLO?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D9A498AF-4AC7-2A97-5627-CA2EBEFDC52B}"/>
              </a:ext>
            </a:extLst>
          </p:cNvPr>
          <p:cNvSpPr txBox="1"/>
          <p:nvPr/>
        </p:nvSpPr>
        <p:spPr>
          <a:xfrm>
            <a:off x="5540827" y="641673"/>
            <a:ext cx="6063343" cy="1200329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 INICIO DEL </a:t>
            </a:r>
            <a:r>
              <a:rPr lang="es-CL" dirty="0">
                <a:solidFill>
                  <a:srgbClr val="595959">
                    <a:lumMod val="50000"/>
                  </a:srgbClr>
                </a:solidFill>
                <a:latin typeface="Arial"/>
              </a:rPr>
              <a:t>LIBRO</a:t>
            </a: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LA CONCHA O CARACOLA SIMBOLIZA EL ORDEN, Y ES UN SIGNIFICANTE COMÚN PARA LOS NIÑOS EN LA ISLA. PERO LUEGO, TODO SE DERRUMBA</a:t>
            </a:r>
          </a:p>
        </p:txBody>
      </p:sp>
    </p:spTree>
    <p:extLst>
      <p:ext uri="{BB962C8B-B14F-4D97-AF65-F5344CB8AC3E}">
        <p14:creationId xmlns:p14="http://schemas.microsoft.com/office/powerpoint/2010/main" val="6173628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13301FE-9331-4D90-BDF8-D28EB98024A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64614" y="1783959"/>
            <a:ext cx="4087306" cy="2889114"/>
          </a:xfrm>
        </p:spPr>
        <p:txBody>
          <a:bodyPr anchor="b">
            <a:normAutofit/>
          </a:bodyPr>
          <a:lstStyle/>
          <a:p>
            <a:pPr algn="l"/>
            <a:r>
              <a:rPr lang="es-CL" sz="4200"/>
              <a:t>Interdependencia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250EDA9F-3DB5-495D-9622-DA460D5359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64612" y="4750893"/>
            <a:ext cx="4087305" cy="1147863"/>
          </a:xfrm>
        </p:spPr>
        <p:txBody>
          <a:bodyPr anchor="t">
            <a:normAutofit lnSpcReduction="10000"/>
          </a:bodyPr>
          <a:lstStyle/>
          <a:p>
            <a:pPr algn="l"/>
            <a:r>
              <a:rPr lang="es-CL" sz="2000"/>
              <a:t>DEPENDENCIA RECÍPROCA ENTRE TODOS LOS SUJETOS, LAS ORGANIZACIONES Y LAS COSAS (MEDIOS DE PRODUCCIÓN)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49CC64F-7275-4E33-961B-0C5CDC4398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1" y="0"/>
            <a:ext cx="7188051" cy="6858000"/>
          </a:xfrm>
          <a:custGeom>
            <a:avLst/>
            <a:gdLst>
              <a:gd name="connsiteX0" fmla="*/ 7188051 w 7188051"/>
              <a:gd name="connsiteY0" fmla="*/ 6858000 h 6858000"/>
              <a:gd name="connsiteX1" fmla="*/ 108694 w 7188051"/>
              <a:gd name="connsiteY1" fmla="*/ 6858000 h 6858000"/>
              <a:gd name="connsiteX2" fmla="*/ 79127 w 7188051"/>
              <a:gd name="connsiteY2" fmla="*/ 6681235 h 6858000"/>
              <a:gd name="connsiteX3" fmla="*/ 0 w 7188051"/>
              <a:gd name="connsiteY3" fmla="*/ 5565888 h 6858000"/>
              <a:gd name="connsiteX4" fmla="*/ 2190696 w 7188051"/>
              <a:gd name="connsiteY4" fmla="*/ 145339 h 6858000"/>
              <a:gd name="connsiteX5" fmla="*/ 2339431 w 7188051"/>
              <a:gd name="connsiteY5" fmla="*/ 0 h 6858000"/>
              <a:gd name="connsiteX6" fmla="*/ 7188051 w 7188051"/>
              <a:gd name="connsiteY6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88051" h="6858000">
                <a:moveTo>
                  <a:pt x="7188051" y="6858000"/>
                </a:moveTo>
                <a:lnTo>
                  <a:pt x="108694" y="6858000"/>
                </a:lnTo>
                <a:lnTo>
                  <a:pt x="79127" y="6681235"/>
                </a:lnTo>
                <a:cubicBezTo>
                  <a:pt x="26981" y="6316967"/>
                  <a:pt x="0" y="5944579"/>
                  <a:pt x="0" y="5565888"/>
                </a:cubicBezTo>
                <a:cubicBezTo>
                  <a:pt x="0" y="3459953"/>
                  <a:pt x="834428" y="1548908"/>
                  <a:pt x="2190696" y="145339"/>
                </a:cubicBezTo>
                <a:lnTo>
                  <a:pt x="2339431" y="0"/>
                </a:lnTo>
                <a:lnTo>
                  <a:pt x="7188051" y="0"/>
                </a:lnTo>
                <a:close/>
              </a:path>
            </a:pathLst>
          </a:cu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7A831A6-0152-45A9-B892-B2671F7AE2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1" b="2425"/>
          <a:stretch/>
        </p:blipFill>
        <p:spPr>
          <a:xfrm>
            <a:off x="1" y="10"/>
            <a:ext cx="7028495" cy="6857990"/>
          </a:xfrm>
          <a:custGeom>
            <a:avLst/>
            <a:gdLst/>
            <a:ahLst/>
            <a:cxnLst/>
            <a:rect l="l" t="t" r="r" b="b"/>
            <a:pathLst>
              <a:path w="7028495" h="6858000">
                <a:moveTo>
                  <a:pt x="0" y="0"/>
                </a:moveTo>
                <a:lnTo>
                  <a:pt x="6915668" y="0"/>
                </a:lnTo>
                <a:lnTo>
                  <a:pt x="6952411" y="219663"/>
                </a:lnTo>
                <a:cubicBezTo>
                  <a:pt x="7002551" y="569921"/>
                  <a:pt x="7028495" y="927986"/>
                  <a:pt x="7028495" y="1292112"/>
                </a:cubicBezTo>
                <a:cubicBezTo>
                  <a:pt x="7028495" y="3343346"/>
                  <a:pt x="6205186" y="5202289"/>
                  <a:pt x="4870994" y="6556512"/>
                </a:cubicBezTo>
                <a:lnTo>
                  <a:pt x="4556185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6111366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Marcador de contenido 3">
            <a:extLst>
              <a:ext uri="{FF2B5EF4-FFF2-40B4-BE49-F238E27FC236}">
                <a16:creationId xmlns:a16="http://schemas.microsoft.com/office/drawing/2014/main" id="{E98A78E6-5A75-4BFA-948B-59F725E548DF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-104336" y="1055077"/>
          <a:ext cx="9642231" cy="46435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637D77BF-79F7-460C-A080-59285F43425E}"/>
              </a:ext>
            </a:extLst>
          </p:cNvPr>
          <p:cNvSpPr txBox="1"/>
          <p:nvPr/>
        </p:nvSpPr>
        <p:spPr>
          <a:xfrm>
            <a:off x="3840480" y="2690336"/>
            <a:ext cx="189913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RECIPROCIDAD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EQUIDAD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COLABORACIÓN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C0EDC5B5-4973-4747-8080-A8D2334FD037}"/>
              </a:ext>
            </a:extLst>
          </p:cNvPr>
          <p:cNvSpPr txBox="1"/>
          <p:nvPr/>
        </p:nvSpPr>
        <p:spPr>
          <a:xfrm>
            <a:off x="8637563" y="422032"/>
            <a:ext cx="3123028" cy="341632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Muchos/as criticamos el “sistema”, como si el sistema estuviera fuera de nosotros y no fuésemos parte de él. O como si fuéramos parte de él, pero no tuviéramos el poder para mejorarlo. O en querer cambiarlo, sin embargo no estamos  dispuestos a cambiar nosotros, nuestras organizaciones y nuestra forma de relacionarnos</a:t>
            </a:r>
            <a:endParaRPr kumimoji="0" lang="es-C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1E81FA85-4698-40FC-88A2-2E30E4079082}"/>
              </a:ext>
            </a:extLst>
          </p:cNvPr>
          <p:cNvSpPr txBox="1"/>
          <p:nvPr/>
        </p:nvSpPr>
        <p:spPr>
          <a:xfrm>
            <a:off x="182879" y="422032"/>
            <a:ext cx="6907237" cy="369332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INTERDEPENDENCIA: SECTOR PRIVADO- GOBIERNOS-SOCIEDAD CIVIL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8A9AF421-509F-464E-BD4E-CC720B2C5014}"/>
              </a:ext>
            </a:extLst>
          </p:cNvPr>
          <p:cNvSpPr txBox="1"/>
          <p:nvPr/>
        </p:nvSpPr>
        <p:spPr>
          <a:xfrm>
            <a:off x="70338" y="1114529"/>
            <a:ext cx="222269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hoy sabemos que escuchar y conectarnos con el entorno es un tema de supervivencia</a:t>
            </a:r>
            <a:endParaRPr kumimoji="0" lang="es-C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8A7E0B60-6A43-4E65-B54D-70162DF77448}"/>
              </a:ext>
            </a:extLst>
          </p:cNvPr>
          <p:cNvSpPr txBox="1"/>
          <p:nvPr/>
        </p:nvSpPr>
        <p:spPr>
          <a:xfrm>
            <a:off x="351692" y="5698661"/>
            <a:ext cx="34887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¿+ transparencia = mayor poder de elección?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2BD01736-B5C0-453A-9FD0-CF277B09374A}"/>
              </a:ext>
            </a:extLst>
          </p:cNvPr>
          <p:cNvSpPr txBox="1"/>
          <p:nvPr/>
        </p:nvSpPr>
        <p:spPr>
          <a:xfrm>
            <a:off x="4296508" y="6008540"/>
            <a:ext cx="7751299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00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¿ CUÁL ES NUESTRO PROBLEMA “MÁS URGENTE” QUE DEBEMOS SOLUCIONAR EN LA CONVIVENCIA CIUDADANA?</a:t>
            </a:r>
          </a:p>
        </p:txBody>
      </p:sp>
    </p:spTree>
    <p:extLst>
      <p:ext uri="{BB962C8B-B14F-4D97-AF65-F5344CB8AC3E}">
        <p14:creationId xmlns:p14="http://schemas.microsoft.com/office/powerpoint/2010/main" val="39818844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F465B54-FD10-4C45-8564-0AF8D92BDC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7832" y="2867800"/>
            <a:ext cx="5423151" cy="1122400"/>
          </a:xfrm>
        </p:spPr>
        <p:txBody>
          <a:bodyPr/>
          <a:lstStyle/>
          <a:p>
            <a:r>
              <a:rPr lang="es-CL" b="1" dirty="0"/>
              <a:t>¿ Qué ideas, temas, preguntas quedaron de la (s) primera (s) clase (s)?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A7519FEB-349B-4C5F-BE4F-F5693FE5048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35273" y="399113"/>
            <a:ext cx="3674400" cy="799200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es-CL" dirty="0">
                <a:solidFill>
                  <a:schemeClr val="bg1"/>
                </a:solidFill>
              </a:rPr>
              <a:t>INICIO</a:t>
            </a:r>
          </a:p>
        </p:txBody>
      </p:sp>
    </p:spTree>
    <p:extLst>
      <p:ext uri="{BB962C8B-B14F-4D97-AF65-F5344CB8AC3E}">
        <p14:creationId xmlns:p14="http://schemas.microsoft.com/office/powerpoint/2010/main" val="41928369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32"/>
          <p:cNvSpPr txBox="1">
            <a:spLocks noGrp="1"/>
          </p:cNvSpPr>
          <p:nvPr>
            <p:ph type="title" idx="2"/>
          </p:nvPr>
        </p:nvSpPr>
        <p:spPr>
          <a:xfrm>
            <a:off x="3958111" y="1406367"/>
            <a:ext cx="5063999" cy="842769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-CL" sz="2400" dirty="0">
                <a:solidFill>
                  <a:srgbClr val="FFFFFF"/>
                </a:solidFill>
              </a:rPr>
              <a:t>IDEAS CENTRALES DE HOY:</a:t>
            </a:r>
            <a:endParaRPr sz="2400" dirty="0">
              <a:solidFill>
                <a:srgbClr val="FFFFFF"/>
              </a:solidFill>
            </a:endParaRPr>
          </a:p>
        </p:txBody>
      </p:sp>
      <p:pic>
        <p:nvPicPr>
          <p:cNvPr id="212" name="Google Shape;212;p32"/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 rot="10800000">
            <a:off x="1111600" y="1634133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" name="Google Shape;213;p32"/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 rot="10800000">
            <a:off x="1111600" y="2317276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80FDF17-6A8E-9C86-AA09-59F0139FA9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832322" y="2965593"/>
            <a:ext cx="7063518" cy="3046988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algn="l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</a:pPr>
            <a:r>
              <a:rPr lang="es-ES" sz="3200" dirty="0">
                <a:solidFill>
                  <a:srgbClr val="002060"/>
                </a:solidFill>
              </a:rPr>
              <a:t>1️⃣ El ser humano es individuo, pero nunca existe aislado.</a:t>
            </a:r>
            <a:br>
              <a:rPr lang="es-ES" sz="3200" dirty="0">
                <a:solidFill>
                  <a:srgbClr val="002060"/>
                </a:solidFill>
              </a:rPr>
            </a:br>
            <a:r>
              <a:rPr lang="es-ES" sz="3200" dirty="0">
                <a:solidFill>
                  <a:srgbClr val="002060"/>
                </a:solidFill>
              </a:rPr>
              <a:t>2️⃣ La identidad humana se construye en el tiempo y la memoria.</a:t>
            </a:r>
            <a:br>
              <a:rPr lang="es-ES" sz="3200" dirty="0">
                <a:solidFill>
                  <a:srgbClr val="002060"/>
                </a:solidFill>
              </a:rPr>
            </a:br>
            <a:r>
              <a:rPr lang="es-ES" sz="3200" dirty="0">
                <a:solidFill>
                  <a:srgbClr val="002060"/>
                </a:solidFill>
              </a:rPr>
              <a:t>3️⃣ La existencia humana tiene una dimensión social, histórica y política.</a:t>
            </a:r>
            <a:endParaRPr kumimoji="0" lang="es-CL" altLang="es-CL" sz="3000" b="0" i="0" u="none" strike="noStrike" cap="none" normalizeH="0" baseline="0" dirty="0">
              <a:ln>
                <a:noFill/>
              </a:ln>
              <a:solidFill>
                <a:srgbClr val="002060"/>
              </a:solidFill>
              <a:effectLst/>
              <a:latin typeface="Aptos ExtraBold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61004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0"/>
          <p:cNvSpPr/>
          <p:nvPr/>
        </p:nvSpPr>
        <p:spPr>
          <a:xfrm>
            <a:off x="5127170" y="1132114"/>
            <a:ext cx="2985025" cy="2887074"/>
          </a:xfrm>
          <a:custGeom>
            <a:avLst/>
            <a:gdLst/>
            <a:ahLst/>
            <a:cxnLst/>
            <a:rect l="l" t="t" r="r" b="b"/>
            <a:pathLst>
              <a:path w="1899125" h="1801674" extrusionOk="0">
                <a:moveTo>
                  <a:pt x="1818538" y="707752"/>
                </a:moveTo>
                <a:cubicBezTo>
                  <a:pt x="1831074" y="497125"/>
                  <a:pt x="1753858" y="325519"/>
                  <a:pt x="1578309" y="205746"/>
                </a:cubicBezTo>
                <a:cubicBezTo>
                  <a:pt x="1408528" y="89914"/>
                  <a:pt x="1198250" y="22552"/>
                  <a:pt x="994519" y="4769"/>
                </a:cubicBezTo>
                <a:cubicBezTo>
                  <a:pt x="827085" y="-9839"/>
                  <a:pt x="652527" y="8307"/>
                  <a:pt x="495522" y="70381"/>
                </a:cubicBezTo>
                <a:cubicBezTo>
                  <a:pt x="429934" y="95571"/>
                  <a:pt x="368486" y="130433"/>
                  <a:pt x="313219" y="173809"/>
                </a:cubicBezTo>
                <a:cubicBezTo>
                  <a:pt x="239976" y="232551"/>
                  <a:pt x="210471" y="301682"/>
                  <a:pt x="158916" y="375104"/>
                </a:cubicBezTo>
                <a:cubicBezTo>
                  <a:pt x="103122" y="454565"/>
                  <a:pt x="46440" y="506438"/>
                  <a:pt x="18368" y="605174"/>
                </a:cubicBezTo>
                <a:cubicBezTo>
                  <a:pt x="-14565" y="720999"/>
                  <a:pt x="5923" y="819242"/>
                  <a:pt x="10454" y="934958"/>
                </a:cubicBezTo>
                <a:cubicBezTo>
                  <a:pt x="14758" y="1044814"/>
                  <a:pt x="-1278" y="1145825"/>
                  <a:pt x="25122" y="1255759"/>
                </a:cubicBezTo>
                <a:cubicBezTo>
                  <a:pt x="47323" y="1350745"/>
                  <a:pt x="90532" y="1439548"/>
                  <a:pt x="151572" y="1515641"/>
                </a:cubicBezTo>
                <a:cubicBezTo>
                  <a:pt x="422033" y="1849229"/>
                  <a:pt x="943761" y="1837532"/>
                  <a:pt x="1324630" y="1747856"/>
                </a:cubicBezTo>
                <a:cubicBezTo>
                  <a:pt x="1538265" y="1697565"/>
                  <a:pt x="1682812" y="1551189"/>
                  <a:pt x="1774457" y="1356692"/>
                </a:cubicBezTo>
                <a:cubicBezTo>
                  <a:pt x="1865783" y="1162882"/>
                  <a:pt x="1991560" y="890940"/>
                  <a:pt x="1818538" y="707752"/>
                </a:cubicBezTo>
                <a:close/>
                <a:moveTo>
                  <a:pt x="1780057" y="1013000"/>
                </a:moveTo>
                <a:cubicBezTo>
                  <a:pt x="1773893" y="989902"/>
                  <a:pt x="1783298" y="964666"/>
                  <a:pt x="1787413" y="941387"/>
                </a:cubicBezTo>
                <a:cubicBezTo>
                  <a:pt x="1787430" y="965448"/>
                  <a:pt x="1784958" y="989447"/>
                  <a:pt x="1780037" y="1013000"/>
                </a:cubicBezTo>
                <a:close/>
                <a:moveTo>
                  <a:pt x="1240206" y="1350652"/>
                </a:moveTo>
                <a:cubicBezTo>
                  <a:pt x="1199929" y="1367787"/>
                  <a:pt x="1164079" y="1357269"/>
                  <a:pt x="1121896" y="1347528"/>
                </a:cubicBezTo>
                <a:cubicBezTo>
                  <a:pt x="1185325" y="1323272"/>
                  <a:pt x="1246595" y="1293709"/>
                  <a:pt x="1305055" y="1259156"/>
                </a:cubicBezTo>
                <a:cubicBezTo>
                  <a:pt x="1286530" y="1291734"/>
                  <a:pt x="1264799" y="1322383"/>
                  <a:pt x="1240186" y="1350646"/>
                </a:cubicBezTo>
                <a:close/>
                <a:moveTo>
                  <a:pt x="1291243" y="1489342"/>
                </a:moveTo>
                <a:cubicBezTo>
                  <a:pt x="1273962" y="1493315"/>
                  <a:pt x="1256501" y="1496665"/>
                  <a:pt x="1238987" y="1499452"/>
                </a:cubicBezTo>
                <a:cubicBezTo>
                  <a:pt x="1256980" y="1483982"/>
                  <a:pt x="1267701" y="1489167"/>
                  <a:pt x="1291223" y="1489348"/>
                </a:cubicBezTo>
                <a:close/>
                <a:moveTo>
                  <a:pt x="1066251" y="829391"/>
                </a:moveTo>
                <a:cubicBezTo>
                  <a:pt x="1043961" y="799579"/>
                  <a:pt x="1027361" y="796436"/>
                  <a:pt x="1043676" y="759852"/>
                </a:cubicBezTo>
                <a:cubicBezTo>
                  <a:pt x="1056548" y="779930"/>
                  <a:pt x="1068915" y="804660"/>
                  <a:pt x="1066251" y="829391"/>
                </a:cubicBezTo>
                <a:close/>
                <a:moveTo>
                  <a:pt x="131680" y="905133"/>
                </a:moveTo>
                <a:cubicBezTo>
                  <a:pt x="135569" y="877323"/>
                  <a:pt x="140671" y="849592"/>
                  <a:pt x="146822" y="822178"/>
                </a:cubicBezTo>
                <a:cubicBezTo>
                  <a:pt x="168547" y="893395"/>
                  <a:pt x="196336" y="962619"/>
                  <a:pt x="229884" y="1029092"/>
                </a:cubicBezTo>
                <a:cubicBezTo>
                  <a:pt x="262843" y="1095845"/>
                  <a:pt x="272015" y="1165598"/>
                  <a:pt x="298810" y="1235112"/>
                </a:cubicBezTo>
                <a:cubicBezTo>
                  <a:pt x="217288" y="1140213"/>
                  <a:pt x="159946" y="1026998"/>
                  <a:pt x="131680" y="905133"/>
                </a:cubicBezTo>
                <a:close/>
                <a:moveTo>
                  <a:pt x="263413" y="518227"/>
                </a:moveTo>
                <a:cubicBezTo>
                  <a:pt x="267756" y="601097"/>
                  <a:pt x="263265" y="667409"/>
                  <a:pt x="254417" y="750351"/>
                </a:cubicBezTo>
                <a:cubicBezTo>
                  <a:pt x="242890" y="706980"/>
                  <a:pt x="235842" y="662542"/>
                  <a:pt x="233384" y="617733"/>
                </a:cubicBezTo>
                <a:cubicBezTo>
                  <a:pt x="231686" y="584111"/>
                  <a:pt x="263660" y="522899"/>
                  <a:pt x="263413" y="518207"/>
                </a:cubicBezTo>
                <a:close/>
                <a:moveTo>
                  <a:pt x="454798" y="739444"/>
                </a:moveTo>
                <a:cubicBezTo>
                  <a:pt x="460884" y="691751"/>
                  <a:pt x="468441" y="598388"/>
                  <a:pt x="506592" y="564461"/>
                </a:cubicBezTo>
                <a:cubicBezTo>
                  <a:pt x="560559" y="516503"/>
                  <a:pt x="618427" y="559464"/>
                  <a:pt x="661686" y="596690"/>
                </a:cubicBezTo>
                <a:cubicBezTo>
                  <a:pt x="571591" y="647105"/>
                  <a:pt x="494711" y="685938"/>
                  <a:pt x="463872" y="794233"/>
                </a:cubicBezTo>
                <a:cubicBezTo>
                  <a:pt x="451181" y="778945"/>
                  <a:pt x="447713" y="758006"/>
                  <a:pt x="454797" y="739444"/>
                </a:cubicBezTo>
                <a:close/>
                <a:moveTo>
                  <a:pt x="731461" y="908134"/>
                </a:moveTo>
                <a:cubicBezTo>
                  <a:pt x="722308" y="910395"/>
                  <a:pt x="744800" y="779767"/>
                  <a:pt x="748890" y="771388"/>
                </a:cubicBezTo>
                <a:cubicBezTo>
                  <a:pt x="760771" y="795114"/>
                  <a:pt x="730521" y="879935"/>
                  <a:pt x="731435" y="908134"/>
                </a:cubicBezTo>
                <a:close/>
                <a:moveTo>
                  <a:pt x="845227" y="1379142"/>
                </a:moveTo>
                <a:cubicBezTo>
                  <a:pt x="857758" y="1385458"/>
                  <a:pt x="870425" y="1391522"/>
                  <a:pt x="883229" y="1397334"/>
                </a:cubicBezTo>
                <a:cubicBezTo>
                  <a:pt x="752707" y="1462829"/>
                  <a:pt x="626011" y="1370055"/>
                  <a:pt x="553798" y="1260257"/>
                </a:cubicBezTo>
                <a:cubicBezTo>
                  <a:pt x="638530" y="1325267"/>
                  <a:pt x="739171" y="1366326"/>
                  <a:pt x="845201" y="1379142"/>
                </a:cubicBezTo>
                <a:close/>
                <a:moveTo>
                  <a:pt x="900431" y="1221080"/>
                </a:moveTo>
                <a:cubicBezTo>
                  <a:pt x="851903" y="1224269"/>
                  <a:pt x="735408" y="1064244"/>
                  <a:pt x="764601" y="1038036"/>
                </a:cubicBezTo>
                <a:cubicBezTo>
                  <a:pt x="801100" y="1107529"/>
                  <a:pt x="838959" y="1170361"/>
                  <a:pt x="900405" y="1221080"/>
                </a:cubicBezTo>
                <a:close/>
                <a:moveTo>
                  <a:pt x="868554" y="883856"/>
                </a:moveTo>
                <a:cubicBezTo>
                  <a:pt x="876831" y="858244"/>
                  <a:pt x="875101" y="846987"/>
                  <a:pt x="894416" y="825528"/>
                </a:cubicBezTo>
                <a:cubicBezTo>
                  <a:pt x="912798" y="846164"/>
                  <a:pt x="891065" y="881406"/>
                  <a:pt x="868528" y="883856"/>
                </a:cubicBezTo>
                <a:close/>
                <a:moveTo>
                  <a:pt x="728486" y="1608635"/>
                </a:moveTo>
                <a:cubicBezTo>
                  <a:pt x="649811" y="1617598"/>
                  <a:pt x="547608" y="1627157"/>
                  <a:pt x="504071" y="1545122"/>
                </a:cubicBezTo>
                <a:cubicBezTo>
                  <a:pt x="575905" y="1575650"/>
                  <a:pt x="651306" y="1596990"/>
                  <a:pt x="728486" y="1608635"/>
                </a:cubicBezTo>
                <a:close/>
                <a:moveTo>
                  <a:pt x="613968" y="944705"/>
                </a:moveTo>
                <a:cubicBezTo>
                  <a:pt x="601558" y="949388"/>
                  <a:pt x="589242" y="954311"/>
                  <a:pt x="577022" y="959475"/>
                </a:cubicBezTo>
                <a:cubicBezTo>
                  <a:pt x="563190" y="872093"/>
                  <a:pt x="576374" y="816384"/>
                  <a:pt x="638384" y="749956"/>
                </a:cubicBezTo>
                <a:cubicBezTo>
                  <a:pt x="611193" y="810726"/>
                  <a:pt x="608452" y="879287"/>
                  <a:pt x="613968" y="944705"/>
                </a:cubicBezTo>
                <a:close/>
                <a:moveTo>
                  <a:pt x="591846" y="303276"/>
                </a:moveTo>
                <a:cubicBezTo>
                  <a:pt x="628408" y="288330"/>
                  <a:pt x="667749" y="281390"/>
                  <a:pt x="707219" y="282926"/>
                </a:cubicBezTo>
                <a:cubicBezTo>
                  <a:pt x="663312" y="299699"/>
                  <a:pt x="637373" y="298999"/>
                  <a:pt x="591846" y="303276"/>
                </a:cubicBezTo>
                <a:close/>
                <a:moveTo>
                  <a:pt x="1317850" y="417689"/>
                </a:moveTo>
                <a:lnTo>
                  <a:pt x="1307285" y="402472"/>
                </a:lnTo>
                <a:cubicBezTo>
                  <a:pt x="1317340" y="410681"/>
                  <a:pt x="1327462" y="418817"/>
                  <a:pt x="1337651" y="426879"/>
                </a:cubicBezTo>
                <a:cubicBezTo>
                  <a:pt x="1330187" y="426198"/>
                  <a:pt x="1323189" y="422950"/>
                  <a:pt x="1317850" y="417689"/>
                </a:cubicBezTo>
                <a:close/>
                <a:moveTo>
                  <a:pt x="1632061" y="731809"/>
                </a:moveTo>
                <a:cubicBezTo>
                  <a:pt x="1624353" y="721440"/>
                  <a:pt x="1616512" y="711161"/>
                  <a:pt x="1608539" y="700973"/>
                </a:cubicBezTo>
                <a:cubicBezTo>
                  <a:pt x="1627021" y="705221"/>
                  <a:pt x="1634861" y="715499"/>
                  <a:pt x="1632061" y="731809"/>
                </a:cubicBezTo>
                <a:close/>
                <a:moveTo>
                  <a:pt x="1164124" y="1111237"/>
                </a:moveTo>
                <a:cubicBezTo>
                  <a:pt x="1193935" y="1064028"/>
                  <a:pt x="1216052" y="1012382"/>
                  <a:pt x="1229647" y="958230"/>
                </a:cubicBezTo>
                <a:cubicBezTo>
                  <a:pt x="1274209" y="1032391"/>
                  <a:pt x="1272861" y="1190594"/>
                  <a:pt x="1155108" y="1191904"/>
                </a:cubicBezTo>
                <a:cubicBezTo>
                  <a:pt x="1160632" y="1165356"/>
                  <a:pt x="1163651" y="1138349"/>
                  <a:pt x="1164124" y="1111237"/>
                </a:cubicBezTo>
                <a:close/>
                <a:moveTo>
                  <a:pt x="1241023" y="537578"/>
                </a:moveTo>
                <a:lnTo>
                  <a:pt x="1217041" y="518933"/>
                </a:lnTo>
                <a:cubicBezTo>
                  <a:pt x="1228622" y="518119"/>
                  <a:pt x="1238958" y="526155"/>
                  <a:pt x="1241023" y="537578"/>
                </a:cubicBezTo>
                <a:close/>
                <a:moveTo>
                  <a:pt x="1601403" y="917090"/>
                </a:moveTo>
                <a:cubicBezTo>
                  <a:pt x="1587347" y="952543"/>
                  <a:pt x="1569018" y="986148"/>
                  <a:pt x="1546821" y="1017161"/>
                </a:cubicBezTo>
                <a:cubicBezTo>
                  <a:pt x="1537578" y="966383"/>
                  <a:pt x="1516869" y="922009"/>
                  <a:pt x="1501184" y="873403"/>
                </a:cubicBezTo>
                <a:cubicBezTo>
                  <a:pt x="1486723" y="828600"/>
                  <a:pt x="1481836" y="780448"/>
                  <a:pt x="1468853" y="734622"/>
                </a:cubicBezTo>
                <a:cubicBezTo>
                  <a:pt x="1518813" y="791032"/>
                  <a:pt x="1563203" y="852139"/>
                  <a:pt x="1601403" y="917090"/>
                </a:cubicBezTo>
                <a:close/>
                <a:moveTo>
                  <a:pt x="1506499" y="1277230"/>
                </a:moveTo>
                <a:cubicBezTo>
                  <a:pt x="1528504" y="1241119"/>
                  <a:pt x="1535426" y="1195876"/>
                  <a:pt x="1557892" y="1163168"/>
                </a:cubicBezTo>
                <a:cubicBezTo>
                  <a:pt x="1581226" y="1129254"/>
                  <a:pt x="1618521" y="1102410"/>
                  <a:pt x="1643080" y="1067996"/>
                </a:cubicBezTo>
                <a:cubicBezTo>
                  <a:pt x="1627336" y="1135145"/>
                  <a:pt x="1607386" y="1202526"/>
                  <a:pt x="1575930" y="1264204"/>
                </a:cubicBezTo>
                <a:cubicBezTo>
                  <a:pt x="1539633" y="1335351"/>
                  <a:pt x="1511412" y="1355584"/>
                  <a:pt x="1428460" y="1365590"/>
                </a:cubicBezTo>
                <a:cubicBezTo>
                  <a:pt x="1459219" y="1340695"/>
                  <a:pt x="1485597" y="1310830"/>
                  <a:pt x="1506499" y="1277231"/>
                </a:cubicBezTo>
                <a:close/>
                <a:moveTo>
                  <a:pt x="1533521" y="332875"/>
                </a:moveTo>
                <a:cubicBezTo>
                  <a:pt x="1592389" y="376330"/>
                  <a:pt x="1638930" y="434359"/>
                  <a:pt x="1668566" y="501253"/>
                </a:cubicBezTo>
                <a:cubicBezTo>
                  <a:pt x="1556693" y="420243"/>
                  <a:pt x="1442466" y="350191"/>
                  <a:pt x="1337301" y="259356"/>
                </a:cubicBezTo>
                <a:cubicBezTo>
                  <a:pt x="1295598" y="223329"/>
                  <a:pt x="1253688" y="183977"/>
                  <a:pt x="1199974" y="166680"/>
                </a:cubicBezTo>
                <a:cubicBezTo>
                  <a:pt x="1173730" y="158255"/>
                  <a:pt x="1150189" y="159985"/>
                  <a:pt x="1123763" y="157555"/>
                </a:cubicBezTo>
                <a:cubicBezTo>
                  <a:pt x="1079629" y="153498"/>
                  <a:pt x="1075922" y="156051"/>
                  <a:pt x="1034964" y="129201"/>
                </a:cubicBezTo>
                <a:cubicBezTo>
                  <a:pt x="1213839" y="155578"/>
                  <a:pt x="1388941" y="223361"/>
                  <a:pt x="1533521" y="332875"/>
                </a:cubicBezTo>
                <a:close/>
                <a:moveTo>
                  <a:pt x="982366" y="363652"/>
                </a:moveTo>
                <a:cubicBezTo>
                  <a:pt x="945492" y="365499"/>
                  <a:pt x="954592" y="374177"/>
                  <a:pt x="913563" y="371507"/>
                </a:cubicBezTo>
                <a:cubicBezTo>
                  <a:pt x="884920" y="369640"/>
                  <a:pt x="855455" y="358389"/>
                  <a:pt x="826709" y="354657"/>
                </a:cubicBezTo>
                <a:cubicBezTo>
                  <a:pt x="894008" y="332557"/>
                  <a:pt x="916603" y="332751"/>
                  <a:pt x="982366" y="363652"/>
                </a:cubicBezTo>
                <a:close/>
                <a:moveTo>
                  <a:pt x="881751" y="188974"/>
                </a:moveTo>
                <a:lnTo>
                  <a:pt x="896899" y="196440"/>
                </a:lnTo>
                <a:cubicBezTo>
                  <a:pt x="837460" y="176929"/>
                  <a:pt x="775327" y="166870"/>
                  <a:pt x="712768" y="166628"/>
                </a:cubicBezTo>
                <a:cubicBezTo>
                  <a:pt x="682225" y="166870"/>
                  <a:pt x="651806" y="170526"/>
                  <a:pt x="622076" y="177529"/>
                </a:cubicBezTo>
                <a:lnTo>
                  <a:pt x="592449" y="185876"/>
                </a:lnTo>
                <a:cubicBezTo>
                  <a:pt x="573172" y="201637"/>
                  <a:pt x="555272" y="200598"/>
                  <a:pt x="538748" y="182759"/>
                </a:cubicBezTo>
                <a:cubicBezTo>
                  <a:pt x="644580" y="132072"/>
                  <a:pt x="776936" y="139758"/>
                  <a:pt x="881751" y="188974"/>
                </a:cubicBezTo>
                <a:close/>
                <a:moveTo>
                  <a:pt x="214866" y="1384255"/>
                </a:moveTo>
                <a:cubicBezTo>
                  <a:pt x="191487" y="1347181"/>
                  <a:pt x="172644" y="1307435"/>
                  <a:pt x="158741" y="1265869"/>
                </a:cubicBezTo>
                <a:cubicBezTo>
                  <a:pt x="193513" y="1313954"/>
                  <a:pt x="233150" y="1358325"/>
                  <a:pt x="277025" y="1398280"/>
                </a:cubicBezTo>
                <a:cubicBezTo>
                  <a:pt x="297559" y="1416945"/>
                  <a:pt x="339489" y="1436944"/>
                  <a:pt x="352465" y="1459115"/>
                </a:cubicBezTo>
                <a:cubicBezTo>
                  <a:pt x="364450" y="1479582"/>
                  <a:pt x="363024" y="1519795"/>
                  <a:pt x="369155" y="1542718"/>
                </a:cubicBezTo>
                <a:cubicBezTo>
                  <a:pt x="307803" y="1500558"/>
                  <a:pt x="255371" y="1446708"/>
                  <a:pt x="214866" y="1384255"/>
                </a:cubicBezTo>
                <a:close/>
                <a:moveTo>
                  <a:pt x="1479256" y="1570216"/>
                </a:moveTo>
                <a:cubicBezTo>
                  <a:pt x="1327449" y="1670760"/>
                  <a:pt x="1099366" y="1675297"/>
                  <a:pt x="923778" y="1679872"/>
                </a:cubicBezTo>
                <a:cubicBezTo>
                  <a:pt x="988666" y="1657403"/>
                  <a:pt x="1038030" y="1628207"/>
                  <a:pt x="1106904" y="1625329"/>
                </a:cubicBezTo>
                <a:cubicBezTo>
                  <a:pt x="1170621" y="1623535"/>
                  <a:pt x="1234050" y="1616067"/>
                  <a:pt x="1296441" y="1603016"/>
                </a:cubicBezTo>
                <a:cubicBezTo>
                  <a:pt x="1353688" y="1590948"/>
                  <a:pt x="1408748" y="1570185"/>
                  <a:pt x="1459708" y="1541448"/>
                </a:cubicBezTo>
                <a:cubicBezTo>
                  <a:pt x="1518269" y="1507573"/>
                  <a:pt x="1559791" y="1451805"/>
                  <a:pt x="1617257" y="1420042"/>
                </a:cubicBezTo>
                <a:cubicBezTo>
                  <a:pt x="1581556" y="1478325"/>
                  <a:pt x="1536658" y="1532193"/>
                  <a:pt x="1479256" y="1570216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20"/>
          <p:cNvSpPr/>
          <p:nvPr/>
        </p:nvSpPr>
        <p:spPr>
          <a:xfrm>
            <a:off x="2833401" y="3528349"/>
            <a:ext cx="6639055" cy="1546435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20"/>
          <p:cNvSpPr txBox="1">
            <a:spLocks noGrp="1"/>
          </p:cNvSpPr>
          <p:nvPr>
            <p:ph type="ctrTitle" idx="4294967295"/>
          </p:nvPr>
        </p:nvSpPr>
        <p:spPr>
          <a:xfrm>
            <a:off x="674914" y="2886934"/>
            <a:ext cx="11016343" cy="1476545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spcFirstLastPara="1" wrap="square" lIns="0" tIns="0" rIns="0" bIns="0" anchor="b" anchorCtr="0">
            <a:noAutofit/>
          </a:bodyPr>
          <a:lstStyle/>
          <a:p>
            <a:pPr algn="ctr"/>
            <a:r>
              <a:rPr lang="es-CL" sz="4000" b="1" dirty="0">
                <a:solidFill>
                  <a:schemeClr val="bg1"/>
                </a:solidFill>
              </a:rPr>
              <a:t>PREGUNTA INICIAL DE ACTIVACIÓN: ¿ QUÉ DEFINE MÁS A UN SER HUMANO?</a:t>
            </a:r>
            <a:endParaRPr sz="4000" b="1" dirty="0">
              <a:solidFill>
                <a:schemeClr val="bg1"/>
              </a:solidFill>
            </a:endParaRPr>
          </a:p>
        </p:txBody>
      </p:sp>
      <p:sp>
        <p:nvSpPr>
          <p:cNvPr id="156" name="Google Shape;156;p20"/>
          <p:cNvSpPr txBox="1">
            <a:spLocks noGrp="1"/>
          </p:cNvSpPr>
          <p:nvPr>
            <p:ph type="subTitle" idx="4294967295"/>
          </p:nvPr>
        </p:nvSpPr>
        <p:spPr>
          <a:xfrm>
            <a:off x="1898147" y="4516453"/>
            <a:ext cx="8640606" cy="166370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ES" sz="2000" b="1" dirty="0"/>
              <a:t>A) Su biología</a:t>
            </a:r>
          </a:p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ES" sz="2000" b="1" dirty="0"/>
              <a:t>B) Su historia personal</a:t>
            </a:r>
          </a:p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ES" sz="2000" b="1" dirty="0"/>
              <a:t>C) Sus relaciones sociales</a:t>
            </a:r>
          </a:p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ES" sz="2000" b="1" dirty="0"/>
              <a:t>D) Su libertad individual</a:t>
            </a:r>
            <a:endParaRPr sz="2000" b="1" dirty="0"/>
          </a:p>
        </p:txBody>
      </p:sp>
      <p:sp>
        <p:nvSpPr>
          <p:cNvPr id="157" name="Google Shape;157;p20"/>
          <p:cNvSpPr/>
          <p:nvPr/>
        </p:nvSpPr>
        <p:spPr>
          <a:xfrm>
            <a:off x="7189984" y="312429"/>
            <a:ext cx="1940379" cy="1966213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0"/>
          <p:cNvSpPr/>
          <p:nvPr/>
        </p:nvSpPr>
        <p:spPr>
          <a:xfrm rot="1473012">
            <a:off x="4332806" y="2015557"/>
            <a:ext cx="1134468" cy="1105087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0"/>
          <p:cNvSpPr/>
          <p:nvPr/>
        </p:nvSpPr>
        <p:spPr>
          <a:xfrm>
            <a:off x="5721798" y="845933"/>
            <a:ext cx="496652" cy="482619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0"/>
          <p:cNvSpPr/>
          <p:nvPr/>
        </p:nvSpPr>
        <p:spPr>
          <a:xfrm rot="2487327">
            <a:off x="5402361" y="3035936"/>
            <a:ext cx="353396" cy="343411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733" b="0" i="0" u="none" strike="noStrike" kern="0" cap="none" spc="0" normalizeH="0" baseline="0" noProof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Work Sans Regular"/>
                <a:sym typeface="Work Sans Regular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4</a:t>
            </a:fld>
            <a:endParaRPr kumimoji="0" sz="1733" b="0" i="0" u="none" strike="noStrike" kern="0" cap="none" spc="0" normalizeH="0" baseline="0" noProof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Work Sans Regular"/>
              <a:sym typeface="Work Sans Regular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088572" y="489857"/>
            <a:ext cx="10569526" cy="2031106"/>
          </a:xfr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r>
              <a:rPr lang="es-ES" sz="4400" b="1" dirty="0">
                <a:solidFill>
                  <a:srgbClr val="002060"/>
                </a:solidFill>
              </a:rPr>
              <a:t>Preguntas para debatir:</a:t>
            </a:r>
            <a:br>
              <a:rPr lang="es-ES" sz="4400" b="1" dirty="0">
                <a:solidFill>
                  <a:schemeClr val="bg1"/>
                </a:solidFill>
              </a:rPr>
            </a:br>
            <a:r>
              <a:rPr lang="es-ES" sz="4400" b="1" dirty="0">
                <a:solidFill>
                  <a:srgbClr val="002060"/>
                </a:solidFill>
              </a:rPr>
              <a:t>¿Por qué eligieron esa opción?</a:t>
            </a:r>
            <a:br>
              <a:rPr lang="es-ES" sz="4400" b="1" dirty="0">
                <a:solidFill>
                  <a:srgbClr val="002060"/>
                </a:solidFill>
              </a:rPr>
            </a:br>
            <a:r>
              <a:rPr lang="es-ES" sz="4400" b="1" dirty="0">
                <a:solidFill>
                  <a:srgbClr val="002060"/>
                </a:solidFill>
              </a:rPr>
              <a:t>¿Puede existir individuo sin sociedad?</a:t>
            </a:r>
            <a:endParaRPr lang="es-CL" sz="4400" b="1" dirty="0">
              <a:solidFill>
                <a:srgbClr val="002060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6584" y="3013151"/>
            <a:ext cx="2516577" cy="350996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1976" y="3302898"/>
            <a:ext cx="4781550" cy="336232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1024" y="3684105"/>
            <a:ext cx="2387270" cy="2981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93926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C8A3C342-1D03-412F-8DD3-BF519E8E0A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3">
            <a:schemeClr val="dk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A1903C1-F69F-4F4E-A80C-FE4C40BD8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4160" y="206479"/>
            <a:ext cx="7311286" cy="1439441"/>
          </a:xfr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s-CL" sz="3600" dirty="0">
                <a:solidFill>
                  <a:srgbClr val="EBEBEB"/>
                </a:solidFill>
              </a:rPr>
              <a:t>RECORDATORIO ANTROPOLOGÍA- POLÍTICA</a:t>
            </a:r>
            <a:br>
              <a:rPr lang="es-CL" sz="3600" dirty="0">
                <a:solidFill>
                  <a:srgbClr val="EBEBEB"/>
                </a:solidFill>
              </a:rPr>
            </a:br>
            <a:endParaRPr lang="es-CL" sz="3600" b="1" u="sng" dirty="0">
              <a:solidFill>
                <a:srgbClr val="EBEBEB"/>
              </a:solidFill>
            </a:endParaRPr>
          </a:p>
        </p:txBody>
      </p:sp>
      <p:sp>
        <p:nvSpPr>
          <p:cNvPr id="11" name="Freeform 31">
            <a:extLst>
              <a:ext uri="{FF2B5EF4-FFF2-40B4-BE49-F238E27FC236}">
                <a16:creationId xmlns:a16="http://schemas.microsoft.com/office/drawing/2014/main" id="{81CC9B02-E087-4350-AEBD-2C3CF001A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5974" y="-1"/>
            <a:ext cx="559472" cy="3709642"/>
          </a:xfrm>
          <a:custGeom>
            <a:avLst/>
            <a:gdLst>
              <a:gd name="connsiteX0" fmla="*/ 0 w 559472"/>
              <a:gd name="connsiteY0" fmla="*/ 0 h 3709642"/>
              <a:gd name="connsiteX1" fmla="*/ 473952 w 559472"/>
              <a:gd name="connsiteY1" fmla="*/ 0 h 3709642"/>
              <a:gd name="connsiteX2" fmla="*/ 485840 w 559472"/>
              <a:gd name="connsiteY2" fmla="*/ 161194 h 3709642"/>
              <a:gd name="connsiteX3" fmla="*/ 523949 w 559472"/>
              <a:gd name="connsiteY3" fmla="*/ 3672197 h 3709642"/>
              <a:gd name="connsiteX4" fmla="*/ 454748 w 559472"/>
              <a:gd name="connsiteY4" fmla="*/ 3709642 h 3709642"/>
              <a:gd name="connsiteX5" fmla="*/ 448224 w 559472"/>
              <a:gd name="connsiteY5" fmla="*/ 3510471 h 3709642"/>
              <a:gd name="connsiteX6" fmla="*/ 443564 w 559472"/>
              <a:gd name="connsiteY6" fmla="*/ 3408563 h 3709642"/>
              <a:gd name="connsiteX7" fmla="*/ 438902 w 559472"/>
              <a:gd name="connsiteY7" fmla="*/ 3304407 h 3709642"/>
              <a:gd name="connsiteX8" fmla="*/ 433941 w 559472"/>
              <a:gd name="connsiteY8" fmla="*/ 3198777 h 3709642"/>
              <a:gd name="connsiteX9" fmla="*/ 427584 w 559472"/>
              <a:gd name="connsiteY9" fmla="*/ 3092510 h 3709642"/>
              <a:gd name="connsiteX10" fmla="*/ 420988 w 559472"/>
              <a:gd name="connsiteY10" fmla="*/ 2984390 h 3709642"/>
              <a:gd name="connsiteX11" fmla="*/ 414330 w 559472"/>
              <a:gd name="connsiteY11" fmla="*/ 2874401 h 3709642"/>
              <a:gd name="connsiteX12" fmla="*/ 406840 w 559472"/>
              <a:gd name="connsiteY12" fmla="*/ 2762980 h 3709642"/>
              <a:gd name="connsiteX13" fmla="*/ 397745 w 559472"/>
              <a:gd name="connsiteY13" fmla="*/ 2650566 h 3709642"/>
              <a:gd name="connsiteX14" fmla="*/ 389154 w 559472"/>
              <a:gd name="connsiteY14" fmla="*/ 2536612 h 3709642"/>
              <a:gd name="connsiteX15" fmla="*/ 379225 w 559472"/>
              <a:gd name="connsiteY15" fmla="*/ 2421642 h 3709642"/>
              <a:gd name="connsiteX16" fmla="*/ 368316 w 559472"/>
              <a:gd name="connsiteY16" fmla="*/ 2305627 h 3709642"/>
              <a:gd name="connsiteX17" fmla="*/ 357466 w 559472"/>
              <a:gd name="connsiteY17" fmla="*/ 2189233 h 3709642"/>
              <a:gd name="connsiteX18" fmla="*/ 344982 w 559472"/>
              <a:gd name="connsiteY18" fmla="*/ 2071473 h 3709642"/>
              <a:gd name="connsiteX19" fmla="*/ 332466 w 559472"/>
              <a:gd name="connsiteY19" fmla="*/ 1952216 h 3709642"/>
              <a:gd name="connsiteX20" fmla="*/ 319121 w 559472"/>
              <a:gd name="connsiteY20" fmla="*/ 1833776 h 3709642"/>
              <a:gd name="connsiteX21" fmla="*/ 304408 w 559472"/>
              <a:gd name="connsiteY21" fmla="*/ 1713948 h 3709642"/>
              <a:gd name="connsiteX22" fmla="*/ 288685 w 559472"/>
              <a:gd name="connsiteY22" fmla="*/ 1592703 h 3709642"/>
              <a:gd name="connsiteX23" fmla="*/ 273050 w 559472"/>
              <a:gd name="connsiteY23" fmla="*/ 1471451 h 3709642"/>
              <a:gd name="connsiteX24" fmla="*/ 255813 w 559472"/>
              <a:gd name="connsiteY24" fmla="*/ 1350328 h 3709642"/>
              <a:gd name="connsiteX25" fmla="*/ 237060 w 559472"/>
              <a:gd name="connsiteY25" fmla="*/ 1227080 h 3709642"/>
              <a:gd name="connsiteX26" fmla="*/ 218488 w 559472"/>
              <a:gd name="connsiteY26" fmla="*/ 1106065 h 3709642"/>
              <a:gd name="connsiteX27" fmla="*/ 198221 w 559472"/>
              <a:gd name="connsiteY27" fmla="*/ 982940 h 3709642"/>
              <a:gd name="connsiteX28" fmla="*/ 177152 w 559472"/>
              <a:gd name="connsiteY28" fmla="*/ 858755 h 3709642"/>
              <a:gd name="connsiteX29" fmla="*/ 155551 w 559472"/>
              <a:gd name="connsiteY29" fmla="*/ 736861 h 3709642"/>
              <a:gd name="connsiteX30" fmla="*/ 131782 w 559472"/>
              <a:gd name="connsiteY30" fmla="*/ 613645 h 3709642"/>
              <a:gd name="connsiteX31" fmla="*/ 107123 w 559472"/>
              <a:gd name="connsiteY31" fmla="*/ 490500 h 3709642"/>
              <a:gd name="connsiteX32" fmla="*/ 82552 w 559472"/>
              <a:gd name="connsiteY32" fmla="*/ 367348 h 3709642"/>
              <a:gd name="connsiteX33" fmla="*/ 55608 w 559472"/>
              <a:gd name="connsiteY33" fmla="*/ 244762 h 3709642"/>
              <a:gd name="connsiteX34" fmla="*/ 28130 w 559472"/>
              <a:gd name="connsiteY34" fmla="*/ 122220 h 3709642"/>
              <a:gd name="connsiteX35" fmla="*/ 0 w 559472"/>
              <a:gd name="connsiteY35" fmla="*/ 0 h 37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59472" h="3709642">
                <a:moveTo>
                  <a:pt x="0" y="0"/>
                </a:moveTo>
                <a:lnTo>
                  <a:pt x="473952" y="0"/>
                </a:lnTo>
                <a:lnTo>
                  <a:pt x="485840" y="161194"/>
                </a:lnTo>
                <a:cubicBezTo>
                  <a:pt x="552063" y="1147770"/>
                  <a:pt x="592441" y="3086737"/>
                  <a:pt x="523949" y="3672197"/>
                </a:cubicBezTo>
                <a:cubicBezTo>
                  <a:pt x="500842" y="3684557"/>
                  <a:pt x="477855" y="3697282"/>
                  <a:pt x="454748" y="3709642"/>
                </a:cubicBezTo>
                <a:lnTo>
                  <a:pt x="448224" y="3510471"/>
                </a:lnTo>
                <a:lnTo>
                  <a:pt x="443564" y="3408563"/>
                </a:lnTo>
                <a:lnTo>
                  <a:pt x="438902" y="3304407"/>
                </a:lnTo>
                <a:lnTo>
                  <a:pt x="433941" y="3198777"/>
                </a:lnTo>
                <a:lnTo>
                  <a:pt x="427584" y="3092510"/>
                </a:lnTo>
                <a:lnTo>
                  <a:pt x="420988" y="2984390"/>
                </a:lnTo>
                <a:lnTo>
                  <a:pt x="414330" y="2874401"/>
                </a:lnTo>
                <a:lnTo>
                  <a:pt x="406840" y="2762980"/>
                </a:lnTo>
                <a:lnTo>
                  <a:pt x="397745" y="2650566"/>
                </a:lnTo>
                <a:lnTo>
                  <a:pt x="389154" y="2536612"/>
                </a:lnTo>
                <a:lnTo>
                  <a:pt x="379225" y="2421642"/>
                </a:lnTo>
                <a:lnTo>
                  <a:pt x="368316" y="2305627"/>
                </a:lnTo>
                <a:lnTo>
                  <a:pt x="357466" y="2189233"/>
                </a:lnTo>
                <a:lnTo>
                  <a:pt x="344982" y="2071473"/>
                </a:lnTo>
                <a:lnTo>
                  <a:pt x="332466" y="1952216"/>
                </a:lnTo>
                <a:lnTo>
                  <a:pt x="319121" y="1833776"/>
                </a:lnTo>
                <a:lnTo>
                  <a:pt x="304408" y="1713948"/>
                </a:lnTo>
                <a:lnTo>
                  <a:pt x="288685" y="1592703"/>
                </a:lnTo>
                <a:lnTo>
                  <a:pt x="273050" y="1471451"/>
                </a:lnTo>
                <a:lnTo>
                  <a:pt x="255813" y="1350328"/>
                </a:lnTo>
                <a:lnTo>
                  <a:pt x="237060" y="1227080"/>
                </a:lnTo>
                <a:lnTo>
                  <a:pt x="218488" y="1106065"/>
                </a:lnTo>
                <a:lnTo>
                  <a:pt x="198221" y="982940"/>
                </a:lnTo>
                <a:lnTo>
                  <a:pt x="177152" y="858755"/>
                </a:lnTo>
                <a:lnTo>
                  <a:pt x="155551" y="736861"/>
                </a:lnTo>
                <a:lnTo>
                  <a:pt x="131782" y="613645"/>
                </a:lnTo>
                <a:lnTo>
                  <a:pt x="107123" y="490500"/>
                </a:lnTo>
                <a:lnTo>
                  <a:pt x="82552" y="367348"/>
                </a:lnTo>
                <a:lnTo>
                  <a:pt x="55608" y="244762"/>
                </a:lnTo>
                <a:lnTo>
                  <a:pt x="28130" y="12222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AC3BF0FA-36FA-4CE9-840E-F7C3A8F16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gray">
          <a:xfrm rot="16200000">
            <a:off x="6281796" y="947378"/>
            <a:ext cx="6858001" cy="4963245"/>
          </a:xfrm>
          <a:custGeom>
            <a:avLst/>
            <a:gdLst>
              <a:gd name="connsiteX0" fmla="*/ 6858001 w 6858001"/>
              <a:gd name="connsiteY0" fmla="*/ 1177 h 4963245"/>
              <a:gd name="connsiteX1" fmla="*/ 6858001 w 6858001"/>
              <a:gd name="connsiteY1" fmla="*/ 1344715 h 4963245"/>
              <a:gd name="connsiteX2" fmla="*/ 6858000 w 6858001"/>
              <a:gd name="connsiteY2" fmla="*/ 1344715 h 4963245"/>
              <a:gd name="connsiteX3" fmla="*/ 6858000 w 6858001"/>
              <a:gd name="connsiteY3" fmla="*/ 4963245 h 4963245"/>
              <a:gd name="connsiteX4" fmla="*/ 0 w 6858001"/>
              <a:gd name="connsiteY4" fmla="*/ 4963244 h 4963245"/>
              <a:gd name="connsiteX5" fmla="*/ 0 w 6858001"/>
              <a:gd name="connsiteY5" fmla="*/ 900697 h 4963245"/>
              <a:gd name="connsiteX6" fmla="*/ 1 w 6858001"/>
              <a:gd name="connsiteY6" fmla="*/ 900697 h 4963245"/>
              <a:gd name="connsiteX7" fmla="*/ 1 w 6858001"/>
              <a:gd name="connsiteY7" fmla="*/ 0 h 4963245"/>
              <a:gd name="connsiteX8" fmla="*/ 40463 w 6858001"/>
              <a:gd name="connsiteY8" fmla="*/ 5883 h 4963245"/>
              <a:gd name="connsiteX9" fmla="*/ 159107 w 6858001"/>
              <a:gd name="connsiteY9" fmla="*/ 23196 h 4963245"/>
              <a:gd name="connsiteX10" fmla="*/ 245518 w 6858001"/>
              <a:gd name="connsiteY10" fmla="*/ 35299 h 4963245"/>
              <a:gd name="connsiteX11" fmla="*/ 348388 w 6858001"/>
              <a:gd name="connsiteY11" fmla="*/ 48073 h 4963245"/>
              <a:gd name="connsiteX12" fmla="*/ 470460 w 6858001"/>
              <a:gd name="connsiteY12" fmla="*/ 63369 h 4963245"/>
              <a:gd name="connsiteX13" fmla="*/ 605563 w 6858001"/>
              <a:gd name="connsiteY13" fmla="*/ 79506 h 4963245"/>
              <a:gd name="connsiteX14" fmla="*/ 757810 w 6858001"/>
              <a:gd name="connsiteY14" fmla="*/ 96483 h 4963245"/>
              <a:gd name="connsiteX15" fmla="*/ 923774 w 6858001"/>
              <a:gd name="connsiteY15" fmla="*/ 114469 h 4963245"/>
              <a:gd name="connsiteX16" fmla="*/ 1104139 w 6858001"/>
              <a:gd name="connsiteY16" fmla="*/ 132454 h 4963245"/>
              <a:gd name="connsiteX17" fmla="*/ 1296163 w 6858001"/>
              <a:gd name="connsiteY17" fmla="*/ 150776 h 4963245"/>
              <a:gd name="connsiteX18" fmla="*/ 1503275 w 6858001"/>
              <a:gd name="connsiteY18" fmla="*/ 167753 h 4963245"/>
              <a:gd name="connsiteX19" fmla="*/ 1719988 w 6858001"/>
              <a:gd name="connsiteY19" fmla="*/ 184058 h 4963245"/>
              <a:gd name="connsiteX20" fmla="*/ 1949045 w 6858001"/>
              <a:gd name="connsiteY20" fmla="*/ 198849 h 4963245"/>
              <a:gd name="connsiteX21" fmla="*/ 2187703 w 6858001"/>
              <a:gd name="connsiteY21" fmla="*/ 212969 h 4963245"/>
              <a:gd name="connsiteX22" fmla="*/ 2436649 w 6858001"/>
              <a:gd name="connsiteY22" fmla="*/ 226248 h 4963245"/>
              <a:gd name="connsiteX23" fmla="*/ 2564208 w 6858001"/>
              <a:gd name="connsiteY23" fmla="*/ 230955 h 4963245"/>
              <a:gd name="connsiteX24" fmla="*/ 2694509 w 6858001"/>
              <a:gd name="connsiteY24" fmla="*/ 236165 h 4963245"/>
              <a:gd name="connsiteX25" fmla="*/ 2826868 w 6858001"/>
              <a:gd name="connsiteY25" fmla="*/ 241040 h 4963245"/>
              <a:gd name="connsiteX26" fmla="*/ 2959914 w 6858001"/>
              <a:gd name="connsiteY26" fmla="*/ 244234 h 4963245"/>
              <a:gd name="connsiteX27" fmla="*/ 3095702 w 6858001"/>
              <a:gd name="connsiteY27" fmla="*/ 247091 h 4963245"/>
              <a:gd name="connsiteX28" fmla="*/ 3232862 w 6858001"/>
              <a:gd name="connsiteY28" fmla="*/ 250117 h 4963245"/>
              <a:gd name="connsiteX29" fmla="*/ 3372765 w 6858001"/>
              <a:gd name="connsiteY29" fmla="*/ 252134 h 4963245"/>
              <a:gd name="connsiteX30" fmla="*/ 3514040 w 6858001"/>
              <a:gd name="connsiteY30" fmla="*/ 252134 h 4963245"/>
              <a:gd name="connsiteX31" fmla="*/ 3656686 w 6858001"/>
              <a:gd name="connsiteY31" fmla="*/ 253142 h 4963245"/>
              <a:gd name="connsiteX32" fmla="*/ 3800704 w 6858001"/>
              <a:gd name="connsiteY32" fmla="*/ 252134 h 4963245"/>
              <a:gd name="connsiteX33" fmla="*/ 3946780 w 6858001"/>
              <a:gd name="connsiteY33" fmla="*/ 250117 h 4963245"/>
              <a:gd name="connsiteX34" fmla="*/ 4092855 w 6858001"/>
              <a:gd name="connsiteY34" fmla="*/ 248268 h 4963245"/>
              <a:gd name="connsiteX35" fmla="*/ 4240988 w 6858001"/>
              <a:gd name="connsiteY35" fmla="*/ 244234 h 4963245"/>
              <a:gd name="connsiteX36" fmla="*/ 4390492 w 6858001"/>
              <a:gd name="connsiteY36" fmla="*/ 240032 h 4963245"/>
              <a:gd name="connsiteX37" fmla="*/ 4539997 w 6858001"/>
              <a:gd name="connsiteY37" fmla="*/ 235157 h 4963245"/>
              <a:gd name="connsiteX38" fmla="*/ 4690873 w 6858001"/>
              <a:gd name="connsiteY38" fmla="*/ 228266 h 4963245"/>
              <a:gd name="connsiteX39" fmla="*/ 4843120 w 6858001"/>
              <a:gd name="connsiteY39" fmla="*/ 220029 h 4963245"/>
              <a:gd name="connsiteX40" fmla="*/ 4996054 w 6858001"/>
              <a:gd name="connsiteY40" fmla="*/ 212129 h 4963245"/>
              <a:gd name="connsiteX41" fmla="*/ 5148987 w 6858001"/>
              <a:gd name="connsiteY41" fmla="*/ 202044 h 4963245"/>
              <a:gd name="connsiteX42" fmla="*/ 5303978 w 6858001"/>
              <a:gd name="connsiteY42" fmla="*/ 189941 h 4963245"/>
              <a:gd name="connsiteX43" fmla="*/ 5456911 w 6858001"/>
              <a:gd name="connsiteY43" fmla="*/ 177839 h 4963245"/>
              <a:gd name="connsiteX44" fmla="*/ 5612588 w 6858001"/>
              <a:gd name="connsiteY44" fmla="*/ 163887 h 4963245"/>
              <a:gd name="connsiteX45" fmla="*/ 5768950 w 6858001"/>
              <a:gd name="connsiteY45" fmla="*/ 148591 h 4963245"/>
              <a:gd name="connsiteX46" fmla="*/ 5923255 w 6858001"/>
              <a:gd name="connsiteY46" fmla="*/ 132455 h 4963245"/>
              <a:gd name="connsiteX47" fmla="*/ 6079618 w 6858001"/>
              <a:gd name="connsiteY47" fmla="*/ 113629 h 4963245"/>
              <a:gd name="connsiteX48" fmla="*/ 6235294 w 6858001"/>
              <a:gd name="connsiteY48" fmla="*/ 93458 h 4963245"/>
              <a:gd name="connsiteX49" fmla="*/ 6391657 w 6858001"/>
              <a:gd name="connsiteY49" fmla="*/ 73455 h 4963245"/>
              <a:gd name="connsiteX50" fmla="*/ 6547333 w 6858001"/>
              <a:gd name="connsiteY50" fmla="*/ 50091 h 4963245"/>
              <a:gd name="connsiteX51" fmla="*/ 6702324 w 6858001"/>
              <a:gd name="connsiteY51" fmla="*/ 26222 h 4963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858001" h="4963245">
                <a:moveTo>
                  <a:pt x="6858001" y="1177"/>
                </a:moveTo>
                <a:lnTo>
                  <a:pt x="6858001" y="1344715"/>
                </a:lnTo>
                <a:lnTo>
                  <a:pt x="6858000" y="1344715"/>
                </a:lnTo>
                <a:lnTo>
                  <a:pt x="6858000" y="4963245"/>
                </a:lnTo>
                <a:lnTo>
                  <a:pt x="0" y="4963244"/>
                </a:lnTo>
                <a:lnTo>
                  <a:pt x="0" y="900697"/>
                </a:lnTo>
                <a:lnTo>
                  <a:pt x="1" y="900697"/>
                </a:lnTo>
                <a:lnTo>
                  <a:pt x="1" y="0"/>
                </a:lnTo>
                <a:lnTo>
                  <a:pt x="40463" y="5883"/>
                </a:lnTo>
                <a:lnTo>
                  <a:pt x="159107" y="23196"/>
                </a:lnTo>
                <a:lnTo>
                  <a:pt x="245518" y="35299"/>
                </a:lnTo>
                <a:lnTo>
                  <a:pt x="348388" y="48073"/>
                </a:lnTo>
                <a:lnTo>
                  <a:pt x="470460" y="63369"/>
                </a:lnTo>
                <a:lnTo>
                  <a:pt x="605563" y="79506"/>
                </a:lnTo>
                <a:lnTo>
                  <a:pt x="757810" y="96483"/>
                </a:lnTo>
                <a:lnTo>
                  <a:pt x="923774" y="114469"/>
                </a:lnTo>
                <a:lnTo>
                  <a:pt x="1104139" y="132454"/>
                </a:lnTo>
                <a:lnTo>
                  <a:pt x="1296163" y="150776"/>
                </a:lnTo>
                <a:lnTo>
                  <a:pt x="1503275" y="167753"/>
                </a:lnTo>
                <a:lnTo>
                  <a:pt x="1719988" y="184058"/>
                </a:lnTo>
                <a:lnTo>
                  <a:pt x="1949045" y="198849"/>
                </a:lnTo>
                <a:lnTo>
                  <a:pt x="2187703" y="212969"/>
                </a:lnTo>
                <a:lnTo>
                  <a:pt x="2436649" y="226248"/>
                </a:lnTo>
                <a:lnTo>
                  <a:pt x="2564208" y="230955"/>
                </a:lnTo>
                <a:lnTo>
                  <a:pt x="2694509" y="236165"/>
                </a:lnTo>
                <a:lnTo>
                  <a:pt x="2826868" y="241040"/>
                </a:lnTo>
                <a:lnTo>
                  <a:pt x="2959914" y="244234"/>
                </a:lnTo>
                <a:lnTo>
                  <a:pt x="3095702" y="247091"/>
                </a:lnTo>
                <a:lnTo>
                  <a:pt x="3232862" y="250117"/>
                </a:lnTo>
                <a:lnTo>
                  <a:pt x="3372765" y="252134"/>
                </a:lnTo>
                <a:lnTo>
                  <a:pt x="3514040" y="252134"/>
                </a:lnTo>
                <a:lnTo>
                  <a:pt x="3656686" y="253142"/>
                </a:lnTo>
                <a:lnTo>
                  <a:pt x="3800704" y="252134"/>
                </a:lnTo>
                <a:lnTo>
                  <a:pt x="3946780" y="250117"/>
                </a:lnTo>
                <a:lnTo>
                  <a:pt x="4092855" y="248268"/>
                </a:lnTo>
                <a:lnTo>
                  <a:pt x="4240988" y="244234"/>
                </a:lnTo>
                <a:lnTo>
                  <a:pt x="4390492" y="240032"/>
                </a:lnTo>
                <a:lnTo>
                  <a:pt x="4539997" y="235157"/>
                </a:lnTo>
                <a:lnTo>
                  <a:pt x="4690873" y="228266"/>
                </a:lnTo>
                <a:lnTo>
                  <a:pt x="4843120" y="220029"/>
                </a:lnTo>
                <a:lnTo>
                  <a:pt x="4996054" y="212129"/>
                </a:lnTo>
                <a:lnTo>
                  <a:pt x="5148987" y="202044"/>
                </a:lnTo>
                <a:lnTo>
                  <a:pt x="5303978" y="189941"/>
                </a:lnTo>
                <a:lnTo>
                  <a:pt x="5456911" y="177839"/>
                </a:lnTo>
                <a:lnTo>
                  <a:pt x="5612588" y="163887"/>
                </a:lnTo>
                <a:lnTo>
                  <a:pt x="5768950" y="148591"/>
                </a:lnTo>
                <a:lnTo>
                  <a:pt x="5923255" y="132455"/>
                </a:lnTo>
                <a:lnTo>
                  <a:pt x="6079618" y="113629"/>
                </a:lnTo>
                <a:lnTo>
                  <a:pt x="6235294" y="93458"/>
                </a:lnTo>
                <a:lnTo>
                  <a:pt x="6391657" y="73455"/>
                </a:lnTo>
                <a:lnTo>
                  <a:pt x="6547333" y="50091"/>
                </a:lnTo>
                <a:lnTo>
                  <a:pt x="6702324" y="26222"/>
                </a:lnTo>
                <a:close/>
              </a:path>
            </a:pathLst>
          </a:custGeom>
          <a:ln>
            <a:noFill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pic>
        <p:nvPicPr>
          <p:cNvPr id="4" name="Imagen 3" descr="Imagen que contiene muñeca&#10;&#10;Descripción generada con confianza alta">
            <a:extLst>
              <a:ext uri="{FF2B5EF4-FFF2-40B4-BE49-F238E27FC236}">
                <a16:creationId xmlns:a16="http://schemas.microsoft.com/office/drawing/2014/main" id="{BA9A6294-631C-4E7A-806B-BC442A0168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29871" y="802837"/>
            <a:ext cx="3414010" cy="5252323"/>
          </a:xfrm>
          <a:prstGeom prst="rect">
            <a:avLst/>
          </a:prstGeom>
          <a:effectLst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D6F18ACE-6E82-4ADC-8A2F-A1771B309B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442448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3472F8D-A420-4FB9-88D7-A5965505CB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6774" y="2438400"/>
            <a:ext cx="6603369" cy="3785419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pPr marL="0" indent="0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es-CL" sz="2400" dirty="0">
                <a:solidFill>
                  <a:srgbClr val="FFFFFF"/>
                </a:solidFill>
              </a:rPr>
              <a:t>- LA PERSONA HUMANA ES UN SUJETO QUE ES EMINENTEMENTE SOCIAL.</a:t>
            </a:r>
          </a:p>
          <a:p>
            <a:pPr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FontTx/>
              <a:buChar char="-"/>
            </a:pPr>
            <a:r>
              <a:rPr lang="es-CL" sz="2400" dirty="0">
                <a:solidFill>
                  <a:srgbClr val="FFFFFF"/>
                </a:solidFill>
              </a:rPr>
              <a:t>LA INTERDEPENDENCIA ES UNA CARACTERÍSTICA FUNDAMENTAL DEL SER HUMANO</a:t>
            </a:r>
          </a:p>
          <a:p>
            <a:pPr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FontTx/>
              <a:buChar char="-"/>
            </a:pPr>
            <a:r>
              <a:rPr lang="es-CL" sz="2400" dirty="0">
                <a:solidFill>
                  <a:srgbClr val="FFFFFF"/>
                </a:solidFill>
              </a:rPr>
              <a:t>AFIRMAR “SOMOS ANIMALES POLÍTICOS” SUPONE QUE, MÁS ALLÁ DE LA SOLEDAD ONTOLÓGICA, ME VEO AFECTADO POR OTROS.</a:t>
            </a:r>
          </a:p>
        </p:txBody>
      </p:sp>
    </p:spTree>
    <p:extLst>
      <p:ext uri="{BB962C8B-B14F-4D97-AF65-F5344CB8AC3E}">
        <p14:creationId xmlns:p14="http://schemas.microsoft.com/office/powerpoint/2010/main" val="4701064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4125"/>
        </a:solidFill>
        <a:effectLst/>
      </p:bgPr>
    </p:bg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35"/>
          <p:cNvSpPr txBox="1">
            <a:spLocks noGrp="1"/>
          </p:cNvSpPr>
          <p:nvPr>
            <p:ph type="subTitle" idx="1"/>
          </p:nvPr>
        </p:nvSpPr>
        <p:spPr>
          <a:xfrm>
            <a:off x="391886" y="1257985"/>
            <a:ext cx="6966857" cy="434203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lnSpc>
                <a:spcPct val="90000"/>
              </a:lnSpc>
              <a:spcBef>
                <a:spcPts val="0"/>
              </a:spcBef>
            </a:pPr>
            <a:r>
              <a:rPr lang="es-CL" sz="2667" b="1" dirty="0">
                <a:solidFill>
                  <a:schemeClr val="bg1"/>
                </a:solidFill>
                <a:latin typeface="Frank Ruhl Libre"/>
                <a:ea typeface="Frank Ruhl Libre"/>
                <a:cs typeface="Frank Ruhl Libre"/>
                <a:sym typeface="Frank Ruhl Libre"/>
              </a:rPr>
              <a:t>¿ QUÉ ES IMPORTANTE?</a:t>
            </a:r>
            <a:endParaRPr sz="2667" b="1" dirty="0">
              <a:solidFill>
                <a:schemeClr val="bg1"/>
              </a:solidFill>
              <a:latin typeface="Frank Ruhl Libre"/>
              <a:ea typeface="Frank Ruhl Libre"/>
              <a:cs typeface="Frank Ruhl Libre"/>
              <a:sym typeface="Frank Ruhl Libre"/>
            </a:endParaRPr>
          </a:p>
          <a:p>
            <a:pPr marL="304792" indent="0" algn="l">
              <a:lnSpc>
                <a:spcPct val="90000"/>
              </a:lnSpc>
              <a:spcBef>
                <a:spcPts val="0"/>
              </a:spcBef>
            </a:pPr>
            <a:endParaRPr sz="2667" dirty="0">
              <a:solidFill>
                <a:schemeClr val="dk1"/>
              </a:solidFill>
              <a:latin typeface="Frank Ruhl Libre"/>
              <a:ea typeface="Frank Ruhl Libre"/>
              <a:cs typeface="Frank Ruhl Libre"/>
              <a:sym typeface="Frank Ruhl Libre"/>
            </a:endParaRPr>
          </a:p>
          <a:p>
            <a:pPr marL="571500" indent="-571500">
              <a:buFontTx/>
              <a:buChar char="-"/>
            </a:pPr>
            <a:r>
              <a:rPr lang="es-CL" sz="2400" dirty="0"/>
              <a:t>ENTENDER QUE EL SER HUMANO HA DEVENIDO EN UN PROCESO EVOLUTIVO</a:t>
            </a:r>
          </a:p>
          <a:p>
            <a:pPr marL="571500" indent="-571500">
              <a:buFontTx/>
              <a:buChar char="-"/>
            </a:pPr>
            <a:r>
              <a:rPr lang="es-CL" sz="2400" dirty="0"/>
              <a:t>EL HUMANO ES UN SER HISTÓRICO</a:t>
            </a:r>
          </a:p>
          <a:p>
            <a:pPr marL="571500" indent="-571500">
              <a:buFontTx/>
              <a:buChar char="-"/>
            </a:pPr>
            <a:r>
              <a:rPr lang="es-CL" sz="2400" dirty="0"/>
              <a:t>¿ QUÉ PREDOMINA MÁS, LA BIOLOGÍA O LA CULTURA?</a:t>
            </a:r>
          </a:p>
        </p:txBody>
      </p:sp>
      <p:pic>
        <p:nvPicPr>
          <p:cNvPr id="429" name="Google Shape;429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65727" y="1"/>
            <a:ext cx="4526279" cy="68579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430" name="Google Shape;430;p35"/>
          <p:cNvCxnSpPr/>
          <p:nvPr/>
        </p:nvCxnSpPr>
        <p:spPr>
          <a:xfrm>
            <a:off x="710600" y="1916933"/>
            <a:ext cx="6213600" cy="0"/>
          </a:xfrm>
          <a:prstGeom prst="straightConnector1">
            <a:avLst/>
          </a:prstGeom>
          <a:noFill/>
          <a:ln w="9525" cap="flat" cmpd="sng">
            <a:solidFill>
              <a:srgbClr val="B6D7A8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8788287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86295E7F-EA66-480B-B001-C8BE7CD619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20040" y="4892040"/>
            <a:ext cx="11548872" cy="1645920"/>
          </a:xfrm>
          <a:prstGeom prst="rect">
            <a:avLst/>
          </a:prstGeom>
          <a:solidFill>
            <a:srgbClr val="262626"/>
          </a:solidFill>
          <a:ln w="127000" cap="sq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Subtítulo 7">
            <a:extLst>
              <a:ext uri="{FF2B5EF4-FFF2-40B4-BE49-F238E27FC236}">
                <a16:creationId xmlns:a16="http://schemas.microsoft.com/office/drawing/2014/main" id="{FFF8B051-79E7-40CA-95DD-73237C035A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602119" y="5091763"/>
            <a:ext cx="2871195" cy="1264587"/>
          </a:xfrm>
        </p:spPr>
        <p:txBody>
          <a:bodyPr anchor="ctr">
            <a:normAutofit/>
          </a:bodyPr>
          <a:lstStyle/>
          <a:p>
            <a:pPr algn="l"/>
            <a:r>
              <a:rPr lang="es-CL" sz="2000" dirty="0">
                <a:solidFill>
                  <a:srgbClr val="FFC000"/>
                </a:solidFill>
              </a:rPr>
              <a:t>ANTROPOLOGÍA+ POLÍTICA</a:t>
            </a:r>
          </a:p>
        </p:txBody>
      </p:sp>
      <p:pic>
        <p:nvPicPr>
          <p:cNvPr id="5" name="Imagen 4" descr="Un camión en la calle&#10;&#10;Descripción generada automáticamente con confianza baja">
            <a:extLst>
              <a:ext uri="{FF2B5EF4-FFF2-40B4-BE49-F238E27FC236}">
                <a16:creationId xmlns:a16="http://schemas.microsoft.com/office/drawing/2014/main" id="{1A10E003-5344-4DA9-99C7-8D161CF959F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1" b="31310"/>
          <a:stretch/>
        </p:blipFill>
        <p:spPr>
          <a:xfrm>
            <a:off x="320040" y="320040"/>
            <a:ext cx="11548872" cy="4462272"/>
          </a:xfrm>
          <a:prstGeom prst="rect">
            <a:avLst/>
          </a:prstGeom>
        </p:spPr>
      </p:pic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126E481-B945-4179-BD79-05E96E9B29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rgbClr val="FFFFFF">
                <a:alpha val="8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Google Shape;791;p29">
            <a:extLst>
              <a:ext uri="{FF2B5EF4-FFF2-40B4-BE49-F238E27FC236}">
                <a16:creationId xmlns:a16="http://schemas.microsoft.com/office/drawing/2014/main" id="{843D27D9-326C-4E60-9D3E-34EDBC175B3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0" y="0"/>
            <a:ext cx="7035867" cy="934031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>
              <a:spcAft>
                <a:spcPts val="600"/>
              </a:spcAft>
            </a:pPr>
            <a:r>
              <a:rPr lang="es-CL" sz="2000" dirty="0"/>
              <a:t>PERSONA Y SOCIEDAD, CLASE 2</a:t>
            </a:r>
            <a:endParaRPr sz="2000" dirty="0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46EF8A93-F8CB-4E83-995C-87BEFAA4921F}"/>
              </a:ext>
            </a:extLst>
          </p:cNvPr>
          <p:cNvSpPr txBox="1"/>
          <p:nvPr/>
        </p:nvSpPr>
        <p:spPr>
          <a:xfrm>
            <a:off x="584819" y="5073933"/>
            <a:ext cx="5866227" cy="64633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L" b="1" dirty="0">
                <a:solidFill>
                  <a:prstClr val="black"/>
                </a:solidFill>
                <a:latin typeface="Calibri" panose="020F0502020204030204"/>
              </a:rPr>
              <a:t>OBJETIVO: COMPRENSIÓN DE LA NATURALEZA HUMANA COMO FUNDAMENO DEL ORDEN SOCIAL</a:t>
            </a:r>
            <a:endParaRPr kumimoji="0" lang="es-CL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46207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0"/>
          <p:cNvSpPr/>
          <p:nvPr/>
        </p:nvSpPr>
        <p:spPr>
          <a:xfrm>
            <a:off x="4193668" y="301733"/>
            <a:ext cx="3918528" cy="3717455"/>
          </a:xfrm>
          <a:custGeom>
            <a:avLst/>
            <a:gdLst/>
            <a:ahLst/>
            <a:cxnLst/>
            <a:rect l="l" t="t" r="r" b="b"/>
            <a:pathLst>
              <a:path w="1899125" h="1801674" extrusionOk="0">
                <a:moveTo>
                  <a:pt x="1818538" y="707752"/>
                </a:moveTo>
                <a:cubicBezTo>
                  <a:pt x="1831074" y="497125"/>
                  <a:pt x="1753858" y="325519"/>
                  <a:pt x="1578309" y="205746"/>
                </a:cubicBezTo>
                <a:cubicBezTo>
                  <a:pt x="1408528" y="89914"/>
                  <a:pt x="1198250" y="22552"/>
                  <a:pt x="994519" y="4769"/>
                </a:cubicBezTo>
                <a:cubicBezTo>
                  <a:pt x="827085" y="-9839"/>
                  <a:pt x="652527" y="8307"/>
                  <a:pt x="495522" y="70381"/>
                </a:cubicBezTo>
                <a:cubicBezTo>
                  <a:pt x="429934" y="95571"/>
                  <a:pt x="368486" y="130433"/>
                  <a:pt x="313219" y="173809"/>
                </a:cubicBezTo>
                <a:cubicBezTo>
                  <a:pt x="239976" y="232551"/>
                  <a:pt x="210471" y="301682"/>
                  <a:pt x="158916" y="375104"/>
                </a:cubicBezTo>
                <a:cubicBezTo>
                  <a:pt x="103122" y="454565"/>
                  <a:pt x="46440" y="506438"/>
                  <a:pt x="18368" y="605174"/>
                </a:cubicBezTo>
                <a:cubicBezTo>
                  <a:pt x="-14565" y="720999"/>
                  <a:pt x="5923" y="819242"/>
                  <a:pt x="10454" y="934958"/>
                </a:cubicBezTo>
                <a:cubicBezTo>
                  <a:pt x="14758" y="1044814"/>
                  <a:pt x="-1278" y="1145825"/>
                  <a:pt x="25122" y="1255759"/>
                </a:cubicBezTo>
                <a:cubicBezTo>
                  <a:pt x="47323" y="1350745"/>
                  <a:pt x="90532" y="1439548"/>
                  <a:pt x="151572" y="1515641"/>
                </a:cubicBezTo>
                <a:cubicBezTo>
                  <a:pt x="422033" y="1849229"/>
                  <a:pt x="943761" y="1837532"/>
                  <a:pt x="1324630" y="1747856"/>
                </a:cubicBezTo>
                <a:cubicBezTo>
                  <a:pt x="1538265" y="1697565"/>
                  <a:pt x="1682812" y="1551189"/>
                  <a:pt x="1774457" y="1356692"/>
                </a:cubicBezTo>
                <a:cubicBezTo>
                  <a:pt x="1865783" y="1162882"/>
                  <a:pt x="1991560" y="890940"/>
                  <a:pt x="1818538" y="707752"/>
                </a:cubicBezTo>
                <a:close/>
                <a:moveTo>
                  <a:pt x="1780057" y="1013000"/>
                </a:moveTo>
                <a:cubicBezTo>
                  <a:pt x="1773893" y="989902"/>
                  <a:pt x="1783298" y="964666"/>
                  <a:pt x="1787413" y="941387"/>
                </a:cubicBezTo>
                <a:cubicBezTo>
                  <a:pt x="1787430" y="965448"/>
                  <a:pt x="1784958" y="989447"/>
                  <a:pt x="1780037" y="1013000"/>
                </a:cubicBezTo>
                <a:close/>
                <a:moveTo>
                  <a:pt x="1240206" y="1350652"/>
                </a:moveTo>
                <a:cubicBezTo>
                  <a:pt x="1199929" y="1367787"/>
                  <a:pt x="1164079" y="1357269"/>
                  <a:pt x="1121896" y="1347528"/>
                </a:cubicBezTo>
                <a:cubicBezTo>
                  <a:pt x="1185325" y="1323272"/>
                  <a:pt x="1246595" y="1293709"/>
                  <a:pt x="1305055" y="1259156"/>
                </a:cubicBezTo>
                <a:cubicBezTo>
                  <a:pt x="1286530" y="1291734"/>
                  <a:pt x="1264799" y="1322383"/>
                  <a:pt x="1240186" y="1350646"/>
                </a:cubicBezTo>
                <a:close/>
                <a:moveTo>
                  <a:pt x="1291243" y="1489342"/>
                </a:moveTo>
                <a:cubicBezTo>
                  <a:pt x="1273962" y="1493315"/>
                  <a:pt x="1256501" y="1496665"/>
                  <a:pt x="1238987" y="1499452"/>
                </a:cubicBezTo>
                <a:cubicBezTo>
                  <a:pt x="1256980" y="1483982"/>
                  <a:pt x="1267701" y="1489167"/>
                  <a:pt x="1291223" y="1489348"/>
                </a:cubicBezTo>
                <a:close/>
                <a:moveTo>
                  <a:pt x="1066251" y="829391"/>
                </a:moveTo>
                <a:cubicBezTo>
                  <a:pt x="1043961" y="799579"/>
                  <a:pt x="1027361" y="796436"/>
                  <a:pt x="1043676" y="759852"/>
                </a:cubicBezTo>
                <a:cubicBezTo>
                  <a:pt x="1056548" y="779930"/>
                  <a:pt x="1068915" y="804660"/>
                  <a:pt x="1066251" y="829391"/>
                </a:cubicBezTo>
                <a:close/>
                <a:moveTo>
                  <a:pt x="131680" y="905133"/>
                </a:moveTo>
                <a:cubicBezTo>
                  <a:pt x="135569" y="877323"/>
                  <a:pt x="140671" y="849592"/>
                  <a:pt x="146822" y="822178"/>
                </a:cubicBezTo>
                <a:cubicBezTo>
                  <a:pt x="168547" y="893395"/>
                  <a:pt x="196336" y="962619"/>
                  <a:pt x="229884" y="1029092"/>
                </a:cubicBezTo>
                <a:cubicBezTo>
                  <a:pt x="262843" y="1095845"/>
                  <a:pt x="272015" y="1165598"/>
                  <a:pt x="298810" y="1235112"/>
                </a:cubicBezTo>
                <a:cubicBezTo>
                  <a:pt x="217288" y="1140213"/>
                  <a:pt x="159946" y="1026998"/>
                  <a:pt x="131680" y="905133"/>
                </a:cubicBezTo>
                <a:close/>
                <a:moveTo>
                  <a:pt x="263413" y="518227"/>
                </a:moveTo>
                <a:cubicBezTo>
                  <a:pt x="267756" y="601097"/>
                  <a:pt x="263265" y="667409"/>
                  <a:pt x="254417" y="750351"/>
                </a:cubicBezTo>
                <a:cubicBezTo>
                  <a:pt x="242890" y="706980"/>
                  <a:pt x="235842" y="662542"/>
                  <a:pt x="233384" y="617733"/>
                </a:cubicBezTo>
                <a:cubicBezTo>
                  <a:pt x="231686" y="584111"/>
                  <a:pt x="263660" y="522899"/>
                  <a:pt x="263413" y="518207"/>
                </a:cubicBezTo>
                <a:close/>
                <a:moveTo>
                  <a:pt x="454798" y="739444"/>
                </a:moveTo>
                <a:cubicBezTo>
                  <a:pt x="460884" y="691751"/>
                  <a:pt x="468441" y="598388"/>
                  <a:pt x="506592" y="564461"/>
                </a:cubicBezTo>
                <a:cubicBezTo>
                  <a:pt x="560559" y="516503"/>
                  <a:pt x="618427" y="559464"/>
                  <a:pt x="661686" y="596690"/>
                </a:cubicBezTo>
                <a:cubicBezTo>
                  <a:pt x="571591" y="647105"/>
                  <a:pt x="494711" y="685938"/>
                  <a:pt x="463872" y="794233"/>
                </a:cubicBezTo>
                <a:cubicBezTo>
                  <a:pt x="451181" y="778945"/>
                  <a:pt x="447713" y="758006"/>
                  <a:pt x="454797" y="739444"/>
                </a:cubicBezTo>
                <a:close/>
                <a:moveTo>
                  <a:pt x="731461" y="908134"/>
                </a:moveTo>
                <a:cubicBezTo>
                  <a:pt x="722308" y="910395"/>
                  <a:pt x="744800" y="779767"/>
                  <a:pt x="748890" y="771388"/>
                </a:cubicBezTo>
                <a:cubicBezTo>
                  <a:pt x="760771" y="795114"/>
                  <a:pt x="730521" y="879935"/>
                  <a:pt x="731435" y="908134"/>
                </a:cubicBezTo>
                <a:close/>
                <a:moveTo>
                  <a:pt x="845227" y="1379142"/>
                </a:moveTo>
                <a:cubicBezTo>
                  <a:pt x="857758" y="1385458"/>
                  <a:pt x="870425" y="1391522"/>
                  <a:pt x="883229" y="1397334"/>
                </a:cubicBezTo>
                <a:cubicBezTo>
                  <a:pt x="752707" y="1462829"/>
                  <a:pt x="626011" y="1370055"/>
                  <a:pt x="553798" y="1260257"/>
                </a:cubicBezTo>
                <a:cubicBezTo>
                  <a:pt x="638530" y="1325267"/>
                  <a:pt x="739171" y="1366326"/>
                  <a:pt x="845201" y="1379142"/>
                </a:cubicBezTo>
                <a:close/>
                <a:moveTo>
                  <a:pt x="900431" y="1221080"/>
                </a:moveTo>
                <a:cubicBezTo>
                  <a:pt x="851903" y="1224269"/>
                  <a:pt x="735408" y="1064244"/>
                  <a:pt x="764601" y="1038036"/>
                </a:cubicBezTo>
                <a:cubicBezTo>
                  <a:pt x="801100" y="1107529"/>
                  <a:pt x="838959" y="1170361"/>
                  <a:pt x="900405" y="1221080"/>
                </a:cubicBezTo>
                <a:close/>
                <a:moveTo>
                  <a:pt x="868554" y="883856"/>
                </a:moveTo>
                <a:cubicBezTo>
                  <a:pt x="876831" y="858244"/>
                  <a:pt x="875101" y="846987"/>
                  <a:pt x="894416" y="825528"/>
                </a:cubicBezTo>
                <a:cubicBezTo>
                  <a:pt x="912798" y="846164"/>
                  <a:pt x="891065" y="881406"/>
                  <a:pt x="868528" y="883856"/>
                </a:cubicBezTo>
                <a:close/>
                <a:moveTo>
                  <a:pt x="728486" y="1608635"/>
                </a:moveTo>
                <a:cubicBezTo>
                  <a:pt x="649811" y="1617598"/>
                  <a:pt x="547608" y="1627157"/>
                  <a:pt x="504071" y="1545122"/>
                </a:cubicBezTo>
                <a:cubicBezTo>
                  <a:pt x="575905" y="1575650"/>
                  <a:pt x="651306" y="1596990"/>
                  <a:pt x="728486" y="1608635"/>
                </a:cubicBezTo>
                <a:close/>
                <a:moveTo>
                  <a:pt x="613968" y="944705"/>
                </a:moveTo>
                <a:cubicBezTo>
                  <a:pt x="601558" y="949388"/>
                  <a:pt x="589242" y="954311"/>
                  <a:pt x="577022" y="959475"/>
                </a:cubicBezTo>
                <a:cubicBezTo>
                  <a:pt x="563190" y="872093"/>
                  <a:pt x="576374" y="816384"/>
                  <a:pt x="638384" y="749956"/>
                </a:cubicBezTo>
                <a:cubicBezTo>
                  <a:pt x="611193" y="810726"/>
                  <a:pt x="608452" y="879287"/>
                  <a:pt x="613968" y="944705"/>
                </a:cubicBezTo>
                <a:close/>
                <a:moveTo>
                  <a:pt x="591846" y="303276"/>
                </a:moveTo>
                <a:cubicBezTo>
                  <a:pt x="628408" y="288330"/>
                  <a:pt x="667749" y="281390"/>
                  <a:pt x="707219" y="282926"/>
                </a:cubicBezTo>
                <a:cubicBezTo>
                  <a:pt x="663312" y="299699"/>
                  <a:pt x="637373" y="298999"/>
                  <a:pt x="591846" y="303276"/>
                </a:cubicBezTo>
                <a:close/>
                <a:moveTo>
                  <a:pt x="1317850" y="417689"/>
                </a:moveTo>
                <a:lnTo>
                  <a:pt x="1307285" y="402472"/>
                </a:lnTo>
                <a:cubicBezTo>
                  <a:pt x="1317340" y="410681"/>
                  <a:pt x="1327462" y="418817"/>
                  <a:pt x="1337651" y="426879"/>
                </a:cubicBezTo>
                <a:cubicBezTo>
                  <a:pt x="1330187" y="426198"/>
                  <a:pt x="1323189" y="422950"/>
                  <a:pt x="1317850" y="417689"/>
                </a:cubicBezTo>
                <a:close/>
                <a:moveTo>
                  <a:pt x="1632061" y="731809"/>
                </a:moveTo>
                <a:cubicBezTo>
                  <a:pt x="1624353" y="721440"/>
                  <a:pt x="1616512" y="711161"/>
                  <a:pt x="1608539" y="700973"/>
                </a:cubicBezTo>
                <a:cubicBezTo>
                  <a:pt x="1627021" y="705221"/>
                  <a:pt x="1634861" y="715499"/>
                  <a:pt x="1632061" y="731809"/>
                </a:cubicBezTo>
                <a:close/>
                <a:moveTo>
                  <a:pt x="1164124" y="1111237"/>
                </a:moveTo>
                <a:cubicBezTo>
                  <a:pt x="1193935" y="1064028"/>
                  <a:pt x="1216052" y="1012382"/>
                  <a:pt x="1229647" y="958230"/>
                </a:cubicBezTo>
                <a:cubicBezTo>
                  <a:pt x="1274209" y="1032391"/>
                  <a:pt x="1272861" y="1190594"/>
                  <a:pt x="1155108" y="1191904"/>
                </a:cubicBezTo>
                <a:cubicBezTo>
                  <a:pt x="1160632" y="1165356"/>
                  <a:pt x="1163651" y="1138349"/>
                  <a:pt x="1164124" y="1111237"/>
                </a:cubicBezTo>
                <a:close/>
                <a:moveTo>
                  <a:pt x="1241023" y="537578"/>
                </a:moveTo>
                <a:lnTo>
                  <a:pt x="1217041" y="518933"/>
                </a:lnTo>
                <a:cubicBezTo>
                  <a:pt x="1228622" y="518119"/>
                  <a:pt x="1238958" y="526155"/>
                  <a:pt x="1241023" y="537578"/>
                </a:cubicBezTo>
                <a:close/>
                <a:moveTo>
                  <a:pt x="1601403" y="917090"/>
                </a:moveTo>
                <a:cubicBezTo>
                  <a:pt x="1587347" y="952543"/>
                  <a:pt x="1569018" y="986148"/>
                  <a:pt x="1546821" y="1017161"/>
                </a:cubicBezTo>
                <a:cubicBezTo>
                  <a:pt x="1537578" y="966383"/>
                  <a:pt x="1516869" y="922009"/>
                  <a:pt x="1501184" y="873403"/>
                </a:cubicBezTo>
                <a:cubicBezTo>
                  <a:pt x="1486723" y="828600"/>
                  <a:pt x="1481836" y="780448"/>
                  <a:pt x="1468853" y="734622"/>
                </a:cubicBezTo>
                <a:cubicBezTo>
                  <a:pt x="1518813" y="791032"/>
                  <a:pt x="1563203" y="852139"/>
                  <a:pt x="1601403" y="917090"/>
                </a:cubicBezTo>
                <a:close/>
                <a:moveTo>
                  <a:pt x="1506499" y="1277230"/>
                </a:moveTo>
                <a:cubicBezTo>
                  <a:pt x="1528504" y="1241119"/>
                  <a:pt x="1535426" y="1195876"/>
                  <a:pt x="1557892" y="1163168"/>
                </a:cubicBezTo>
                <a:cubicBezTo>
                  <a:pt x="1581226" y="1129254"/>
                  <a:pt x="1618521" y="1102410"/>
                  <a:pt x="1643080" y="1067996"/>
                </a:cubicBezTo>
                <a:cubicBezTo>
                  <a:pt x="1627336" y="1135145"/>
                  <a:pt x="1607386" y="1202526"/>
                  <a:pt x="1575930" y="1264204"/>
                </a:cubicBezTo>
                <a:cubicBezTo>
                  <a:pt x="1539633" y="1335351"/>
                  <a:pt x="1511412" y="1355584"/>
                  <a:pt x="1428460" y="1365590"/>
                </a:cubicBezTo>
                <a:cubicBezTo>
                  <a:pt x="1459219" y="1340695"/>
                  <a:pt x="1485597" y="1310830"/>
                  <a:pt x="1506499" y="1277231"/>
                </a:cubicBezTo>
                <a:close/>
                <a:moveTo>
                  <a:pt x="1533521" y="332875"/>
                </a:moveTo>
                <a:cubicBezTo>
                  <a:pt x="1592389" y="376330"/>
                  <a:pt x="1638930" y="434359"/>
                  <a:pt x="1668566" y="501253"/>
                </a:cubicBezTo>
                <a:cubicBezTo>
                  <a:pt x="1556693" y="420243"/>
                  <a:pt x="1442466" y="350191"/>
                  <a:pt x="1337301" y="259356"/>
                </a:cubicBezTo>
                <a:cubicBezTo>
                  <a:pt x="1295598" y="223329"/>
                  <a:pt x="1253688" y="183977"/>
                  <a:pt x="1199974" y="166680"/>
                </a:cubicBezTo>
                <a:cubicBezTo>
                  <a:pt x="1173730" y="158255"/>
                  <a:pt x="1150189" y="159985"/>
                  <a:pt x="1123763" y="157555"/>
                </a:cubicBezTo>
                <a:cubicBezTo>
                  <a:pt x="1079629" y="153498"/>
                  <a:pt x="1075922" y="156051"/>
                  <a:pt x="1034964" y="129201"/>
                </a:cubicBezTo>
                <a:cubicBezTo>
                  <a:pt x="1213839" y="155578"/>
                  <a:pt x="1388941" y="223361"/>
                  <a:pt x="1533521" y="332875"/>
                </a:cubicBezTo>
                <a:close/>
                <a:moveTo>
                  <a:pt x="982366" y="363652"/>
                </a:moveTo>
                <a:cubicBezTo>
                  <a:pt x="945492" y="365499"/>
                  <a:pt x="954592" y="374177"/>
                  <a:pt x="913563" y="371507"/>
                </a:cubicBezTo>
                <a:cubicBezTo>
                  <a:pt x="884920" y="369640"/>
                  <a:pt x="855455" y="358389"/>
                  <a:pt x="826709" y="354657"/>
                </a:cubicBezTo>
                <a:cubicBezTo>
                  <a:pt x="894008" y="332557"/>
                  <a:pt x="916603" y="332751"/>
                  <a:pt x="982366" y="363652"/>
                </a:cubicBezTo>
                <a:close/>
                <a:moveTo>
                  <a:pt x="881751" y="188974"/>
                </a:moveTo>
                <a:lnTo>
                  <a:pt x="896899" y="196440"/>
                </a:lnTo>
                <a:cubicBezTo>
                  <a:pt x="837460" y="176929"/>
                  <a:pt x="775327" y="166870"/>
                  <a:pt x="712768" y="166628"/>
                </a:cubicBezTo>
                <a:cubicBezTo>
                  <a:pt x="682225" y="166870"/>
                  <a:pt x="651806" y="170526"/>
                  <a:pt x="622076" y="177529"/>
                </a:cubicBezTo>
                <a:lnTo>
                  <a:pt x="592449" y="185876"/>
                </a:lnTo>
                <a:cubicBezTo>
                  <a:pt x="573172" y="201637"/>
                  <a:pt x="555272" y="200598"/>
                  <a:pt x="538748" y="182759"/>
                </a:cubicBezTo>
                <a:cubicBezTo>
                  <a:pt x="644580" y="132072"/>
                  <a:pt x="776936" y="139758"/>
                  <a:pt x="881751" y="188974"/>
                </a:cubicBezTo>
                <a:close/>
                <a:moveTo>
                  <a:pt x="214866" y="1384255"/>
                </a:moveTo>
                <a:cubicBezTo>
                  <a:pt x="191487" y="1347181"/>
                  <a:pt x="172644" y="1307435"/>
                  <a:pt x="158741" y="1265869"/>
                </a:cubicBezTo>
                <a:cubicBezTo>
                  <a:pt x="193513" y="1313954"/>
                  <a:pt x="233150" y="1358325"/>
                  <a:pt x="277025" y="1398280"/>
                </a:cubicBezTo>
                <a:cubicBezTo>
                  <a:pt x="297559" y="1416945"/>
                  <a:pt x="339489" y="1436944"/>
                  <a:pt x="352465" y="1459115"/>
                </a:cubicBezTo>
                <a:cubicBezTo>
                  <a:pt x="364450" y="1479582"/>
                  <a:pt x="363024" y="1519795"/>
                  <a:pt x="369155" y="1542718"/>
                </a:cubicBezTo>
                <a:cubicBezTo>
                  <a:pt x="307803" y="1500558"/>
                  <a:pt x="255371" y="1446708"/>
                  <a:pt x="214866" y="1384255"/>
                </a:cubicBezTo>
                <a:close/>
                <a:moveTo>
                  <a:pt x="1479256" y="1570216"/>
                </a:moveTo>
                <a:cubicBezTo>
                  <a:pt x="1327449" y="1670760"/>
                  <a:pt x="1099366" y="1675297"/>
                  <a:pt x="923778" y="1679872"/>
                </a:cubicBezTo>
                <a:cubicBezTo>
                  <a:pt x="988666" y="1657403"/>
                  <a:pt x="1038030" y="1628207"/>
                  <a:pt x="1106904" y="1625329"/>
                </a:cubicBezTo>
                <a:cubicBezTo>
                  <a:pt x="1170621" y="1623535"/>
                  <a:pt x="1234050" y="1616067"/>
                  <a:pt x="1296441" y="1603016"/>
                </a:cubicBezTo>
                <a:cubicBezTo>
                  <a:pt x="1353688" y="1590948"/>
                  <a:pt x="1408748" y="1570185"/>
                  <a:pt x="1459708" y="1541448"/>
                </a:cubicBezTo>
                <a:cubicBezTo>
                  <a:pt x="1518269" y="1507573"/>
                  <a:pt x="1559791" y="1451805"/>
                  <a:pt x="1617257" y="1420042"/>
                </a:cubicBezTo>
                <a:cubicBezTo>
                  <a:pt x="1581556" y="1478325"/>
                  <a:pt x="1536658" y="1532193"/>
                  <a:pt x="1479256" y="1570216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20"/>
          <p:cNvSpPr/>
          <p:nvPr/>
        </p:nvSpPr>
        <p:spPr>
          <a:xfrm>
            <a:off x="2833401" y="3528349"/>
            <a:ext cx="6639055" cy="1546435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20"/>
          <p:cNvSpPr txBox="1">
            <a:spLocks noGrp="1"/>
          </p:cNvSpPr>
          <p:nvPr>
            <p:ph type="ctrTitle" idx="4294967295"/>
          </p:nvPr>
        </p:nvSpPr>
        <p:spPr>
          <a:xfrm>
            <a:off x="2043333" y="3228733"/>
            <a:ext cx="8105200" cy="15464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spcFirstLastPara="1" wrap="square" lIns="0" tIns="0" rIns="0" bIns="0" anchor="b" anchorCtr="0">
            <a:noAutofit/>
          </a:bodyPr>
          <a:lstStyle/>
          <a:p>
            <a:pPr algn="ctr"/>
            <a:r>
              <a:rPr lang="es-ES" sz="4000" b="1" dirty="0">
                <a:solidFill>
                  <a:schemeClr val="bg1"/>
                </a:solidFill>
              </a:rPr>
              <a:t>DIMENSIONES DE LA PERSONA</a:t>
            </a:r>
            <a:endParaRPr sz="4000" b="1" dirty="0">
              <a:solidFill>
                <a:schemeClr val="bg1"/>
              </a:solidFill>
            </a:endParaRPr>
          </a:p>
        </p:txBody>
      </p:sp>
      <p:sp>
        <p:nvSpPr>
          <p:cNvPr id="156" name="Google Shape;156;p20"/>
          <p:cNvSpPr txBox="1">
            <a:spLocks noGrp="1"/>
          </p:cNvSpPr>
          <p:nvPr>
            <p:ph type="subTitle" idx="4294967295"/>
          </p:nvPr>
        </p:nvSpPr>
        <p:spPr>
          <a:xfrm>
            <a:off x="1917524" y="5041894"/>
            <a:ext cx="8640606" cy="104640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marL="0" indent="0" algn="ctr">
              <a:spcBef>
                <a:spcPts val="0"/>
              </a:spcBef>
              <a:spcAft>
                <a:spcPts val="600"/>
              </a:spcAft>
              <a:buNone/>
            </a:pPr>
            <a:r>
              <a:rPr lang="es-CL" sz="2000" dirty="0"/>
              <a:t>INTIMIDAD, SOLEDAD ONTOLÓGICA, PARTICIPACIÓN CIUDADANA, SINGULARIDAD</a:t>
            </a:r>
            <a:endParaRPr sz="2000" dirty="0"/>
          </a:p>
        </p:txBody>
      </p:sp>
      <p:sp>
        <p:nvSpPr>
          <p:cNvPr id="157" name="Google Shape;157;p20"/>
          <p:cNvSpPr/>
          <p:nvPr/>
        </p:nvSpPr>
        <p:spPr>
          <a:xfrm>
            <a:off x="6097091" y="1033835"/>
            <a:ext cx="1940379" cy="1966213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0"/>
          <p:cNvSpPr/>
          <p:nvPr/>
        </p:nvSpPr>
        <p:spPr>
          <a:xfrm rot="1473012">
            <a:off x="4332806" y="2015557"/>
            <a:ext cx="1134468" cy="1105087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0"/>
          <p:cNvSpPr/>
          <p:nvPr/>
        </p:nvSpPr>
        <p:spPr>
          <a:xfrm>
            <a:off x="5721798" y="845933"/>
            <a:ext cx="496652" cy="482619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0"/>
          <p:cNvSpPr/>
          <p:nvPr/>
        </p:nvSpPr>
        <p:spPr>
          <a:xfrm rot="2487327">
            <a:off x="5402361" y="3035936"/>
            <a:ext cx="353396" cy="343411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733" b="0" i="0" u="none" strike="noStrike" kern="0" cap="none" spc="0" normalizeH="0" baseline="0" noProof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Work Sans Regular"/>
                <a:sym typeface="Work Sans Regular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9</a:t>
            </a:fld>
            <a:endParaRPr kumimoji="0" sz="1733" b="0" i="0" u="none" strike="noStrike" kern="0" cap="none" spc="0" normalizeH="0" baseline="0" noProof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Work Sans Regular"/>
              <a:sym typeface="Work Sans Regular"/>
            </a:endParaRPr>
          </a:p>
        </p:txBody>
      </p:sp>
    </p:spTree>
  </p:cSld>
  <p:clrMapOvr>
    <a:masterClrMapping/>
  </p:clrMapOvr>
</p:sld>
</file>

<file path=ppt/theme/_rels/theme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4.jpeg"/></Relationships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2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12.xml><?xml version="1.0" encoding="utf-8"?>
<a:theme xmlns:a="http://schemas.openxmlformats.org/drawingml/2006/main" name="Miranda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F3F3F3"/>
      </a:lt2>
      <a:accent1>
        <a:srgbClr val="588A87"/>
      </a:accent1>
      <a:accent2>
        <a:srgbClr val="BBDBDF"/>
      </a:accent2>
      <a:accent3>
        <a:srgbClr val="7E89A0"/>
      </a:accent3>
      <a:accent4>
        <a:srgbClr val="BEC1D6"/>
      </a:accent4>
      <a:accent5>
        <a:srgbClr val="9B7160"/>
      </a:accent5>
      <a:accent6>
        <a:srgbClr val="D8C0AD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KETCH LESSON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EB8B3"/>
      </a:accent1>
      <a:accent2>
        <a:srgbClr val="A6DFDA"/>
      </a:accent2>
      <a:accent3>
        <a:srgbClr val="FED58A"/>
      </a:accent3>
      <a:accent4>
        <a:srgbClr val="FF9991"/>
      </a:accent4>
      <a:accent5>
        <a:srgbClr val="8FE2DB"/>
      </a:accent5>
      <a:accent6>
        <a:srgbClr val="FFBF49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Economy Thesis by Slidesgo">
  <a:themeElements>
    <a:clrScheme name="Simple Light">
      <a:dk1>
        <a:srgbClr val="EFEFEF"/>
      </a:dk1>
      <a:lt1>
        <a:srgbClr val="FFF2CC"/>
      </a:lt1>
      <a:dk2>
        <a:srgbClr val="FFE599"/>
      </a:dk2>
      <a:lt2>
        <a:srgbClr val="FFD966"/>
      </a:lt2>
      <a:accent1>
        <a:srgbClr val="F1C232"/>
      </a:accent1>
      <a:accent2>
        <a:srgbClr val="BF9000"/>
      </a:accent2>
      <a:accent3>
        <a:srgbClr val="434343"/>
      </a:accent3>
      <a:accent4>
        <a:srgbClr val="666666"/>
      </a:accent4>
      <a:accent5>
        <a:srgbClr val="999999"/>
      </a:accent5>
      <a:accent6>
        <a:srgbClr val="CCCCCC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Pisanio template">
  <a:themeElements>
    <a:clrScheme name="Custom 347">
      <a:dk1>
        <a:srgbClr val="111111"/>
      </a:dk1>
      <a:lt1>
        <a:srgbClr val="FFFFFF"/>
      </a:lt1>
      <a:dk2>
        <a:srgbClr val="434343"/>
      </a:dk2>
      <a:lt2>
        <a:srgbClr val="F3F3F3"/>
      </a:lt2>
      <a:accent1>
        <a:srgbClr val="FFBC00"/>
      </a:accent1>
      <a:accent2>
        <a:srgbClr val="F38C22"/>
      </a:accent2>
      <a:accent3>
        <a:srgbClr val="202024"/>
      </a:accent3>
      <a:accent4>
        <a:srgbClr val="626269"/>
      </a:accent4>
      <a:accent5>
        <a:srgbClr val="9A9AA2"/>
      </a:accent5>
      <a:accent6>
        <a:srgbClr val="D5CFC1"/>
      </a:accent6>
      <a:hlink>
        <a:srgbClr val="B45F06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Notebook Lesson">
  <a:themeElements>
    <a:clrScheme name="Simple Light">
      <a:dk1>
        <a:srgbClr val="595959"/>
      </a:dk1>
      <a:lt1>
        <a:srgbClr val="F1C232"/>
      </a:lt1>
      <a:dk2>
        <a:srgbClr val="595959"/>
      </a:dk2>
      <a:lt2>
        <a:srgbClr val="A8D68C"/>
      </a:lt2>
      <a:accent1>
        <a:srgbClr val="F1C232"/>
      </a:accent1>
      <a:accent2>
        <a:srgbClr val="B44141"/>
      </a:accent2>
      <a:accent3>
        <a:srgbClr val="F1C232"/>
      </a:accent3>
      <a:accent4>
        <a:srgbClr val="DF7070"/>
      </a:accent4>
      <a:accent5>
        <a:srgbClr val="7A9E64"/>
      </a:accent5>
      <a:accent6>
        <a:srgbClr val="595959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Art Subject for High School: Pop Art by Slidesgo">
  <a:themeElements>
    <a:clrScheme name="Simple Light">
      <a:dk1>
        <a:srgbClr val="303030"/>
      </a:dk1>
      <a:lt1>
        <a:srgbClr val="FFFFFF"/>
      </a:lt1>
      <a:dk2>
        <a:srgbClr val="EB3E71"/>
      </a:dk2>
      <a:lt2>
        <a:srgbClr val="31B351"/>
      </a:lt2>
      <a:accent1>
        <a:srgbClr val="57C5E7"/>
      </a:accent1>
      <a:accent2>
        <a:srgbClr val="FDEC44"/>
      </a:accent2>
      <a:accent3>
        <a:srgbClr val="F5422B"/>
      </a:accent3>
      <a:accent4>
        <a:srgbClr val="FFA734"/>
      </a:accent4>
      <a:accent5>
        <a:srgbClr val="7C5AC7"/>
      </a:accent5>
      <a:accent6>
        <a:srgbClr val="FFFFFF"/>
      </a:accent6>
      <a:hlink>
        <a:srgbClr val="3030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Simple Blackboard Background by Slidesgo">
  <a:themeElements>
    <a:clrScheme name="Simple Light">
      <a:dk1>
        <a:srgbClr val="D752A4"/>
      </a:dk1>
      <a:lt1>
        <a:srgbClr val="31A9EA"/>
      </a:lt1>
      <a:dk2>
        <a:srgbClr val="F9DC01"/>
      </a:dk2>
      <a:lt2>
        <a:srgbClr val="595959"/>
      </a:lt2>
      <a:accent1>
        <a:srgbClr val="FFFFFF"/>
      </a:accent1>
      <a:accent2>
        <a:srgbClr val="D752A4"/>
      </a:accent2>
      <a:accent3>
        <a:srgbClr val="31A9EA"/>
      </a:accent3>
      <a:accent4>
        <a:srgbClr val="F9DC01"/>
      </a:accent4>
      <a:accent5>
        <a:srgbClr val="595959"/>
      </a:accent5>
      <a:accent6>
        <a:srgbClr val="FFFFFF"/>
      </a:accent6>
      <a:hlink>
        <a:srgbClr val="D752A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472</TotalTime>
  <Words>1225</Words>
  <Application>Microsoft Office PowerPoint</Application>
  <PresentationFormat>Widescreen</PresentationFormat>
  <Paragraphs>91</Paragraphs>
  <Slides>18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12</vt:i4>
      </vt:variant>
      <vt:variant>
        <vt:lpstr>Slide Titles</vt:lpstr>
      </vt:variant>
      <vt:variant>
        <vt:i4>18</vt:i4>
      </vt:variant>
    </vt:vector>
  </HeadingPairs>
  <TitlesOfParts>
    <vt:vector size="30" baseType="lpstr">
      <vt:lpstr>Tema de Office</vt:lpstr>
      <vt:lpstr>Comic Style by Slidesgo</vt:lpstr>
      <vt:lpstr>1_SKETCH LESSON</vt:lpstr>
      <vt:lpstr>Economy Thesis by Slidesgo</vt:lpstr>
      <vt:lpstr>1_Tema de Office</vt:lpstr>
      <vt:lpstr>Pisanio template</vt:lpstr>
      <vt:lpstr>Notebook Lesson</vt:lpstr>
      <vt:lpstr>Art Subject for High School: Pop Art by Slidesgo</vt:lpstr>
      <vt:lpstr>Simple Blackboard Background by Slidesgo</vt:lpstr>
      <vt:lpstr>2_Tema de Office</vt:lpstr>
      <vt:lpstr>Ion</vt:lpstr>
      <vt:lpstr>Miranda template</vt:lpstr>
      <vt:lpstr>UNIDAD 1: DIMENSIONES DE LA PERSONA</vt:lpstr>
      <vt:lpstr>¿ Qué ideas, temas, preguntas quedaron de la (s) primera (s) clase (s)?</vt:lpstr>
      <vt:lpstr>IDEAS CENTRALES DE HOY:</vt:lpstr>
      <vt:lpstr>PREGUNTA INICIAL DE ACTIVACIÓN: ¿ QUÉ DEFINE MÁS A UN SER HUMANO?</vt:lpstr>
      <vt:lpstr>Preguntas para debatir: ¿Por qué eligieron esa opción? ¿Puede existir individuo sin sociedad?</vt:lpstr>
      <vt:lpstr>RECORDATORIO ANTROPOLOGÍA- POLÍTICA </vt:lpstr>
      <vt:lpstr>PowerPoint Presentation</vt:lpstr>
      <vt:lpstr>PERSONA Y SOCIEDAD, CLASE 2</vt:lpstr>
      <vt:lpstr>DIMENSIONES DE LA PERSONA</vt:lpstr>
      <vt:lpstr>V de Vendetta: ¿ Cómo nos reorganizamos al otro día?</vt:lpstr>
      <vt:lpstr>SOMOS INDIVIDUOS QUE SE HACEN EN RELACIÓN… PERO, ¿DÓNDE ESTÁ EL FUNDAMENTO?</vt:lpstr>
      <vt:lpstr>Antropología negativa o pesimista de Hobbes</vt:lpstr>
      <vt:lpstr>01 LOS DESPOSEÍDOS; EL REINO DE DIOS</vt:lpstr>
      <vt:lpstr>1. Todo lo que camina sobre dos pies es un enemigo.  2. Todo lo que camina sobre cuatro patas, o tenga alas, es amigo.  3. Ningún animal usará ropa.  4. Ningún animal dormirá en una cama.  5. Ningún animal beberá alcohol.  6. Ningún animal matará a otro animal.  7. Todos los animales son iguales.</vt:lpstr>
      <vt:lpstr>PowerPoint Presentation</vt:lpstr>
      <vt:lpstr>POSICIÓN 2: ¿ ES EL SER HUMANO  BUENO POR NATURALEZA Y LA SOCIEDAD LO CORROMPE? </vt:lpstr>
      <vt:lpstr>Interdependencia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Democracia</dc:title>
  <dc:creator>Simon Isaac Suazo Durán</dc:creator>
  <cp:lastModifiedBy>SIMON SUAZO DURAN</cp:lastModifiedBy>
  <cp:revision>14</cp:revision>
  <dcterms:created xsi:type="dcterms:W3CDTF">2021-03-07T21:46:31Z</dcterms:created>
  <dcterms:modified xsi:type="dcterms:W3CDTF">2026-03-11T19:53:43Z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9f4e9a4a-eb20-4aad-9a64-8872817c1a6f_Enabled">
    <vt:lpwstr>true</vt:lpwstr>
  </property>
  <property fmtid="{D5CDD505-2E9C-101B-9397-08002B2CF9AE}" pid="3" name="MSIP_Label_9f4e9a4a-eb20-4aad-9a64-8872817c1a6f_SetDate">
    <vt:lpwstr>2025-03-12T18:05:35Z</vt:lpwstr>
  </property>
  <property fmtid="{D5CDD505-2E9C-101B-9397-08002B2CF9AE}" pid="4" name="MSIP_Label_9f4e9a4a-eb20-4aad-9a64-8872817c1a6f_Method">
    <vt:lpwstr>Standard</vt:lpwstr>
  </property>
  <property fmtid="{D5CDD505-2E9C-101B-9397-08002B2CF9AE}" pid="5" name="MSIP_Label_9f4e9a4a-eb20-4aad-9a64-8872817c1a6f_Name">
    <vt:lpwstr>defa4170-0d19-0005-0004-bc88714345d2</vt:lpwstr>
  </property>
  <property fmtid="{D5CDD505-2E9C-101B-9397-08002B2CF9AE}" pid="6" name="MSIP_Label_9f4e9a4a-eb20-4aad-9a64-8872817c1a6f_SiteId">
    <vt:lpwstr>7a599002-001c-432c-846e-1ddca9f6b299</vt:lpwstr>
  </property>
  <property fmtid="{D5CDD505-2E9C-101B-9397-08002B2CF9AE}" pid="7" name="MSIP_Label_9f4e9a4a-eb20-4aad-9a64-8872817c1a6f_ActionId">
    <vt:lpwstr>5a79f0d2-3b5f-4bd3-b703-958179629fb1</vt:lpwstr>
  </property>
  <property fmtid="{D5CDD505-2E9C-101B-9397-08002B2CF9AE}" pid="8" name="MSIP_Label_9f4e9a4a-eb20-4aad-9a64-8872817c1a6f_ContentBits">
    <vt:lpwstr>0</vt:lpwstr>
  </property>
  <property fmtid="{D5CDD505-2E9C-101B-9397-08002B2CF9AE}" pid="9" name="MSIP_Label_9f4e9a4a-eb20-4aad-9a64-8872817c1a6f_Tag">
    <vt:lpwstr>10, 3, 0, 2</vt:lpwstr>
  </property>
</Properties>
</file>