
<file path=[Content_Types].xml><?xml version="1.0" encoding="utf-8"?>
<Types xmlns="http://schemas.openxmlformats.org/package/2006/content-types">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2"/>
    <p:sldMasterId id="2147483672" r:id="rId3"/>
    <p:sldMasterId id="2147483684" r:id="rId4"/>
    <p:sldMasterId id="2147483696" r:id="rId5"/>
  </p:sldMasterIdLst>
  <p:notesMasterIdLst>
    <p:notesMasterId r:id="rId28"/>
  </p:notesMasterIdLst>
  <p:sldIdLst>
    <p:sldId id="457" r:id="rId6"/>
    <p:sldId id="458" r:id="rId7"/>
    <p:sldId id="451" r:id="rId8"/>
    <p:sldId id="256" r:id="rId9"/>
    <p:sldId id="464" r:id="rId10"/>
    <p:sldId id="465" r:id="rId11"/>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Lst>
  <p:sldSz cx="18288000" cy="10287000"/>
  <p:notesSz cx="6858000" cy="9144000"/>
  <p:embeddedFontLst>
    <p:embeddedFont>
      <p:font typeface="Barlow" panose="00000500000000000000" pitchFamily="2" charset="0"/>
      <p:regular r:id="rId29"/>
      <p:bold r:id="rId30"/>
      <p:italic r:id="rId31"/>
      <p:boldItalic r:id="rId32"/>
    </p:embeddedFont>
    <p:embeddedFont>
      <p:font typeface="Barlow Medium" panose="00000600000000000000" pitchFamily="2" charset="0"/>
      <p:regular r:id="rId33"/>
      <p:italic r:id="rId34"/>
    </p:embeddedFont>
    <p:embeddedFont>
      <p:font typeface="Childos Arabic SemiBold" panose="020B0604020202020204" charset="-78"/>
      <p:regular r:id="rId35"/>
    </p:embeddedFont>
    <p:embeddedFont>
      <p:font typeface="Comica" panose="020B0604020202020204" charset="0"/>
      <p:regular r:id="rId36"/>
    </p:embeddedFont>
    <p:embeddedFont>
      <p:font typeface="Gill Sans MT" panose="020B0502020104020203" pitchFamily="34" charset="0"/>
      <p:regular r:id="rId37"/>
      <p:bold r:id="rId38"/>
      <p:italic r:id="rId39"/>
      <p:boldItalic r:id="rId40"/>
    </p:embeddedFont>
    <p:embeddedFont>
      <p:font typeface="Nunito Light" pitchFamily="2" charset="0"/>
      <p:regular r:id="rId41"/>
      <p:italic r:id="rId42"/>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A1FA924-951B-4E76-9465-1720386C105F}" v="3" dt="2026-03-08T19:04:53.346"/>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autoAdjust="0"/>
    <p:restoredTop sz="94622" autoAdjust="0"/>
  </p:normalViewPr>
  <p:slideViewPr>
    <p:cSldViewPr>
      <p:cViewPr varScale="1">
        <p:scale>
          <a:sx n="38" d="100"/>
          <a:sy n="38" d="100"/>
        </p:scale>
        <p:origin x="1020" y="3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font" Target="fonts/font11.fntdata"/><Relationship Id="rId21" Type="http://schemas.openxmlformats.org/officeDocument/2006/relationships/slide" Target="slides/slide16.xml"/><Relationship Id="rId34" Type="http://schemas.openxmlformats.org/officeDocument/2006/relationships/font" Target="fonts/font6.fntdata"/><Relationship Id="rId42" Type="http://schemas.openxmlformats.org/officeDocument/2006/relationships/font" Target="fonts/font14.fntdata"/><Relationship Id="rId47" Type="http://schemas.microsoft.com/office/2016/11/relationships/changesInfo" Target="changesInfos/changesInfo1.xml"/><Relationship Id="rId7" Type="http://schemas.openxmlformats.org/officeDocument/2006/relationships/slide" Target="slides/slide2.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font" Target="fonts/font1.fntdata"/><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font" Target="fonts/font4.fntdata"/><Relationship Id="rId37" Type="http://schemas.openxmlformats.org/officeDocument/2006/relationships/font" Target="fonts/font9.fntdata"/><Relationship Id="rId40" Type="http://schemas.openxmlformats.org/officeDocument/2006/relationships/font" Target="fonts/font12.fntdata"/><Relationship Id="rId45"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notesMaster" Target="notesMasters/notesMaster1.xml"/><Relationship Id="rId36" Type="http://schemas.openxmlformats.org/officeDocument/2006/relationships/font" Target="fonts/font8.fntdata"/><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font" Target="fonts/font3.fntdata"/><Relationship Id="rId44"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font" Target="fonts/font2.fntdata"/><Relationship Id="rId35" Type="http://schemas.openxmlformats.org/officeDocument/2006/relationships/font" Target="fonts/font7.fntdata"/><Relationship Id="rId43" Type="http://schemas.openxmlformats.org/officeDocument/2006/relationships/presProps" Target="presProps.xml"/><Relationship Id="rId48" Type="http://schemas.microsoft.com/office/2015/10/relationships/revisionInfo" Target="revisionInfo.xml"/><Relationship Id="rId8" Type="http://schemas.openxmlformats.org/officeDocument/2006/relationships/slide" Target="slides/slide3.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font" Target="fonts/font5.fntdata"/><Relationship Id="rId38" Type="http://schemas.openxmlformats.org/officeDocument/2006/relationships/font" Target="fonts/font10.fntdata"/><Relationship Id="rId46" Type="http://schemas.openxmlformats.org/officeDocument/2006/relationships/tableStyles" Target="tableStyles.xml"/><Relationship Id="rId20" Type="http://schemas.openxmlformats.org/officeDocument/2006/relationships/slide" Target="slides/slide15.xml"/><Relationship Id="rId41" Type="http://schemas.openxmlformats.org/officeDocument/2006/relationships/font" Target="fonts/font13.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IMON SUAZO DURAN" userId="37c848ae-bad5-4277-82f0-ff1ec4aebe92" providerId="ADAL" clId="{08490B4C-88F4-4EF7-9DBD-AB41D3337A5F}"/>
    <pc:docChg chg="custSel addSld delSld modSld">
      <pc:chgData name="SIMON SUAZO DURAN" userId="37c848ae-bad5-4277-82f0-ff1ec4aebe92" providerId="ADAL" clId="{08490B4C-88F4-4EF7-9DBD-AB41D3337A5F}" dt="2026-03-08T19:05:39.566" v="666" actId="13900"/>
      <pc:docMkLst>
        <pc:docMk/>
      </pc:docMkLst>
      <pc:sldChg chg="addSp delSp modSp add mod">
        <pc:chgData name="SIMON SUAZO DURAN" userId="37c848ae-bad5-4277-82f0-ff1ec4aebe92" providerId="ADAL" clId="{08490B4C-88F4-4EF7-9DBD-AB41D3337A5F}" dt="2026-02-06T18:28:25.786" v="385" actId="255"/>
        <pc:sldMkLst>
          <pc:docMk/>
          <pc:sldMk cId="2668084948" sldId="451"/>
        </pc:sldMkLst>
        <pc:spChg chg="add mod">
          <ac:chgData name="SIMON SUAZO DURAN" userId="37c848ae-bad5-4277-82f0-ff1ec4aebe92" providerId="ADAL" clId="{08490B4C-88F4-4EF7-9DBD-AB41D3337A5F}" dt="2026-02-06T18:27:50.706" v="379" actId="14100"/>
          <ac:spMkLst>
            <pc:docMk/>
            <pc:sldMk cId="2668084948" sldId="451"/>
            <ac:spMk id="2" creationId="{B3996F5C-5502-E0D8-12D3-AFBB2F697179}"/>
          </ac:spMkLst>
        </pc:spChg>
        <pc:spChg chg="mod">
          <ac:chgData name="SIMON SUAZO DURAN" userId="37c848ae-bad5-4277-82f0-ff1ec4aebe92" providerId="ADAL" clId="{08490B4C-88F4-4EF7-9DBD-AB41D3337A5F}" dt="2026-02-06T18:22:16.568" v="9" actId="1076"/>
          <ac:spMkLst>
            <pc:docMk/>
            <pc:sldMk cId="2668084948" sldId="451"/>
            <ac:spMk id="3" creationId="{01D0D9C0-13D2-4D6F-9E0D-1B226E1E3C18}"/>
          </ac:spMkLst>
        </pc:spChg>
        <pc:spChg chg="mod">
          <ac:chgData name="SIMON SUAZO DURAN" userId="37c848ae-bad5-4277-82f0-ff1ec4aebe92" providerId="ADAL" clId="{08490B4C-88F4-4EF7-9DBD-AB41D3337A5F}" dt="2026-02-06T18:23:06.744" v="95" actId="1076"/>
          <ac:spMkLst>
            <pc:docMk/>
            <pc:sldMk cId="2668084948" sldId="451"/>
            <ac:spMk id="6" creationId="{037AC48B-C37C-4546-8839-4F6E797A2DD0}"/>
          </ac:spMkLst>
        </pc:spChg>
        <pc:spChg chg="mod">
          <ac:chgData name="SIMON SUAZO DURAN" userId="37c848ae-bad5-4277-82f0-ff1ec4aebe92" providerId="ADAL" clId="{08490B4C-88F4-4EF7-9DBD-AB41D3337A5F}" dt="2026-02-06T18:28:25.786" v="385" actId="255"/>
          <ac:spMkLst>
            <pc:docMk/>
            <pc:sldMk cId="2668084948" sldId="451"/>
            <ac:spMk id="8" creationId="{45A7F502-98F3-49FA-946C-96E874DBBF5B}"/>
          </ac:spMkLst>
        </pc:spChg>
        <pc:spChg chg="mod">
          <ac:chgData name="SIMON SUAZO DURAN" userId="37c848ae-bad5-4277-82f0-ff1ec4aebe92" providerId="ADAL" clId="{08490B4C-88F4-4EF7-9DBD-AB41D3337A5F}" dt="2026-02-06T18:28:18.385" v="383" actId="207"/>
          <ac:spMkLst>
            <pc:docMk/>
            <pc:sldMk cId="2668084948" sldId="451"/>
            <ac:spMk id="9" creationId="{12DADDE1-3BC4-4AC1-89ED-C6670B7391BC}"/>
          </ac:spMkLst>
        </pc:spChg>
        <pc:spChg chg="mod">
          <ac:chgData name="SIMON SUAZO DURAN" userId="37c848ae-bad5-4277-82f0-ff1ec4aebe92" providerId="ADAL" clId="{08490B4C-88F4-4EF7-9DBD-AB41D3337A5F}" dt="2026-02-06T18:28:00.759" v="380" actId="1076"/>
          <ac:spMkLst>
            <pc:docMk/>
            <pc:sldMk cId="2668084948" sldId="451"/>
            <ac:spMk id="11" creationId="{8CFA613F-0255-4A1C-94A9-96C14D390E90}"/>
          </ac:spMkLst>
        </pc:spChg>
        <pc:spChg chg="mod">
          <ac:chgData name="SIMON SUAZO DURAN" userId="37c848ae-bad5-4277-82f0-ff1ec4aebe92" providerId="ADAL" clId="{08490B4C-88F4-4EF7-9DBD-AB41D3337A5F}" dt="2026-02-06T18:28:13.112" v="382" actId="207"/>
          <ac:spMkLst>
            <pc:docMk/>
            <pc:sldMk cId="2668084948" sldId="451"/>
            <ac:spMk id="12" creationId="{C4EE681E-D726-4601-BF9F-592328DB6359}"/>
          </ac:spMkLst>
        </pc:spChg>
        <pc:graphicFrameChg chg="mod modGraphic">
          <ac:chgData name="SIMON SUAZO DURAN" userId="37c848ae-bad5-4277-82f0-ff1ec4aebe92" providerId="ADAL" clId="{08490B4C-88F4-4EF7-9DBD-AB41D3337A5F}" dt="2026-02-06T18:26:41.213" v="301"/>
          <ac:graphicFrameMkLst>
            <pc:docMk/>
            <pc:sldMk cId="2668084948" sldId="451"/>
            <ac:graphicFrameMk id="5" creationId="{6856EEEE-BD23-48DB-AE73-7307E410449E}"/>
          </ac:graphicFrameMkLst>
        </pc:graphicFrameChg>
      </pc:sldChg>
      <pc:sldChg chg="del">
        <pc:chgData name="SIMON SUAZO DURAN" userId="37c848ae-bad5-4277-82f0-ff1ec4aebe92" providerId="ADAL" clId="{08490B4C-88F4-4EF7-9DBD-AB41D3337A5F}" dt="2026-03-08T19:04:02.201" v="653" actId="47"/>
        <pc:sldMkLst>
          <pc:docMk/>
          <pc:sldMk cId="558488685" sldId="459"/>
        </pc:sldMkLst>
      </pc:sldChg>
      <pc:sldChg chg="del">
        <pc:chgData name="SIMON SUAZO DURAN" userId="37c848ae-bad5-4277-82f0-ff1ec4aebe92" providerId="ADAL" clId="{08490B4C-88F4-4EF7-9DBD-AB41D3337A5F}" dt="2026-03-08T19:04:02.872" v="654" actId="47"/>
        <pc:sldMkLst>
          <pc:docMk/>
          <pc:sldMk cId="2414392408" sldId="460"/>
        </pc:sldMkLst>
      </pc:sldChg>
      <pc:sldChg chg="del">
        <pc:chgData name="SIMON SUAZO DURAN" userId="37c848ae-bad5-4277-82f0-ff1ec4aebe92" providerId="ADAL" clId="{08490B4C-88F4-4EF7-9DBD-AB41D3337A5F}" dt="2026-03-08T19:04:03.518" v="655" actId="47"/>
        <pc:sldMkLst>
          <pc:docMk/>
          <pc:sldMk cId="1585794925" sldId="461"/>
        </pc:sldMkLst>
      </pc:sldChg>
      <pc:sldChg chg="del">
        <pc:chgData name="SIMON SUAZO DURAN" userId="37c848ae-bad5-4277-82f0-ff1ec4aebe92" providerId="ADAL" clId="{08490B4C-88F4-4EF7-9DBD-AB41D3337A5F}" dt="2026-03-08T19:04:04.109" v="656" actId="47"/>
        <pc:sldMkLst>
          <pc:docMk/>
          <pc:sldMk cId="478457069" sldId="462"/>
        </pc:sldMkLst>
      </pc:sldChg>
      <pc:sldChg chg="del">
        <pc:chgData name="SIMON SUAZO DURAN" userId="37c848ae-bad5-4277-82f0-ff1ec4aebe92" providerId="ADAL" clId="{08490B4C-88F4-4EF7-9DBD-AB41D3337A5F}" dt="2026-03-08T19:04:05.176" v="657" actId="47"/>
        <pc:sldMkLst>
          <pc:docMk/>
          <pc:sldMk cId="474667310" sldId="463"/>
        </pc:sldMkLst>
      </pc:sldChg>
      <pc:sldChg chg="addSp delSp modSp add mod">
        <pc:chgData name="SIMON SUAZO DURAN" userId="37c848ae-bad5-4277-82f0-ff1ec4aebe92" providerId="ADAL" clId="{08490B4C-88F4-4EF7-9DBD-AB41D3337A5F}" dt="2026-03-08T19:03:24.679" v="652" actId="14100"/>
        <pc:sldMkLst>
          <pc:docMk/>
          <pc:sldMk cId="0" sldId="464"/>
        </pc:sldMkLst>
        <pc:spChg chg="mod">
          <ac:chgData name="SIMON SUAZO DURAN" userId="37c848ae-bad5-4277-82f0-ff1ec4aebe92" providerId="ADAL" clId="{08490B4C-88F4-4EF7-9DBD-AB41D3337A5F}" dt="2026-03-08T18:59:37.539" v="432" actId="207"/>
          <ac:spMkLst>
            <pc:docMk/>
            <pc:sldMk cId="0" sldId="464"/>
            <ac:spMk id="7046" creationId="{00000000-0000-0000-0000-000000000000}"/>
          </ac:spMkLst>
        </pc:spChg>
        <pc:spChg chg="mod">
          <ac:chgData name="SIMON SUAZO DURAN" userId="37c848ae-bad5-4277-82f0-ff1ec4aebe92" providerId="ADAL" clId="{08490B4C-88F4-4EF7-9DBD-AB41D3337A5F}" dt="2026-03-08T18:59:41.219" v="433" actId="6549"/>
          <ac:spMkLst>
            <pc:docMk/>
            <pc:sldMk cId="0" sldId="464"/>
            <ac:spMk id="7047" creationId="{00000000-0000-0000-0000-000000000000}"/>
          </ac:spMkLst>
        </pc:spChg>
        <pc:spChg chg="mod">
          <ac:chgData name="SIMON SUAZO DURAN" userId="37c848ae-bad5-4277-82f0-ff1ec4aebe92" providerId="ADAL" clId="{08490B4C-88F4-4EF7-9DBD-AB41D3337A5F}" dt="2026-03-08T19:01:40.680" v="501" actId="14100"/>
          <ac:spMkLst>
            <pc:docMk/>
            <pc:sldMk cId="0" sldId="464"/>
            <ac:spMk id="7063" creationId="{00000000-0000-0000-0000-000000000000}"/>
          </ac:spMkLst>
        </pc:spChg>
        <pc:spChg chg="mod">
          <ac:chgData name="SIMON SUAZO DURAN" userId="37c848ae-bad5-4277-82f0-ff1ec4aebe92" providerId="ADAL" clId="{08490B4C-88F4-4EF7-9DBD-AB41D3337A5F}" dt="2026-03-08T19:02:00.778" v="537" actId="14100"/>
          <ac:spMkLst>
            <pc:docMk/>
            <pc:sldMk cId="0" sldId="464"/>
            <ac:spMk id="7066" creationId="{00000000-0000-0000-0000-000000000000}"/>
          </ac:spMkLst>
        </pc:spChg>
        <pc:spChg chg="mod">
          <ac:chgData name="SIMON SUAZO DURAN" userId="37c848ae-bad5-4277-82f0-ff1ec4aebe92" providerId="ADAL" clId="{08490B4C-88F4-4EF7-9DBD-AB41D3337A5F}" dt="2026-03-08T19:02:35.338" v="585" actId="14100"/>
          <ac:spMkLst>
            <pc:docMk/>
            <pc:sldMk cId="0" sldId="464"/>
            <ac:spMk id="7069" creationId="{00000000-0000-0000-0000-000000000000}"/>
          </ac:spMkLst>
        </pc:spChg>
        <pc:spChg chg="mod">
          <ac:chgData name="SIMON SUAZO DURAN" userId="37c848ae-bad5-4277-82f0-ff1ec4aebe92" providerId="ADAL" clId="{08490B4C-88F4-4EF7-9DBD-AB41D3337A5F}" dt="2026-03-08T19:03:24.679" v="652" actId="14100"/>
          <ac:spMkLst>
            <pc:docMk/>
            <pc:sldMk cId="0" sldId="464"/>
            <ac:spMk id="7072" creationId="{00000000-0000-0000-0000-000000000000}"/>
          </ac:spMkLst>
        </pc:spChg>
        <pc:grpChg chg="mod">
          <ac:chgData name="SIMON SUAZO DURAN" userId="37c848ae-bad5-4277-82f0-ff1ec4aebe92" providerId="ADAL" clId="{08490B4C-88F4-4EF7-9DBD-AB41D3337A5F}" dt="2026-03-08T19:03:17.137" v="651" actId="14100"/>
          <ac:grpSpMkLst>
            <pc:docMk/>
            <pc:sldMk cId="0" sldId="464"/>
            <ac:grpSpMk id="7062" creationId="{00000000-0000-0000-0000-000000000000}"/>
          </ac:grpSpMkLst>
        </pc:grpChg>
        <pc:picChg chg="del">
          <ac:chgData name="SIMON SUAZO DURAN" userId="37c848ae-bad5-4277-82f0-ff1ec4aebe92" providerId="ADAL" clId="{08490B4C-88F4-4EF7-9DBD-AB41D3337A5F}" dt="2026-03-08T19:00:45.510" v="434" actId="478"/>
          <ac:picMkLst>
            <pc:docMk/>
            <pc:sldMk cId="0" sldId="464"/>
            <ac:picMk id="2" creationId="{5D63B3C4-BCE2-5717-05D5-7C636645090A}"/>
          </ac:picMkLst>
        </pc:picChg>
        <pc:picChg chg="add mod">
          <ac:chgData name="SIMON SUAZO DURAN" userId="37c848ae-bad5-4277-82f0-ff1ec4aebe92" providerId="ADAL" clId="{08490B4C-88F4-4EF7-9DBD-AB41D3337A5F}" dt="2026-03-08T19:00:53.641" v="438" actId="1076"/>
          <ac:picMkLst>
            <pc:docMk/>
            <pc:sldMk cId="0" sldId="464"/>
            <ac:picMk id="3" creationId="{58809B8B-5075-2548-CCC5-03979AD4ED61}"/>
          </ac:picMkLst>
        </pc:picChg>
        <pc:cxnChg chg="mod">
          <ac:chgData name="SIMON SUAZO DURAN" userId="37c848ae-bad5-4277-82f0-ff1ec4aebe92" providerId="ADAL" clId="{08490B4C-88F4-4EF7-9DBD-AB41D3337A5F}" dt="2026-03-08T19:03:17.137" v="651" actId="14100"/>
          <ac:cxnSpMkLst>
            <pc:docMk/>
            <pc:sldMk cId="0" sldId="464"/>
            <ac:cxnSpMk id="7054" creationId="{00000000-0000-0000-0000-000000000000}"/>
          </ac:cxnSpMkLst>
        </pc:cxnChg>
      </pc:sldChg>
      <pc:sldChg chg="addSp modSp add mod">
        <pc:chgData name="SIMON SUAZO DURAN" userId="37c848ae-bad5-4277-82f0-ff1ec4aebe92" providerId="ADAL" clId="{08490B4C-88F4-4EF7-9DBD-AB41D3337A5F}" dt="2026-03-08T19:05:39.566" v="666" actId="13900"/>
        <pc:sldMkLst>
          <pc:docMk/>
          <pc:sldMk cId="2512903528" sldId="465"/>
        </pc:sldMkLst>
        <pc:spChg chg="mod">
          <ac:chgData name="SIMON SUAZO DURAN" userId="37c848ae-bad5-4277-82f0-ff1ec4aebe92" providerId="ADAL" clId="{08490B4C-88F4-4EF7-9DBD-AB41D3337A5F}" dt="2026-03-08T19:04:58.628" v="660" actId="6549"/>
          <ac:spMkLst>
            <pc:docMk/>
            <pc:sldMk cId="2512903528" sldId="465"/>
            <ac:spMk id="14" creationId="{CE35FF80-6C5F-9720-11CA-BBED16631691}"/>
          </ac:spMkLst>
        </pc:spChg>
        <pc:spChg chg="add mod">
          <ac:chgData name="SIMON SUAZO DURAN" userId="37c848ae-bad5-4277-82f0-ff1ec4aebe92" providerId="ADAL" clId="{08490B4C-88F4-4EF7-9DBD-AB41D3337A5F}" dt="2026-03-08T19:05:39.566" v="666" actId="13900"/>
          <ac:spMkLst>
            <pc:docMk/>
            <pc:sldMk cId="2512903528" sldId="465"/>
            <ac:spMk id="16" creationId="{191D882F-3676-A599-087A-BEDE3C105A9B}"/>
          </ac:spMkLst>
        </pc:spChg>
      </pc:sldChg>
    </pc:docChg>
  </pc:docChgLst>
  <pc:docChgLst>
    <pc:chgData name="SIMON SUAZO DURAN" userId="S::ssuazod@docente.uss.cl::37c848ae-bad5-4277-82f0-ff1ec4aebe92" providerId="AD" clId="Web-{05A33B52-4682-3D97-6292-12874B6242CC}"/>
    <pc:docChg chg="mod">
      <pc:chgData name="SIMON SUAZO DURAN" userId="S::ssuazod@docente.uss.cl::37c848ae-bad5-4277-82f0-ff1ec4aebe92" providerId="AD" clId="Web-{05A33B52-4682-3D97-6292-12874B6242CC}" dt="2026-03-03T12:37:20.908" v="0" actId="33475"/>
      <pc:docMkLst>
        <pc:docMk/>
      </pc:docMkLst>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1D8FD42-0D5B-47DB-8EF0-E198CDBE51D0}"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es-CL"/>
        </a:p>
      </dgm:t>
    </dgm:pt>
    <dgm:pt modelId="{514F05A4-3B47-4C1D-B172-7EC8AD02DECE}">
      <dgm:prSet phldrT="[Texto]" custT="1"/>
      <dgm:spPr>
        <a:solidFill>
          <a:srgbClr val="FF0000"/>
        </a:solidFill>
      </dgm:spPr>
      <dgm:t>
        <a:bodyPr/>
        <a:lstStyle/>
        <a:p>
          <a:r>
            <a:rPr lang="es-CL" sz="4400" dirty="0"/>
            <a:t>1</a:t>
          </a:r>
        </a:p>
      </dgm:t>
    </dgm:pt>
    <dgm:pt modelId="{97207AA5-B4D0-4C06-ABF3-3D9978F8AD19}" type="parTrans" cxnId="{27D0315D-F6D6-493D-9E7E-A1EF7A2088D2}">
      <dgm:prSet/>
      <dgm:spPr/>
      <dgm:t>
        <a:bodyPr/>
        <a:lstStyle/>
        <a:p>
          <a:endParaRPr lang="es-CL"/>
        </a:p>
      </dgm:t>
    </dgm:pt>
    <dgm:pt modelId="{5FC0EC5D-A084-42E4-93CE-4B6D8D1A0BB2}" type="sibTrans" cxnId="{27D0315D-F6D6-493D-9E7E-A1EF7A2088D2}">
      <dgm:prSet/>
      <dgm:spPr/>
      <dgm:t>
        <a:bodyPr/>
        <a:lstStyle/>
        <a:p>
          <a:endParaRPr lang="es-CL"/>
        </a:p>
      </dgm:t>
    </dgm:pt>
    <dgm:pt modelId="{F1664614-DD3C-4144-AD64-8164AF7AE3FF}">
      <dgm:prSet phldrT="[Texto]" custT="1"/>
      <dgm:spPr>
        <a:solidFill>
          <a:srgbClr val="00B050"/>
        </a:solidFill>
      </dgm:spPr>
      <dgm:t>
        <a:bodyPr/>
        <a:lstStyle/>
        <a:p>
          <a:r>
            <a:rPr lang="es-CL" sz="1400" dirty="0"/>
            <a:t>2)</a:t>
          </a:r>
        </a:p>
      </dgm:t>
    </dgm:pt>
    <dgm:pt modelId="{5FF3FE85-CBC6-4174-A6A9-02BFDF9FFF8F}" type="parTrans" cxnId="{4BC99D26-80F5-43DC-862C-9FD769C4D219}">
      <dgm:prSet/>
      <dgm:spPr/>
      <dgm:t>
        <a:bodyPr/>
        <a:lstStyle/>
        <a:p>
          <a:endParaRPr lang="es-CL"/>
        </a:p>
      </dgm:t>
    </dgm:pt>
    <dgm:pt modelId="{80F9BFAD-C04D-40FC-A447-DAF2A7479F93}" type="sibTrans" cxnId="{4BC99D26-80F5-43DC-862C-9FD769C4D219}">
      <dgm:prSet/>
      <dgm:spPr/>
      <dgm:t>
        <a:bodyPr/>
        <a:lstStyle/>
        <a:p>
          <a:endParaRPr lang="es-CL"/>
        </a:p>
      </dgm:t>
    </dgm:pt>
    <dgm:pt modelId="{916F030A-EA06-4788-8341-8D3224F2687D}">
      <dgm:prSet phldrT="[Texto]" custT="1"/>
      <dgm:spPr>
        <a:solidFill>
          <a:srgbClr val="0070C0"/>
        </a:solidFill>
      </dgm:spPr>
      <dgm:t>
        <a:bodyPr/>
        <a:lstStyle/>
        <a:p>
          <a:r>
            <a:rPr lang="es-CL" sz="1100" dirty="0"/>
            <a:t>3</a:t>
          </a:r>
        </a:p>
      </dgm:t>
    </dgm:pt>
    <dgm:pt modelId="{EB97F5AE-B8A3-4B92-81D7-EF96AFCFB677}" type="parTrans" cxnId="{4EF52883-1B32-45C8-8718-6E88A3E309CD}">
      <dgm:prSet/>
      <dgm:spPr/>
      <dgm:t>
        <a:bodyPr/>
        <a:lstStyle/>
        <a:p>
          <a:endParaRPr lang="es-CL"/>
        </a:p>
      </dgm:t>
    </dgm:pt>
    <dgm:pt modelId="{A7F65B9B-841D-4437-B8B4-BA4B1D919EE4}" type="sibTrans" cxnId="{4EF52883-1B32-45C8-8718-6E88A3E309CD}">
      <dgm:prSet/>
      <dgm:spPr/>
      <dgm:t>
        <a:bodyPr/>
        <a:lstStyle/>
        <a:p>
          <a:endParaRPr lang="es-CL"/>
        </a:p>
      </dgm:t>
    </dgm:pt>
    <dgm:pt modelId="{D5F75757-641F-44E5-94A0-50B7F719E308}">
      <dgm:prSet phldrT="[Texto]" custT="1"/>
      <dgm:spPr>
        <a:solidFill>
          <a:srgbClr val="7030A0"/>
        </a:solidFill>
      </dgm:spPr>
      <dgm:t>
        <a:bodyPr/>
        <a:lstStyle/>
        <a:p>
          <a:r>
            <a:rPr lang="es-CL" sz="1100" dirty="0"/>
            <a:t>4</a:t>
          </a:r>
        </a:p>
      </dgm:t>
    </dgm:pt>
    <dgm:pt modelId="{509D38E5-B307-4768-A568-1B4228A513C0}" type="parTrans" cxnId="{0DF64FA1-C8AA-4EB1-8383-3427A3DF28F6}">
      <dgm:prSet/>
      <dgm:spPr/>
      <dgm:t>
        <a:bodyPr/>
        <a:lstStyle/>
        <a:p>
          <a:endParaRPr lang="es-CL"/>
        </a:p>
      </dgm:t>
    </dgm:pt>
    <dgm:pt modelId="{3AE6CE3C-50F1-4FEF-840B-2B307C62E9D1}" type="sibTrans" cxnId="{0DF64FA1-C8AA-4EB1-8383-3427A3DF28F6}">
      <dgm:prSet/>
      <dgm:spPr/>
      <dgm:t>
        <a:bodyPr/>
        <a:lstStyle/>
        <a:p>
          <a:endParaRPr lang="es-CL"/>
        </a:p>
      </dgm:t>
    </dgm:pt>
    <dgm:pt modelId="{191C293D-C615-481E-BA56-AF5E886A9480}" type="pres">
      <dgm:prSet presAssocID="{A1D8FD42-0D5B-47DB-8EF0-E198CDBE51D0}" presName="cycle" presStyleCnt="0">
        <dgm:presLayoutVars>
          <dgm:dir/>
          <dgm:resizeHandles val="exact"/>
        </dgm:presLayoutVars>
      </dgm:prSet>
      <dgm:spPr/>
    </dgm:pt>
    <dgm:pt modelId="{C469C66D-140D-48C4-9E7C-45D1BE2E8F22}" type="pres">
      <dgm:prSet presAssocID="{514F05A4-3B47-4C1D-B172-7EC8AD02DECE}" presName="node" presStyleLbl="node1" presStyleIdx="0" presStyleCnt="4" custRadScaleRad="105273" custRadScaleInc="-23979">
        <dgm:presLayoutVars>
          <dgm:bulletEnabled val="1"/>
        </dgm:presLayoutVars>
      </dgm:prSet>
      <dgm:spPr/>
    </dgm:pt>
    <dgm:pt modelId="{94C3FCB8-342F-4482-AB72-F0DD9BA368FA}" type="pres">
      <dgm:prSet presAssocID="{5FC0EC5D-A084-42E4-93CE-4B6D8D1A0BB2}" presName="sibTrans" presStyleLbl="sibTrans2D1" presStyleIdx="0" presStyleCnt="4"/>
      <dgm:spPr/>
    </dgm:pt>
    <dgm:pt modelId="{86E57277-3C8A-44A4-9250-409270E9A4F5}" type="pres">
      <dgm:prSet presAssocID="{5FC0EC5D-A084-42E4-93CE-4B6D8D1A0BB2}" presName="connectorText" presStyleLbl="sibTrans2D1" presStyleIdx="0" presStyleCnt="4"/>
      <dgm:spPr/>
    </dgm:pt>
    <dgm:pt modelId="{A86F979C-A80F-4F8D-B852-6B2C74C1D3AB}" type="pres">
      <dgm:prSet presAssocID="{F1664614-DD3C-4144-AD64-8164AF7AE3FF}" presName="node" presStyleLbl="node1" presStyleIdx="1" presStyleCnt="4" custRadScaleRad="151158" custRadScaleInc="11707">
        <dgm:presLayoutVars>
          <dgm:bulletEnabled val="1"/>
        </dgm:presLayoutVars>
      </dgm:prSet>
      <dgm:spPr/>
    </dgm:pt>
    <dgm:pt modelId="{21F47DF2-CA9A-4110-AEA4-5BAB29F1785B}" type="pres">
      <dgm:prSet presAssocID="{80F9BFAD-C04D-40FC-A447-DAF2A7479F93}" presName="sibTrans" presStyleLbl="sibTrans2D1" presStyleIdx="1" presStyleCnt="4"/>
      <dgm:spPr/>
    </dgm:pt>
    <dgm:pt modelId="{8915CF3F-C6FB-4B00-A475-0247CC9D1472}" type="pres">
      <dgm:prSet presAssocID="{80F9BFAD-C04D-40FC-A447-DAF2A7479F93}" presName="connectorText" presStyleLbl="sibTrans2D1" presStyleIdx="1" presStyleCnt="4"/>
      <dgm:spPr/>
    </dgm:pt>
    <dgm:pt modelId="{F1286BBF-6993-4668-8C8D-6ECF56FC91DC}" type="pres">
      <dgm:prSet presAssocID="{916F030A-EA06-4788-8341-8D3224F2687D}" presName="node" presStyleLbl="node1" presStyleIdx="2" presStyleCnt="4" custRadScaleRad="98811" custRadScaleInc="-22131">
        <dgm:presLayoutVars>
          <dgm:bulletEnabled val="1"/>
        </dgm:presLayoutVars>
      </dgm:prSet>
      <dgm:spPr/>
    </dgm:pt>
    <dgm:pt modelId="{0E42461D-70D4-4449-99B7-A2FABA3DCA09}" type="pres">
      <dgm:prSet presAssocID="{A7F65B9B-841D-4437-B8B4-BA4B1D919EE4}" presName="sibTrans" presStyleLbl="sibTrans2D1" presStyleIdx="2" presStyleCnt="4" custLinFactNeighborX="-51784" custLinFactNeighborY="42323"/>
      <dgm:spPr/>
    </dgm:pt>
    <dgm:pt modelId="{CAB093ED-0707-436E-80CF-F48CA0378548}" type="pres">
      <dgm:prSet presAssocID="{A7F65B9B-841D-4437-B8B4-BA4B1D919EE4}" presName="connectorText" presStyleLbl="sibTrans2D1" presStyleIdx="2" presStyleCnt="4"/>
      <dgm:spPr/>
    </dgm:pt>
    <dgm:pt modelId="{8F26863E-FFA8-4B87-90E6-DD397B90448E}" type="pres">
      <dgm:prSet presAssocID="{D5F75757-641F-44E5-94A0-50B7F719E308}" presName="node" presStyleLbl="node1" presStyleIdx="3" presStyleCnt="4" custScaleX="119754" custScaleY="101512" custRadScaleRad="172919" custRadScaleInc="-10945">
        <dgm:presLayoutVars>
          <dgm:bulletEnabled val="1"/>
        </dgm:presLayoutVars>
      </dgm:prSet>
      <dgm:spPr/>
    </dgm:pt>
    <dgm:pt modelId="{62D2CA09-CD3D-4056-B941-4793411DF17B}" type="pres">
      <dgm:prSet presAssocID="{3AE6CE3C-50F1-4FEF-840B-2B307C62E9D1}" presName="sibTrans" presStyleLbl="sibTrans2D1" presStyleIdx="3" presStyleCnt="4"/>
      <dgm:spPr/>
    </dgm:pt>
    <dgm:pt modelId="{4E468C7C-D459-4869-B52C-BDF624509890}" type="pres">
      <dgm:prSet presAssocID="{3AE6CE3C-50F1-4FEF-840B-2B307C62E9D1}" presName="connectorText" presStyleLbl="sibTrans2D1" presStyleIdx="3" presStyleCnt="4"/>
      <dgm:spPr/>
    </dgm:pt>
  </dgm:ptLst>
  <dgm:cxnLst>
    <dgm:cxn modelId="{3A00C807-5A4C-4EF2-8B72-94323B3F608B}" type="presOf" srcId="{80F9BFAD-C04D-40FC-A447-DAF2A7479F93}" destId="{21F47DF2-CA9A-4110-AEA4-5BAB29F1785B}" srcOrd="0" destOrd="0" presId="urn:microsoft.com/office/officeart/2005/8/layout/cycle2"/>
    <dgm:cxn modelId="{3BE30613-76F4-4137-BAB7-0C351D04FED1}" type="presOf" srcId="{5FC0EC5D-A084-42E4-93CE-4B6D8D1A0BB2}" destId="{86E57277-3C8A-44A4-9250-409270E9A4F5}" srcOrd="1" destOrd="0" presId="urn:microsoft.com/office/officeart/2005/8/layout/cycle2"/>
    <dgm:cxn modelId="{6E86841C-9D88-49D0-A920-CCC8D20B8AA3}" type="presOf" srcId="{916F030A-EA06-4788-8341-8D3224F2687D}" destId="{F1286BBF-6993-4668-8C8D-6ECF56FC91DC}" srcOrd="0" destOrd="0" presId="urn:microsoft.com/office/officeart/2005/8/layout/cycle2"/>
    <dgm:cxn modelId="{4BC99D26-80F5-43DC-862C-9FD769C4D219}" srcId="{A1D8FD42-0D5B-47DB-8EF0-E198CDBE51D0}" destId="{F1664614-DD3C-4144-AD64-8164AF7AE3FF}" srcOrd="1" destOrd="0" parTransId="{5FF3FE85-CBC6-4174-A6A9-02BFDF9FFF8F}" sibTransId="{80F9BFAD-C04D-40FC-A447-DAF2A7479F93}"/>
    <dgm:cxn modelId="{3DDCC628-54E6-4F57-A098-9A9F2B3C7B75}" type="presOf" srcId="{3AE6CE3C-50F1-4FEF-840B-2B307C62E9D1}" destId="{4E468C7C-D459-4869-B52C-BDF624509890}" srcOrd="1" destOrd="0" presId="urn:microsoft.com/office/officeart/2005/8/layout/cycle2"/>
    <dgm:cxn modelId="{E00CEA3D-20A1-414F-B199-9764D1B02FE3}" type="presOf" srcId="{3AE6CE3C-50F1-4FEF-840B-2B307C62E9D1}" destId="{62D2CA09-CD3D-4056-B941-4793411DF17B}" srcOrd="0" destOrd="0" presId="urn:microsoft.com/office/officeart/2005/8/layout/cycle2"/>
    <dgm:cxn modelId="{27D0315D-F6D6-493D-9E7E-A1EF7A2088D2}" srcId="{A1D8FD42-0D5B-47DB-8EF0-E198CDBE51D0}" destId="{514F05A4-3B47-4C1D-B172-7EC8AD02DECE}" srcOrd="0" destOrd="0" parTransId="{97207AA5-B4D0-4C06-ABF3-3D9978F8AD19}" sibTransId="{5FC0EC5D-A084-42E4-93CE-4B6D8D1A0BB2}"/>
    <dgm:cxn modelId="{03FCF468-4E56-4A5D-ADF0-05E48CAA3523}" type="presOf" srcId="{D5F75757-641F-44E5-94A0-50B7F719E308}" destId="{8F26863E-FFA8-4B87-90E6-DD397B90448E}" srcOrd="0" destOrd="0" presId="urn:microsoft.com/office/officeart/2005/8/layout/cycle2"/>
    <dgm:cxn modelId="{717A324D-8188-4617-A9CA-7795EDBD04A6}" type="presOf" srcId="{514F05A4-3B47-4C1D-B172-7EC8AD02DECE}" destId="{C469C66D-140D-48C4-9E7C-45D1BE2E8F22}" srcOrd="0" destOrd="0" presId="urn:microsoft.com/office/officeart/2005/8/layout/cycle2"/>
    <dgm:cxn modelId="{4EF52883-1B32-45C8-8718-6E88A3E309CD}" srcId="{A1D8FD42-0D5B-47DB-8EF0-E198CDBE51D0}" destId="{916F030A-EA06-4788-8341-8D3224F2687D}" srcOrd="2" destOrd="0" parTransId="{EB97F5AE-B8A3-4B92-81D7-EF96AFCFB677}" sibTransId="{A7F65B9B-841D-4437-B8B4-BA4B1D919EE4}"/>
    <dgm:cxn modelId="{3C8DDE8D-49AC-48BD-8B59-E0EED071423F}" type="presOf" srcId="{A7F65B9B-841D-4437-B8B4-BA4B1D919EE4}" destId="{CAB093ED-0707-436E-80CF-F48CA0378548}" srcOrd="1" destOrd="0" presId="urn:microsoft.com/office/officeart/2005/8/layout/cycle2"/>
    <dgm:cxn modelId="{0DF64FA1-C8AA-4EB1-8383-3427A3DF28F6}" srcId="{A1D8FD42-0D5B-47DB-8EF0-E198CDBE51D0}" destId="{D5F75757-641F-44E5-94A0-50B7F719E308}" srcOrd="3" destOrd="0" parTransId="{509D38E5-B307-4768-A568-1B4228A513C0}" sibTransId="{3AE6CE3C-50F1-4FEF-840B-2B307C62E9D1}"/>
    <dgm:cxn modelId="{C9DD3DB7-3520-491D-A273-B3459D49EDB5}" type="presOf" srcId="{A1D8FD42-0D5B-47DB-8EF0-E198CDBE51D0}" destId="{191C293D-C615-481E-BA56-AF5E886A9480}" srcOrd="0" destOrd="0" presId="urn:microsoft.com/office/officeart/2005/8/layout/cycle2"/>
    <dgm:cxn modelId="{24A672BC-0C28-41BE-A46C-3C209A1FAFF8}" type="presOf" srcId="{A7F65B9B-841D-4437-B8B4-BA4B1D919EE4}" destId="{0E42461D-70D4-4449-99B7-A2FABA3DCA09}" srcOrd="0" destOrd="0" presId="urn:microsoft.com/office/officeart/2005/8/layout/cycle2"/>
    <dgm:cxn modelId="{07C495CE-5C37-48CC-B218-DA0496EB7CA8}" type="presOf" srcId="{80F9BFAD-C04D-40FC-A447-DAF2A7479F93}" destId="{8915CF3F-C6FB-4B00-A475-0247CC9D1472}" srcOrd="1" destOrd="0" presId="urn:microsoft.com/office/officeart/2005/8/layout/cycle2"/>
    <dgm:cxn modelId="{B4A008EF-A83C-41E6-97EB-975DB11A7089}" type="presOf" srcId="{5FC0EC5D-A084-42E4-93CE-4B6D8D1A0BB2}" destId="{94C3FCB8-342F-4482-AB72-F0DD9BA368FA}" srcOrd="0" destOrd="0" presId="urn:microsoft.com/office/officeart/2005/8/layout/cycle2"/>
    <dgm:cxn modelId="{54E2D8F6-69EB-4AA9-A532-0BC74BEB3837}" type="presOf" srcId="{F1664614-DD3C-4144-AD64-8164AF7AE3FF}" destId="{A86F979C-A80F-4F8D-B852-6B2C74C1D3AB}" srcOrd="0" destOrd="0" presId="urn:microsoft.com/office/officeart/2005/8/layout/cycle2"/>
    <dgm:cxn modelId="{4012E41F-BAB3-43E6-B330-F4202983716F}" type="presParOf" srcId="{191C293D-C615-481E-BA56-AF5E886A9480}" destId="{C469C66D-140D-48C4-9E7C-45D1BE2E8F22}" srcOrd="0" destOrd="0" presId="urn:microsoft.com/office/officeart/2005/8/layout/cycle2"/>
    <dgm:cxn modelId="{E29B6CCA-CB1C-4F7A-B8EB-0C4E1B216739}" type="presParOf" srcId="{191C293D-C615-481E-BA56-AF5E886A9480}" destId="{94C3FCB8-342F-4482-AB72-F0DD9BA368FA}" srcOrd="1" destOrd="0" presId="urn:microsoft.com/office/officeart/2005/8/layout/cycle2"/>
    <dgm:cxn modelId="{2669CB32-C86C-40E3-B9F7-64238E3EADEA}" type="presParOf" srcId="{94C3FCB8-342F-4482-AB72-F0DD9BA368FA}" destId="{86E57277-3C8A-44A4-9250-409270E9A4F5}" srcOrd="0" destOrd="0" presId="urn:microsoft.com/office/officeart/2005/8/layout/cycle2"/>
    <dgm:cxn modelId="{88720A83-6EEE-4229-A194-1E853AE6E682}" type="presParOf" srcId="{191C293D-C615-481E-BA56-AF5E886A9480}" destId="{A86F979C-A80F-4F8D-B852-6B2C74C1D3AB}" srcOrd="2" destOrd="0" presId="urn:microsoft.com/office/officeart/2005/8/layout/cycle2"/>
    <dgm:cxn modelId="{C9D9A51B-D03B-4710-BDB9-5D498C6C7510}" type="presParOf" srcId="{191C293D-C615-481E-BA56-AF5E886A9480}" destId="{21F47DF2-CA9A-4110-AEA4-5BAB29F1785B}" srcOrd="3" destOrd="0" presId="urn:microsoft.com/office/officeart/2005/8/layout/cycle2"/>
    <dgm:cxn modelId="{73F7552F-531D-4199-87C5-C6FE04A556E4}" type="presParOf" srcId="{21F47DF2-CA9A-4110-AEA4-5BAB29F1785B}" destId="{8915CF3F-C6FB-4B00-A475-0247CC9D1472}" srcOrd="0" destOrd="0" presId="urn:microsoft.com/office/officeart/2005/8/layout/cycle2"/>
    <dgm:cxn modelId="{9C456D62-E0FD-4F7E-B707-A794D457012D}" type="presParOf" srcId="{191C293D-C615-481E-BA56-AF5E886A9480}" destId="{F1286BBF-6993-4668-8C8D-6ECF56FC91DC}" srcOrd="4" destOrd="0" presId="urn:microsoft.com/office/officeart/2005/8/layout/cycle2"/>
    <dgm:cxn modelId="{9DFD94DF-3F3A-4801-BC70-53D2972B27A7}" type="presParOf" srcId="{191C293D-C615-481E-BA56-AF5E886A9480}" destId="{0E42461D-70D4-4449-99B7-A2FABA3DCA09}" srcOrd="5" destOrd="0" presId="urn:microsoft.com/office/officeart/2005/8/layout/cycle2"/>
    <dgm:cxn modelId="{B729FDCA-9149-4CCE-A29F-0939F92D7741}" type="presParOf" srcId="{0E42461D-70D4-4449-99B7-A2FABA3DCA09}" destId="{CAB093ED-0707-436E-80CF-F48CA0378548}" srcOrd="0" destOrd="0" presId="urn:microsoft.com/office/officeart/2005/8/layout/cycle2"/>
    <dgm:cxn modelId="{92DB369E-BCFB-41F2-B4E4-7EF8BA5A5EA5}" type="presParOf" srcId="{191C293D-C615-481E-BA56-AF5E886A9480}" destId="{8F26863E-FFA8-4B87-90E6-DD397B90448E}" srcOrd="6" destOrd="0" presId="urn:microsoft.com/office/officeart/2005/8/layout/cycle2"/>
    <dgm:cxn modelId="{88A4FC26-6420-4689-9B85-B23B09E145A8}" type="presParOf" srcId="{191C293D-C615-481E-BA56-AF5E886A9480}" destId="{62D2CA09-CD3D-4056-B941-4793411DF17B}" srcOrd="7" destOrd="0" presId="urn:microsoft.com/office/officeart/2005/8/layout/cycle2"/>
    <dgm:cxn modelId="{D0928FA6-B903-4FDE-8F85-3ECBE0858DD7}" type="presParOf" srcId="{62D2CA09-CD3D-4056-B941-4793411DF17B}" destId="{4E468C7C-D459-4869-B52C-BDF624509890}" srcOrd="0" destOrd="0" presId="urn:microsoft.com/office/officeart/2005/8/layout/cycle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69C66D-140D-48C4-9E7C-45D1BE2E8F22}">
      <dsp:nvSpPr>
        <dsp:cNvPr id="0" name=""/>
        <dsp:cNvSpPr/>
      </dsp:nvSpPr>
      <dsp:spPr>
        <a:xfrm>
          <a:off x="7315208" y="0"/>
          <a:ext cx="2706540" cy="2706540"/>
        </a:xfrm>
        <a:prstGeom prst="ellipse">
          <a:avLst/>
        </a:prstGeom>
        <a:solidFill>
          <a:srgbClr val="FF0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5880" tIns="55880" rIns="55880" bIns="55880" numCol="1" spcCol="1270" anchor="ctr" anchorCtr="0">
          <a:noAutofit/>
        </a:bodyPr>
        <a:lstStyle/>
        <a:p>
          <a:pPr marL="0" lvl="0" indent="0" algn="ctr" defTabSz="1955800">
            <a:lnSpc>
              <a:spcPct val="90000"/>
            </a:lnSpc>
            <a:spcBef>
              <a:spcPct val="0"/>
            </a:spcBef>
            <a:spcAft>
              <a:spcPct val="35000"/>
            </a:spcAft>
            <a:buNone/>
          </a:pPr>
          <a:r>
            <a:rPr lang="es-CL" sz="4400" kern="1200" dirty="0"/>
            <a:t>1</a:t>
          </a:r>
        </a:p>
      </dsp:txBody>
      <dsp:txXfrm>
        <a:off x="7711572" y="396364"/>
        <a:ext cx="1913812" cy="1913812"/>
      </dsp:txXfrm>
    </dsp:sp>
    <dsp:sp modelId="{94C3FCB8-342F-4482-AB72-F0DD9BA368FA}">
      <dsp:nvSpPr>
        <dsp:cNvPr id="0" name=""/>
        <dsp:cNvSpPr/>
      </dsp:nvSpPr>
      <dsp:spPr>
        <a:xfrm rot="2027307">
          <a:off x="10233066" y="2508390"/>
          <a:ext cx="1688429" cy="91345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733550">
            <a:lnSpc>
              <a:spcPct val="90000"/>
            </a:lnSpc>
            <a:spcBef>
              <a:spcPct val="0"/>
            </a:spcBef>
            <a:spcAft>
              <a:spcPct val="35000"/>
            </a:spcAft>
            <a:buNone/>
          </a:pPr>
          <a:endParaRPr lang="es-CL" sz="3900" kern="1200"/>
        </a:p>
      </dsp:txBody>
      <dsp:txXfrm>
        <a:off x="10256209" y="2614881"/>
        <a:ext cx="1414392" cy="548075"/>
      </dsp:txXfrm>
    </dsp:sp>
    <dsp:sp modelId="{A86F979C-A80F-4F8D-B852-6B2C74C1D3AB}">
      <dsp:nvSpPr>
        <dsp:cNvPr id="0" name=""/>
        <dsp:cNvSpPr/>
      </dsp:nvSpPr>
      <dsp:spPr>
        <a:xfrm>
          <a:off x="12212242" y="3276848"/>
          <a:ext cx="2706540" cy="2706540"/>
        </a:xfrm>
        <a:prstGeom prst="ellipse">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s-CL" sz="1400" kern="1200" dirty="0"/>
            <a:t>2)</a:t>
          </a:r>
        </a:p>
      </dsp:txBody>
      <dsp:txXfrm>
        <a:off x="12608606" y="3673212"/>
        <a:ext cx="1913812" cy="1913812"/>
      </dsp:txXfrm>
    </dsp:sp>
    <dsp:sp modelId="{21F47DF2-CA9A-4110-AEA4-5BAB29F1785B}">
      <dsp:nvSpPr>
        <dsp:cNvPr id="0" name=""/>
        <dsp:cNvSpPr/>
      </dsp:nvSpPr>
      <dsp:spPr>
        <a:xfrm rot="8878771">
          <a:off x="11186954" y="5359131"/>
          <a:ext cx="964970" cy="91345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733550">
            <a:lnSpc>
              <a:spcPct val="90000"/>
            </a:lnSpc>
            <a:spcBef>
              <a:spcPct val="0"/>
            </a:spcBef>
            <a:spcAft>
              <a:spcPct val="35000"/>
            </a:spcAft>
            <a:buNone/>
          </a:pPr>
          <a:endParaRPr lang="es-CL" sz="3900" kern="1200"/>
        </a:p>
      </dsp:txBody>
      <dsp:txXfrm rot="10800000">
        <a:off x="11440145" y="5469172"/>
        <a:ext cx="690933" cy="548075"/>
      </dsp:txXfrm>
    </dsp:sp>
    <dsp:sp modelId="{F1286BBF-6993-4668-8C8D-6ECF56FC91DC}">
      <dsp:nvSpPr>
        <dsp:cNvPr id="0" name=""/>
        <dsp:cNvSpPr/>
      </dsp:nvSpPr>
      <dsp:spPr>
        <a:xfrm>
          <a:off x="8373784" y="5677292"/>
          <a:ext cx="2706540" cy="2706540"/>
        </a:xfrm>
        <a:prstGeom prst="ellipse">
          <a:avLst/>
        </a:prstGeom>
        <a:solidFill>
          <a:srgbClr val="0070C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s-CL" sz="1100" kern="1200" dirty="0"/>
            <a:t>3</a:t>
          </a:r>
        </a:p>
      </dsp:txBody>
      <dsp:txXfrm>
        <a:off x="8770148" y="6073656"/>
        <a:ext cx="1913812" cy="1913812"/>
      </dsp:txXfrm>
    </dsp:sp>
    <dsp:sp modelId="{0E42461D-70D4-4449-99B7-A2FABA3DCA09}">
      <dsp:nvSpPr>
        <dsp:cNvPr id="0" name=""/>
        <dsp:cNvSpPr/>
      </dsp:nvSpPr>
      <dsp:spPr>
        <a:xfrm rot="12212075">
          <a:off x="5517877" y="5835911"/>
          <a:ext cx="1598689" cy="91345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733550">
            <a:lnSpc>
              <a:spcPct val="90000"/>
            </a:lnSpc>
            <a:spcBef>
              <a:spcPct val="0"/>
            </a:spcBef>
            <a:spcAft>
              <a:spcPct val="35000"/>
            </a:spcAft>
            <a:buNone/>
          </a:pPr>
          <a:endParaRPr lang="es-CL" sz="3900" kern="1200"/>
        </a:p>
      </dsp:txBody>
      <dsp:txXfrm rot="10800000">
        <a:off x="5780517" y="6073314"/>
        <a:ext cx="1324652" cy="548075"/>
      </dsp:txXfrm>
    </dsp:sp>
    <dsp:sp modelId="{8F26863E-FFA8-4B87-90E6-DD397B90448E}">
      <dsp:nvSpPr>
        <dsp:cNvPr id="0" name=""/>
        <dsp:cNvSpPr/>
      </dsp:nvSpPr>
      <dsp:spPr>
        <a:xfrm>
          <a:off x="2658803" y="3284212"/>
          <a:ext cx="3241190" cy="2747463"/>
        </a:xfrm>
        <a:prstGeom prst="ellipse">
          <a:avLst/>
        </a:prstGeom>
        <a:solidFill>
          <a:srgbClr val="7030A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s-CL" sz="1100" kern="1200" dirty="0"/>
            <a:t>4</a:t>
          </a:r>
        </a:p>
      </dsp:txBody>
      <dsp:txXfrm>
        <a:off x="3133464" y="3686569"/>
        <a:ext cx="2291868" cy="1942749"/>
      </dsp:txXfrm>
    </dsp:sp>
    <dsp:sp modelId="{62D2CA09-CD3D-4056-B941-4793411DF17B}">
      <dsp:nvSpPr>
        <dsp:cNvPr id="0" name=""/>
        <dsp:cNvSpPr/>
      </dsp:nvSpPr>
      <dsp:spPr>
        <a:xfrm rot="19381367">
          <a:off x="5812374" y="2523407"/>
          <a:ext cx="1390785" cy="91345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733550">
            <a:lnSpc>
              <a:spcPct val="90000"/>
            </a:lnSpc>
            <a:spcBef>
              <a:spcPct val="0"/>
            </a:spcBef>
            <a:spcAft>
              <a:spcPct val="35000"/>
            </a:spcAft>
            <a:buNone/>
          </a:pPr>
          <a:endParaRPr lang="es-CL" sz="3900" kern="1200"/>
        </a:p>
      </dsp:txBody>
      <dsp:txXfrm>
        <a:off x="5839932" y="2788514"/>
        <a:ext cx="1116748" cy="548075"/>
      </dsp:txXfrm>
    </dsp:sp>
  </dsp:spTree>
</dsp:drawing>
</file>

<file path=ppt/diagrams/layout1.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L"/>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481443-72E7-4587-BDB0-B394C40CF669}" type="datetimeFigureOut">
              <a:rPr lang="es-CL" smtClean="0"/>
              <a:t>08-03-2026</a:t>
            </a:fld>
            <a:endParaRPr lang="es-CL"/>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L"/>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L"/>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73A972-CC99-4187-A73C-760902F53D60}" type="slidenum">
              <a:rPr lang="es-CL" smtClean="0"/>
              <a:t>‹Nº›</a:t>
            </a:fld>
            <a:endParaRPr lang="es-CL"/>
          </a:p>
        </p:txBody>
      </p:sp>
    </p:spTree>
    <p:extLst>
      <p:ext uri="{BB962C8B-B14F-4D97-AF65-F5344CB8AC3E}">
        <p14:creationId xmlns:p14="http://schemas.microsoft.com/office/powerpoint/2010/main" val="13804855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2"/>
        <p:cNvGrpSpPr/>
        <p:nvPr/>
      </p:nvGrpSpPr>
      <p:grpSpPr>
        <a:xfrm>
          <a:off x="0" y="0"/>
          <a:ext cx="0" cy="0"/>
          <a:chOff x="0" y="0"/>
          <a:chExt cx="0" cy="0"/>
        </a:xfrm>
      </p:grpSpPr>
      <p:sp>
        <p:nvSpPr>
          <p:cNvPr id="7043" name="Google Shape;7043;g287189d492e_0_7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4" name="Google Shape;7044;g287189d492e_0_7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60E0099-A48E-4FDC-BAC5-F324AE4A0F63}"/>
              </a:ext>
            </a:extLst>
          </p:cNvPr>
          <p:cNvSpPr>
            <a:spLocks noGrp="1"/>
          </p:cNvSpPr>
          <p:nvPr>
            <p:ph type="ctrTitle"/>
          </p:nvPr>
        </p:nvSpPr>
        <p:spPr>
          <a:xfrm>
            <a:off x="2286000" y="1683545"/>
            <a:ext cx="13716000" cy="3581400"/>
          </a:xfrm>
        </p:spPr>
        <p:txBody>
          <a:bodyPr anchor="b"/>
          <a:lstStyle>
            <a:lvl1pPr algn="ctr">
              <a:defRPr sz="9000"/>
            </a:lvl1pPr>
          </a:lstStyle>
          <a:p>
            <a:r>
              <a:rPr lang="es-ES"/>
              <a:t>Haga clic para modificar el estilo de título del patrón</a:t>
            </a:r>
            <a:endParaRPr lang="es-CL"/>
          </a:p>
        </p:txBody>
      </p:sp>
      <p:sp>
        <p:nvSpPr>
          <p:cNvPr id="3" name="Subtítulo 2">
            <a:extLst>
              <a:ext uri="{FF2B5EF4-FFF2-40B4-BE49-F238E27FC236}">
                <a16:creationId xmlns:a16="http://schemas.microsoft.com/office/drawing/2014/main" id="{D0BA9120-21AE-40D1-A3C4-8B6926F37E54}"/>
              </a:ext>
            </a:extLst>
          </p:cNvPr>
          <p:cNvSpPr>
            <a:spLocks noGrp="1"/>
          </p:cNvSpPr>
          <p:nvPr>
            <p:ph type="subTitle" idx="1"/>
          </p:nvPr>
        </p:nvSpPr>
        <p:spPr>
          <a:xfrm>
            <a:off x="2286000" y="5403057"/>
            <a:ext cx="13716000" cy="2483643"/>
          </a:xfrm>
        </p:spPr>
        <p:txBody>
          <a:bodyPr/>
          <a:lstStyle>
            <a:lvl1pPr marL="0" indent="0" algn="ctr">
              <a:buNone/>
              <a:defRPr sz="3600"/>
            </a:lvl1pPr>
            <a:lvl2pPr marL="685800" indent="0" algn="ctr">
              <a:buNone/>
              <a:defRPr sz="30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es-ES"/>
              <a:t>Haga clic para modificar el estilo de subtítulo del patrón</a:t>
            </a:r>
            <a:endParaRPr lang="es-CL"/>
          </a:p>
        </p:txBody>
      </p:sp>
      <p:sp>
        <p:nvSpPr>
          <p:cNvPr id="4" name="Marcador de fecha 3">
            <a:extLst>
              <a:ext uri="{FF2B5EF4-FFF2-40B4-BE49-F238E27FC236}">
                <a16:creationId xmlns:a16="http://schemas.microsoft.com/office/drawing/2014/main" id="{6FFDADB5-C89E-411C-8E4B-0695931B2ED1}"/>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5" name="Marcador de pie de página 4">
            <a:extLst>
              <a:ext uri="{FF2B5EF4-FFF2-40B4-BE49-F238E27FC236}">
                <a16:creationId xmlns:a16="http://schemas.microsoft.com/office/drawing/2014/main" id="{28B95CA7-95AE-418C-AB3A-355B3B183694}"/>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1F2BFE19-C11A-4E0E-8BE0-A37D6DA22CD5}"/>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35195619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4764A87-713E-4046-BA05-888E58FF5615}"/>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contenido 2">
            <a:extLst>
              <a:ext uri="{FF2B5EF4-FFF2-40B4-BE49-F238E27FC236}">
                <a16:creationId xmlns:a16="http://schemas.microsoft.com/office/drawing/2014/main" id="{20EA9191-0EE6-45C7-83DD-6333FCD581D1}"/>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306ADE8C-A594-4608-B1C7-5C5766CD059F}"/>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5" name="Marcador de pie de página 4">
            <a:extLst>
              <a:ext uri="{FF2B5EF4-FFF2-40B4-BE49-F238E27FC236}">
                <a16:creationId xmlns:a16="http://schemas.microsoft.com/office/drawing/2014/main" id="{16F2520E-6161-44DA-BBDE-256B2881F620}"/>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A4681493-3D43-4BA0-A363-2BEFE4407158}"/>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54523591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ED226D5-593A-4DD9-BA71-6D15005A587F}"/>
              </a:ext>
            </a:extLst>
          </p:cNvPr>
          <p:cNvSpPr>
            <a:spLocks noGrp="1"/>
          </p:cNvSpPr>
          <p:nvPr>
            <p:ph type="title"/>
          </p:nvPr>
        </p:nvSpPr>
        <p:spPr>
          <a:xfrm>
            <a:off x="1247775" y="2564608"/>
            <a:ext cx="15773400" cy="4279106"/>
          </a:xfrm>
        </p:spPr>
        <p:txBody>
          <a:bodyPr anchor="b"/>
          <a:lstStyle>
            <a:lvl1pPr>
              <a:defRPr sz="9000"/>
            </a:lvl1pPr>
          </a:lstStyle>
          <a:p>
            <a:r>
              <a:rPr lang="es-ES"/>
              <a:t>Haga clic para modificar el estilo de título del patrón</a:t>
            </a:r>
            <a:endParaRPr lang="es-CL"/>
          </a:p>
        </p:txBody>
      </p:sp>
      <p:sp>
        <p:nvSpPr>
          <p:cNvPr id="3" name="Marcador de texto 2">
            <a:extLst>
              <a:ext uri="{FF2B5EF4-FFF2-40B4-BE49-F238E27FC236}">
                <a16:creationId xmlns:a16="http://schemas.microsoft.com/office/drawing/2014/main" id="{783D05F6-5380-43C8-8AE3-655BF550BCF1}"/>
              </a:ext>
            </a:extLst>
          </p:cNvPr>
          <p:cNvSpPr>
            <a:spLocks noGrp="1"/>
          </p:cNvSpPr>
          <p:nvPr>
            <p:ph type="body" idx="1"/>
          </p:nvPr>
        </p:nvSpPr>
        <p:spPr>
          <a:xfrm>
            <a:off x="1247775" y="6884195"/>
            <a:ext cx="15773400" cy="2250281"/>
          </a:xfrm>
        </p:spPr>
        <p:txBody>
          <a:bodyPr/>
          <a:lstStyle>
            <a:lvl1pPr marL="0" indent="0">
              <a:buNone/>
              <a:defRPr sz="3600">
                <a:solidFill>
                  <a:schemeClr val="tx1">
                    <a:tint val="75000"/>
                  </a:schemeClr>
                </a:solidFill>
              </a:defRPr>
            </a:lvl1pPr>
            <a:lvl2pPr marL="685800" indent="0">
              <a:buNone/>
              <a:defRPr sz="30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3A93007D-E000-472E-9E3D-B0469CCC9F75}"/>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5" name="Marcador de pie de página 4">
            <a:extLst>
              <a:ext uri="{FF2B5EF4-FFF2-40B4-BE49-F238E27FC236}">
                <a16:creationId xmlns:a16="http://schemas.microsoft.com/office/drawing/2014/main" id="{B1161FFC-0C92-49D3-A891-22D8C0AD9A12}"/>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6CE48142-F26C-4A80-8F12-57B627386D4E}"/>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8006100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C6306A1-1E91-4525-B38E-9981E1B2254F}"/>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contenido 2">
            <a:extLst>
              <a:ext uri="{FF2B5EF4-FFF2-40B4-BE49-F238E27FC236}">
                <a16:creationId xmlns:a16="http://schemas.microsoft.com/office/drawing/2014/main" id="{776FCCCD-1D58-4CA5-B418-8FE8F5443004}"/>
              </a:ext>
            </a:extLst>
          </p:cNvPr>
          <p:cNvSpPr>
            <a:spLocks noGrp="1"/>
          </p:cNvSpPr>
          <p:nvPr>
            <p:ph sz="half" idx="1"/>
          </p:nvPr>
        </p:nvSpPr>
        <p:spPr>
          <a:xfrm>
            <a:off x="1257300" y="2738438"/>
            <a:ext cx="7772400" cy="6527007"/>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contenido 3">
            <a:extLst>
              <a:ext uri="{FF2B5EF4-FFF2-40B4-BE49-F238E27FC236}">
                <a16:creationId xmlns:a16="http://schemas.microsoft.com/office/drawing/2014/main" id="{A80BE859-4D08-4315-B074-BB5800991BA3}"/>
              </a:ext>
            </a:extLst>
          </p:cNvPr>
          <p:cNvSpPr>
            <a:spLocks noGrp="1"/>
          </p:cNvSpPr>
          <p:nvPr>
            <p:ph sz="half" idx="2"/>
          </p:nvPr>
        </p:nvSpPr>
        <p:spPr>
          <a:xfrm>
            <a:off x="9258300" y="2738438"/>
            <a:ext cx="7772400" cy="6527007"/>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5" name="Marcador de fecha 4">
            <a:extLst>
              <a:ext uri="{FF2B5EF4-FFF2-40B4-BE49-F238E27FC236}">
                <a16:creationId xmlns:a16="http://schemas.microsoft.com/office/drawing/2014/main" id="{F674F108-F7AE-4FDF-A163-B4C8E3F3348A}"/>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6" name="Marcador de pie de página 5">
            <a:extLst>
              <a:ext uri="{FF2B5EF4-FFF2-40B4-BE49-F238E27FC236}">
                <a16:creationId xmlns:a16="http://schemas.microsoft.com/office/drawing/2014/main" id="{DBA67E15-D8A3-4731-B0AD-708F4E22D235}"/>
              </a:ext>
            </a:extLst>
          </p:cNvPr>
          <p:cNvSpPr>
            <a:spLocks noGrp="1"/>
          </p:cNvSpPr>
          <p:nvPr>
            <p:ph type="ftr" sz="quarter" idx="11"/>
          </p:nvPr>
        </p:nvSpPr>
        <p:spPr/>
        <p:txBody>
          <a:bodyPr/>
          <a:lstStyle/>
          <a:p>
            <a:endParaRPr lang="es-CL"/>
          </a:p>
        </p:txBody>
      </p:sp>
      <p:sp>
        <p:nvSpPr>
          <p:cNvPr id="7" name="Marcador de número de diapositiva 6">
            <a:extLst>
              <a:ext uri="{FF2B5EF4-FFF2-40B4-BE49-F238E27FC236}">
                <a16:creationId xmlns:a16="http://schemas.microsoft.com/office/drawing/2014/main" id="{DCCC46EB-83F9-4424-9EA3-DF2898CEE536}"/>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4797625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D0FA301-D8BF-4F29-9722-13370D3648E4}"/>
              </a:ext>
            </a:extLst>
          </p:cNvPr>
          <p:cNvSpPr>
            <a:spLocks noGrp="1"/>
          </p:cNvSpPr>
          <p:nvPr>
            <p:ph type="title"/>
          </p:nvPr>
        </p:nvSpPr>
        <p:spPr>
          <a:xfrm>
            <a:off x="1259682" y="547688"/>
            <a:ext cx="15773400" cy="1988345"/>
          </a:xfrm>
        </p:spPr>
        <p:txBody>
          <a:bodyPr/>
          <a:lstStyle/>
          <a:p>
            <a:r>
              <a:rPr lang="es-ES"/>
              <a:t>Haga clic para modificar el estilo de título del patrón</a:t>
            </a:r>
            <a:endParaRPr lang="es-CL"/>
          </a:p>
        </p:txBody>
      </p:sp>
      <p:sp>
        <p:nvSpPr>
          <p:cNvPr id="3" name="Marcador de texto 2">
            <a:extLst>
              <a:ext uri="{FF2B5EF4-FFF2-40B4-BE49-F238E27FC236}">
                <a16:creationId xmlns:a16="http://schemas.microsoft.com/office/drawing/2014/main" id="{3E517D8A-5152-4485-9FBF-C3E74FEDDB54}"/>
              </a:ext>
            </a:extLst>
          </p:cNvPr>
          <p:cNvSpPr>
            <a:spLocks noGrp="1"/>
          </p:cNvSpPr>
          <p:nvPr>
            <p:ph type="body" idx="1"/>
          </p:nvPr>
        </p:nvSpPr>
        <p:spPr>
          <a:xfrm>
            <a:off x="1259683" y="2521745"/>
            <a:ext cx="7736681"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0E50FA94-C061-469E-A65E-6879B00DE688}"/>
              </a:ext>
            </a:extLst>
          </p:cNvPr>
          <p:cNvSpPr>
            <a:spLocks noGrp="1"/>
          </p:cNvSpPr>
          <p:nvPr>
            <p:ph sz="half" idx="2"/>
          </p:nvPr>
        </p:nvSpPr>
        <p:spPr>
          <a:xfrm>
            <a:off x="1259683" y="3757613"/>
            <a:ext cx="7736681" cy="5526882"/>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5" name="Marcador de texto 4">
            <a:extLst>
              <a:ext uri="{FF2B5EF4-FFF2-40B4-BE49-F238E27FC236}">
                <a16:creationId xmlns:a16="http://schemas.microsoft.com/office/drawing/2014/main" id="{0BBC9A1E-2C15-4D21-8417-32D5D0091DCE}"/>
              </a:ext>
            </a:extLst>
          </p:cNvPr>
          <p:cNvSpPr>
            <a:spLocks noGrp="1"/>
          </p:cNvSpPr>
          <p:nvPr>
            <p:ph type="body" sz="quarter" idx="3"/>
          </p:nvPr>
        </p:nvSpPr>
        <p:spPr>
          <a:xfrm>
            <a:off x="9258300" y="2521745"/>
            <a:ext cx="7774782"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A85B323C-BC7F-4FC9-BDC8-41EAC0D7DF68}"/>
              </a:ext>
            </a:extLst>
          </p:cNvPr>
          <p:cNvSpPr>
            <a:spLocks noGrp="1"/>
          </p:cNvSpPr>
          <p:nvPr>
            <p:ph sz="quarter" idx="4"/>
          </p:nvPr>
        </p:nvSpPr>
        <p:spPr>
          <a:xfrm>
            <a:off x="9258300" y="3757613"/>
            <a:ext cx="7774782" cy="5526882"/>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7" name="Marcador de fecha 6">
            <a:extLst>
              <a:ext uri="{FF2B5EF4-FFF2-40B4-BE49-F238E27FC236}">
                <a16:creationId xmlns:a16="http://schemas.microsoft.com/office/drawing/2014/main" id="{C767DCCC-9707-4C42-BB43-D419C29231AB}"/>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8" name="Marcador de pie de página 7">
            <a:extLst>
              <a:ext uri="{FF2B5EF4-FFF2-40B4-BE49-F238E27FC236}">
                <a16:creationId xmlns:a16="http://schemas.microsoft.com/office/drawing/2014/main" id="{225493EC-ED6D-41D3-9DC7-6299AE7F1FC9}"/>
              </a:ext>
            </a:extLst>
          </p:cNvPr>
          <p:cNvSpPr>
            <a:spLocks noGrp="1"/>
          </p:cNvSpPr>
          <p:nvPr>
            <p:ph type="ftr" sz="quarter" idx="11"/>
          </p:nvPr>
        </p:nvSpPr>
        <p:spPr/>
        <p:txBody>
          <a:bodyPr/>
          <a:lstStyle/>
          <a:p>
            <a:endParaRPr lang="es-CL"/>
          </a:p>
        </p:txBody>
      </p:sp>
      <p:sp>
        <p:nvSpPr>
          <p:cNvPr id="9" name="Marcador de número de diapositiva 8">
            <a:extLst>
              <a:ext uri="{FF2B5EF4-FFF2-40B4-BE49-F238E27FC236}">
                <a16:creationId xmlns:a16="http://schemas.microsoft.com/office/drawing/2014/main" id="{31AD3603-7782-4D20-9217-FF0120A8F7FD}"/>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365185313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94DA425-9414-43DA-9734-7A2E4AADCBEC}"/>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fecha 2">
            <a:extLst>
              <a:ext uri="{FF2B5EF4-FFF2-40B4-BE49-F238E27FC236}">
                <a16:creationId xmlns:a16="http://schemas.microsoft.com/office/drawing/2014/main" id="{ED208477-C30D-4710-963E-DC4CBA02319F}"/>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4" name="Marcador de pie de página 3">
            <a:extLst>
              <a:ext uri="{FF2B5EF4-FFF2-40B4-BE49-F238E27FC236}">
                <a16:creationId xmlns:a16="http://schemas.microsoft.com/office/drawing/2014/main" id="{C29CB4F3-7EB9-4362-902E-5350DB772D65}"/>
              </a:ext>
            </a:extLst>
          </p:cNvPr>
          <p:cNvSpPr>
            <a:spLocks noGrp="1"/>
          </p:cNvSpPr>
          <p:nvPr>
            <p:ph type="ftr" sz="quarter" idx="11"/>
          </p:nvPr>
        </p:nvSpPr>
        <p:spPr/>
        <p:txBody>
          <a:bodyPr/>
          <a:lstStyle/>
          <a:p>
            <a:endParaRPr lang="es-CL"/>
          </a:p>
        </p:txBody>
      </p:sp>
      <p:sp>
        <p:nvSpPr>
          <p:cNvPr id="5" name="Marcador de número de diapositiva 4">
            <a:extLst>
              <a:ext uri="{FF2B5EF4-FFF2-40B4-BE49-F238E27FC236}">
                <a16:creationId xmlns:a16="http://schemas.microsoft.com/office/drawing/2014/main" id="{4CF95D3D-384A-4729-8D03-E7DA76628250}"/>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2084165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990EB9B7-A0AF-4FFF-B62F-EA58A8334C97}"/>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3" name="Marcador de pie de página 2">
            <a:extLst>
              <a:ext uri="{FF2B5EF4-FFF2-40B4-BE49-F238E27FC236}">
                <a16:creationId xmlns:a16="http://schemas.microsoft.com/office/drawing/2014/main" id="{014FC74E-69C0-4275-8788-2C764B6F3A89}"/>
              </a:ext>
            </a:extLst>
          </p:cNvPr>
          <p:cNvSpPr>
            <a:spLocks noGrp="1"/>
          </p:cNvSpPr>
          <p:nvPr>
            <p:ph type="ftr" sz="quarter" idx="11"/>
          </p:nvPr>
        </p:nvSpPr>
        <p:spPr/>
        <p:txBody>
          <a:bodyPr/>
          <a:lstStyle/>
          <a:p>
            <a:endParaRPr lang="es-CL"/>
          </a:p>
        </p:txBody>
      </p:sp>
      <p:sp>
        <p:nvSpPr>
          <p:cNvPr id="4" name="Marcador de número de diapositiva 3">
            <a:extLst>
              <a:ext uri="{FF2B5EF4-FFF2-40B4-BE49-F238E27FC236}">
                <a16:creationId xmlns:a16="http://schemas.microsoft.com/office/drawing/2014/main" id="{F13EE16F-83AA-4927-B5BB-650C9A5CF110}"/>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16542257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14871E4-0A01-4EEF-84B3-12B701C776A5}"/>
              </a:ext>
            </a:extLst>
          </p:cNvPr>
          <p:cNvSpPr>
            <a:spLocks noGrp="1"/>
          </p:cNvSpPr>
          <p:nvPr>
            <p:ph type="title"/>
          </p:nvPr>
        </p:nvSpPr>
        <p:spPr>
          <a:xfrm>
            <a:off x="1259683" y="685800"/>
            <a:ext cx="5898356" cy="2400300"/>
          </a:xfrm>
        </p:spPr>
        <p:txBody>
          <a:bodyPr anchor="b"/>
          <a:lstStyle>
            <a:lvl1pPr>
              <a:defRPr sz="4800"/>
            </a:lvl1pPr>
          </a:lstStyle>
          <a:p>
            <a:r>
              <a:rPr lang="es-ES"/>
              <a:t>Haga clic para modificar el estilo de título del patrón</a:t>
            </a:r>
            <a:endParaRPr lang="es-CL"/>
          </a:p>
        </p:txBody>
      </p:sp>
      <p:sp>
        <p:nvSpPr>
          <p:cNvPr id="3" name="Marcador de contenido 2">
            <a:extLst>
              <a:ext uri="{FF2B5EF4-FFF2-40B4-BE49-F238E27FC236}">
                <a16:creationId xmlns:a16="http://schemas.microsoft.com/office/drawing/2014/main" id="{FE4CF678-BAAD-4FFD-AD35-92366543F8FA}"/>
              </a:ext>
            </a:extLst>
          </p:cNvPr>
          <p:cNvSpPr>
            <a:spLocks noGrp="1"/>
          </p:cNvSpPr>
          <p:nvPr>
            <p:ph idx="1"/>
          </p:nvPr>
        </p:nvSpPr>
        <p:spPr>
          <a:xfrm>
            <a:off x="7774782" y="1481138"/>
            <a:ext cx="9258300" cy="7310438"/>
          </a:xfr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texto 3">
            <a:extLst>
              <a:ext uri="{FF2B5EF4-FFF2-40B4-BE49-F238E27FC236}">
                <a16:creationId xmlns:a16="http://schemas.microsoft.com/office/drawing/2014/main" id="{C44D9219-263C-458D-8781-D6C37E9BDBD4}"/>
              </a:ext>
            </a:extLst>
          </p:cNvPr>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F24AE411-1EAB-4497-80B5-657EC93675A9}"/>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6" name="Marcador de pie de página 5">
            <a:extLst>
              <a:ext uri="{FF2B5EF4-FFF2-40B4-BE49-F238E27FC236}">
                <a16:creationId xmlns:a16="http://schemas.microsoft.com/office/drawing/2014/main" id="{D8838E14-B6B4-4208-A858-75581A5E93C4}"/>
              </a:ext>
            </a:extLst>
          </p:cNvPr>
          <p:cNvSpPr>
            <a:spLocks noGrp="1"/>
          </p:cNvSpPr>
          <p:nvPr>
            <p:ph type="ftr" sz="quarter" idx="11"/>
          </p:nvPr>
        </p:nvSpPr>
        <p:spPr/>
        <p:txBody>
          <a:bodyPr/>
          <a:lstStyle/>
          <a:p>
            <a:endParaRPr lang="es-CL"/>
          </a:p>
        </p:txBody>
      </p:sp>
      <p:sp>
        <p:nvSpPr>
          <p:cNvPr id="7" name="Marcador de número de diapositiva 6">
            <a:extLst>
              <a:ext uri="{FF2B5EF4-FFF2-40B4-BE49-F238E27FC236}">
                <a16:creationId xmlns:a16="http://schemas.microsoft.com/office/drawing/2014/main" id="{CC23B765-2B87-43DA-9AC6-712692D2B82A}"/>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40973188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9618154-017E-4F1E-861D-6C61185894C2}"/>
              </a:ext>
            </a:extLst>
          </p:cNvPr>
          <p:cNvSpPr>
            <a:spLocks noGrp="1"/>
          </p:cNvSpPr>
          <p:nvPr>
            <p:ph type="title"/>
          </p:nvPr>
        </p:nvSpPr>
        <p:spPr>
          <a:xfrm>
            <a:off x="1259683" y="685800"/>
            <a:ext cx="5898356" cy="2400300"/>
          </a:xfrm>
        </p:spPr>
        <p:txBody>
          <a:bodyPr anchor="b"/>
          <a:lstStyle>
            <a:lvl1pPr>
              <a:defRPr sz="4800"/>
            </a:lvl1pPr>
          </a:lstStyle>
          <a:p>
            <a:r>
              <a:rPr lang="es-ES"/>
              <a:t>Haga clic para modificar el estilo de título del patrón</a:t>
            </a:r>
            <a:endParaRPr lang="es-CL"/>
          </a:p>
        </p:txBody>
      </p:sp>
      <p:sp>
        <p:nvSpPr>
          <p:cNvPr id="3" name="Marcador de posición de imagen 2">
            <a:extLst>
              <a:ext uri="{FF2B5EF4-FFF2-40B4-BE49-F238E27FC236}">
                <a16:creationId xmlns:a16="http://schemas.microsoft.com/office/drawing/2014/main" id="{996BD910-D7B8-4837-9CCF-99EF1F9C959B}"/>
              </a:ext>
            </a:extLst>
          </p:cNvPr>
          <p:cNvSpPr>
            <a:spLocks noGrp="1"/>
          </p:cNvSpPr>
          <p:nvPr>
            <p:ph type="pic" idx="1"/>
          </p:nvPr>
        </p:nvSpPr>
        <p:spPr>
          <a:xfrm>
            <a:off x="7774782" y="1481138"/>
            <a:ext cx="9258300" cy="7310438"/>
          </a:xfrm>
        </p:spPr>
        <p:txBody>
          <a:bodyPr/>
          <a:lstStyle>
            <a:lvl1pPr marL="0" indent="0">
              <a:buNone/>
              <a:defRPr sz="4800"/>
            </a:lvl1pPr>
            <a:lvl2pPr marL="685800" indent="0">
              <a:buNone/>
              <a:defRPr sz="4200"/>
            </a:lvl2pPr>
            <a:lvl3pPr marL="1371600" indent="0">
              <a:buNone/>
              <a:defRPr sz="3600"/>
            </a:lvl3pPr>
            <a:lvl4pPr marL="2057400" indent="0">
              <a:buNone/>
              <a:defRPr sz="3000"/>
            </a:lvl4pPr>
            <a:lvl5pPr marL="2743200" indent="0">
              <a:buNone/>
              <a:defRPr sz="3000"/>
            </a:lvl5pPr>
            <a:lvl6pPr marL="3429000" indent="0">
              <a:buNone/>
              <a:defRPr sz="3000"/>
            </a:lvl6pPr>
            <a:lvl7pPr marL="4114800" indent="0">
              <a:buNone/>
              <a:defRPr sz="3000"/>
            </a:lvl7pPr>
            <a:lvl8pPr marL="4800600" indent="0">
              <a:buNone/>
              <a:defRPr sz="3000"/>
            </a:lvl8pPr>
            <a:lvl9pPr marL="5486400" indent="0">
              <a:buNone/>
              <a:defRPr sz="3000"/>
            </a:lvl9pPr>
          </a:lstStyle>
          <a:p>
            <a:endParaRPr lang="es-CL"/>
          </a:p>
        </p:txBody>
      </p:sp>
      <p:sp>
        <p:nvSpPr>
          <p:cNvPr id="4" name="Marcador de texto 3">
            <a:extLst>
              <a:ext uri="{FF2B5EF4-FFF2-40B4-BE49-F238E27FC236}">
                <a16:creationId xmlns:a16="http://schemas.microsoft.com/office/drawing/2014/main" id="{5221FE0B-B985-4947-A68F-2A42BD950E51}"/>
              </a:ext>
            </a:extLst>
          </p:cNvPr>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1FFEB8A3-050E-405A-A37F-0ECEE956E94E}"/>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6" name="Marcador de pie de página 5">
            <a:extLst>
              <a:ext uri="{FF2B5EF4-FFF2-40B4-BE49-F238E27FC236}">
                <a16:creationId xmlns:a16="http://schemas.microsoft.com/office/drawing/2014/main" id="{C678B23F-748A-4506-9B9B-1AF5B1DB348E}"/>
              </a:ext>
            </a:extLst>
          </p:cNvPr>
          <p:cNvSpPr>
            <a:spLocks noGrp="1"/>
          </p:cNvSpPr>
          <p:nvPr>
            <p:ph type="ftr" sz="quarter" idx="11"/>
          </p:nvPr>
        </p:nvSpPr>
        <p:spPr/>
        <p:txBody>
          <a:bodyPr/>
          <a:lstStyle/>
          <a:p>
            <a:endParaRPr lang="es-CL"/>
          </a:p>
        </p:txBody>
      </p:sp>
      <p:sp>
        <p:nvSpPr>
          <p:cNvPr id="7" name="Marcador de número de diapositiva 6">
            <a:extLst>
              <a:ext uri="{FF2B5EF4-FFF2-40B4-BE49-F238E27FC236}">
                <a16:creationId xmlns:a16="http://schemas.microsoft.com/office/drawing/2014/main" id="{9539AB15-DD12-40E9-B207-642142E4FEF5}"/>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34233331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923489C-8A66-4557-A31E-B439053A1437}"/>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texto vertical 2">
            <a:extLst>
              <a:ext uri="{FF2B5EF4-FFF2-40B4-BE49-F238E27FC236}">
                <a16:creationId xmlns:a16="http://schemas.microsoft.com/office/drawing/2014/main" id="{CC9DCFE0-0E62-42B4-AF48-7B5193D089AF}"/>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3E13AFAC-61AD-46C4-B63A-5975033B040F}"/>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5" name="Marcador de pie de página 4">
            <a:extLst>
              <a:ext uri="{FF2B5EF4-FFF2-40B4-BE49-F238E27FC236}">
                <a16:creationId xmlns:a16="http://schemas.microsoft.com/office/drawing/2014/main" id="{FB0E40FB-8F21-4CD0-BE42-374A11E0FC29}"/>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6CE64E3A-7949-4807-BC65-C645ABC51B4D}"/>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43492057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689F82AE-60D4-4532-B6CE-202178066A3E}"/>
              </a:ext>
            </a:extLst>
          </p:cNvPr>
          <p:cNvSpPr>
            <a:spLocks noGrp="1"/>
          </p:cNvSpPr>
          <p:nvPr>
            <p:ph type="title" orient="vert"/>
          </p:nvPr>
        </p:nvSpPr>
        <p:spPr>
          <a:xfrm>
            <a:off x="13087350" y="547688"/>
            <a:ext cx="3943350" cy="8717757"/>
          </a:xfrm>
        </p:spPr>
        <p:txBody>
          <a:bodyPr vert="eaVert"/>
          <a:lstStyle/>
          <a:p>
            <a:r>
              <a:rPr lang="es-ES"/>
              <a:t>Haga clic para modificar el estilo de título del patrón</a:t>
            </a:r>
            <a:endParaRPr lang="es-CL"/>
          </a:p>
        </p:txBody>
      </p:sp>
      <p:sp>
        <p:nvSpPr>
          <p:cNvPr id="3" name="Marcador de texto vertical 2">
            <a:extLst>
              <a:ext uri="{FF2B5EF4-FFF2-40B4-BE49-F238E27FC236}">
                <a16:creationId xmlns:a16="http://schemas.microsoft.com/office/drawing/2014/main" id="{C6B4DC81-EBB1-4D2C-B142-4870B906B2F4}"/>
              </a:ext>
            </a:extLst>
          </p:cNvPr>
          <p:cNvSpPr>
            <a:spLocks noGrp="1"/>
          </p:cNvSpPr>
          <p:nvPr>
            <p:ph type="body" orient="vert" idx="1"/>
          </p:nvPr>
        </p:nvSpPr>
        <p:spPr>
          <a:xfrm>
            <a:off x="1257300" y="547688"/>
            <a:ext cx="11601450" cy="8717757"/>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5A4E8723-128E-4587-A008-AFA9CF9F67EF}"/>
              </a:ext>
            </a:extLst>
          </p:cNvPr>
          <p:cNvSpPr>
            <a:spLocks noGrp="1"/>
          </p:cNvSpPr>
          <p:nvPr>
            <p:ph type="dt" sz="half" idx="10"/>
          </p:nvPr>
        </p:nvSpPr>
        <p:spPr/>
        <p:txBody>
          <a:bodyPr/>
          <a:lstStyle/>
          <a:p>
            <a:fld id="{2CDD345A-EAB1-43BF-B069-F4192AB297B4}" type="datetimeFigureOut">
              <a:rPr lang="es-CL" smtClean="0"/>
              <a:t>08-03-2026</a:t>
            </a:fld>
            <a:endParaRPr lang="es-CL"/>
          </a:p>
        </p:txBody>
      </p:sp>
      <p:sp>
        <p:nvSpPr>
          <p:cNvPr id="5" name="Marcador de pie de página 4">
            <a:extLst>
              <a:ext uri="{FF2B5EF4-FFF2-40B4-BE49-F238E27FC236}">
                <a16:creationId xmlns:a16="http://schemas.microsoft.com/office/drawing/2014/main" id="{8862BC62-7A32-4DBA-BAEE-1379DCB92510}"/>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BA23DD3B-49D1-4F89-9F80-5BA13A90120A}"/>
              </a:ext>
            </a:extLst>
          </p:cNvPr>
          <p:cNvSpPr>
            <a:spLocks noGrp="1"/>
          </p:cNvSpPr>
          <p:nvPr>
            <p:ph type="sldNum" sz="quarter" idx="12"/>
          </p:nvPr>
        </p:nvSpPr>
        <p:spPr/>
        <p:txBody>
          <a:bodyPr/>
          <a:lstStyle/>
          <a:p>
            <a:fld id="{46AD20C5-977A-4343-9F28-1372DB8081E6}" type="slidenum">
              <a:rPr lang="es-CL" smtClean="0"/>
              <a:t>‹Nº›</a:t>
            </a:fld>
            <a:endParaRPr lang="es-CL"/>
          </a:p>
        </p:txBody>
      </p:sp>
    </p:spTree>
    <p:extLst>
      <p:ext uri="{BB962C8B-B14F-4D97-AF65-F5344CB8AC3E}">
        <p14:creationId xmlns:p14="http://schemas.microsoft.com/office/powerpoint/2010/main" val="23215852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Diapositiva de título">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bwMode="blackWhite">
          <a:xfrm>
            <a:off x="2400300" y="3580116"/>
            <a:ext cx="13487400" cy="2468880"/>
          </a:xfrm>
          <a:solidFill>
            <a:srgbClr val="FFFFFF"/>
          </a:solidFill>
          <a:ln w="38100">
            <a:solidFill>
              <a:srgbClr val="404040"/>
            </a:solidFill>
          </a:ln>
        </p:spPr>
        <p:txBody>
          <a:bodyPr lIns="274320" rIns="274320" anchor="ctr" anchorCtr="1">
            <a:normAutofit/>
          </a:bodyPr>
          <a:lstStyle>
            <a:lvl1pPr algn="ctr">
              <a:defRPr sz="5700">
                <a:solidFill>
                  <a:srgbClr val="262626"/>
                </a:solidFill>
              </a:defRPr>
            </a:lvl1pPr>
          </a:lstStyle>
          <a:p>
            <a:r>
              <a:rPr lang="es-MX"/>
              <a:t>Haz clic para modificar el estilo de título del patrón</a:t>
            </a:r>
            <a:endParaRPr lang="en-US"/>
          </a:p>
        </p:txBody>
      </p:sp>
      <p:sp>
        <p:nvSpPr>
          <p:cNvPr id="3" name="Subtitle 2"/>
          <p:cNvSpPr>
            <a:spLocks noGrp="1"/>
          </p:cNvSpPr>
          <p:nvPr>
            <p:ph type="subTitle" idx="1"/>
          </p:nvPr>
        </p:nvSpPr>
        <p:spPr>
          <a:xfrm>
            <a:off x="4042791" y="6528816"/>
            <a:ext cx="10202418" cy="1859841"/>
          </a:xfrm>
          <a:noFill/>
        </p:spPr>
        <p:txBody>
          <a:bodyPr>
            <a:normAutofit/>
          </a:bodyPr>
          <a:lstStyle>
            <a:lvl1pPr marL="0" indent="0" algn="ctr">
              <a:buNone/>
              <a:defRPr sz="3000">
                <a:solidFill>
                  <a:schemeClr val="tx1">
                    <a:lumMod val="75000"/>
                    <a:lumOff val="25000"/>
                  </a:schemeClr>
                </a:solidFill>
              </a:defRPr>
            </a:lvl1pPr>
            <a:lvl2pPr marL="685800" indent="0" algn="ctr">
              <a:buNone/>
              <a:defRPr sz="30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es-MX"/>
              <a:t>Haz clic para editar el estilo de subtítulo del patrón</a:t>
            </a:r>
            <a:endParaRPr lang="en-US"/>
          </a:p>
        </p:txBody>
      </p:sp>
      <p:sp>
        <p:nvSpPr>
          <p:cNvPr id="7" name="Date Placeholder 6"/>
          <p:cNvSpPr>
            <a:spLocks noGrp="1"/>
          </p:cNvSpPr>
          <p:nvPr>
            <p:ph type="dt" sz="half" idx="10"/>
          </p:nvPr>
        </p:nvSpPr>
        <p:spPr/>
        <p:txBody>
          <a:bodyPr/>
          <a:lstStyle/>
          <a:p>
            <a:fld id="{E34FF898-FB37-B74E-8625-AAEEBC93683F}" type="datetimeFigureOut">
              <a:rPr lang="es-CL" smtClean="0"/>
              <a:t>08-03-2026</a:t>
            </a:fld>
            <a:endParaRPr lang="es-CL"/>
          </a:p>
        </p:txBody>
      </p:sp>
      <p:sp>
        <p:nvSpPr>
          <p:cNvPr id="8" name="Footer Placeholder 7"/>
          <p:cNvSpPr>
            <a:spLocks noGrp="1"/>
          </p:cNvSpPr>
          <p:nvPr>
            <p:ph type="ftr" sz="quarter" idx="11"/>
          </p:nvPr>
        </p:nvSpPr>
        <p:spPr/>
        <p:txBody>
          <a:bodyPr/>
          <a:lstStyle/>
          <a:p>
            <a:endParaRPr lang="es-CL"/>
          </a:p>
        </p:txBody>
      </p:sp>
      <p:sp>
        <p:nvSpPr>
          <p:cNvPr id="9" name="Slide Number Placeholder 8"/>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41821586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MX"/>
              <a:t>Haz clic para modificar el estilo de título del patrón</a:t>
            </a:r>
            <a:endParaRPr lang="en-US"/>
          </a:p>
        </p:txBody>
      </p:sp>
      <p:sp>
        <p:nvSpPr>
          <p:cNvPr id="3" name="Content Placeholder 2"/>
          <p:cNvSpPr>
            <a:spLocks noGrp="1"/>
          </p:cNvSpPr>
          <p:nvPr>
            <p:ph idx="1"/>
          </p:nvPr>
        </p:nvSpPr>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n-US"/>
          </a:p>
        </p:txBody>
      </p:sp>
      <p:sp>
        <p:nvSpPr>
          <p:cNvPr id="7" name="Date Placeholder 6"/>
          <p:cNvSpPr>
            <a:spLocks noGrp="1"/>
          </p:cNvSpPr>
          <p:nvPr>
            <p:ph type="dt" sz="half" idx="10"/>
          </p:nvPr>
        </p:nvSpPr>
        <p:spPr/>
        <p:txBody>
          <a:bodyPr/>
          <a:lstStyle/>
          <a:p>
            <a:fld id="{E34FF898-FB37-B74E-8625-AAEEBC93683F}" type="datetimeFigureOut">
              <a:rPr lang="es-CL" smtClean="0"/>
              <a:t>08-03-2026</a:t>
            </a:fld>
            <a:endParaRPr lang="es-CL"/>
          </a:p>
        </p:txBody>
      </p:sp>
      <p:sp>
        <p:nvSpPr>
          <p:cNvPr id="8" name="Footer Placeholder 7"/>
          <p:cNvSpPr>
            <a:spLocks noGrp="1"/>
          </p:cNvSpPr>
          <p:nvPr>
            <p:ph type="ftr" sz="quarter" idx="11"/>
          </p:nvPr>
        </p:nvSpPr>
        <p:spPr/>
        <p:txBody>
          <a:bodyPr/>
          <a:lstStyle/>
          <a:p>
            <a:endParaRPr lang="es-CL"/>
          </a:p>
        </p:txBody>
      </p:sp>
      <p:sp>
        <p:nvSpPr>
          <p:cNvPr id="9" name="Slide Number Placeholder 8"/>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28614753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Encabezado de secció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blackWhite">
          <a:xfrm>
            <a:off x="2400300" y="3580116"/>
            <a:ext cx="13487400" cy="2468880"/>
          </a:xfrm>
          <a:solidFill>
            <a:srgbClr val="FFFFFF"/>
          </a:solidFill>
          <a:ln w="38100">
            <a:solidFill>
              <a:srgbClr val="404040"/>
            </a:solidFill>
          </a:ln>
        </p:spPr>
        <p:txBody>
          <a:bodyPr lIns="274320" rIns="274320" anchor="ctr" anchorCtr="1">
            <a:normAutofit/>
          </a:bodyPr>
          <a:lstStyle>
            <a:lvl1pPr>
              <a:defRPr sz="5700">
                <a:solidFill>
                  <a:srgbClr val="262626"/>
                </a:solidFill>
              </a:defRPr>
            </a:lvl1pPr>
          </a:lstStyle>
          <a:p>
            <a:r>
              <a:rPr lang="es-MX"/>
              <a:t>Haz clic para modificar el estilo de título del patrón</a:t>
            </a:r>
            <a:endParaRPr lang="en-US"/>
          </a:p>
        </p:txBody>
      </p:sp>
      <p:sp>
        <p:nvSpPr>
          <p:cNvPr id="3" name="Text Placeholder 2"/>
          <p:cNvSpPr>
            <a:spLocks noGrp="1"/>
          </p:cNvSpPr>
          <p:nvPr>
            <p:ph type="body" idx="1"/>
          </p:nvPr>
        </p:nvSpPr>
        <p:spPr>
          <a:xfrm>
            <a:off x="4042791" y="6528698"/>
            <a:ext cx="10202418" cy="1897623"/>
          </a:xfrm>
        </p:spPr>
        <p:txBody>
          <a:bodyPr anchor="t" anchorCtr="1">
            <a:normAutofit/>
          </a:bodyPr>
          <a:lstStyle>
            <a:lvl1pPr marL="0" indent="0">
              <a:buNone/>
              <a:defRPr sz="3000">
                <a:solidFill>
                  <a:schemeClr val="tx1"/>
                </a:solidFill>
              </a:defRPr>
            </a:lvl1pPr>
            <a:lvl2pPr marL="685800" indent="0">
              <a:buNone/>
              <a:defRPr sz="30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es-MX"/>
              <a:t>Haga clic para modificar los estilos de texto del patrón</a:t>
            </a:r>
          </a:p>
        </p:txBody>
      </p:sp>
      <p:sp>
        <p:nvSpPr>
          <p:cNvPr id="7" name="Date Placeholder 6"/>
          <p:cNvSpPr>
            <a:spLocks noGrp="1"/>
          </p:cNvSpPr>
          <p:nvPr>
            <p:ph type="dt" sz="half" idx="10"/>
          </p:nvPr>
        </p:nvSpPr>
        <p:spPr/>
        <p:txBody>
          <a:bodyPr/>
          <a:lstStyle/>
          <a:p>
            <a:fld id="{E34FF898-FB37-B74E-8625-AAEEBC93683F}" type="datetimeFigureOut">
              <a:rPr lang="es-CL" smtClean="0"/>
              <a:t>08-03-2026</a:t>
            </a:fld>
            <a:endParaRPr lang="es-CL"/>
          </a:p>
        </p:txBody>
      </p:sp>
      <p:sp>
        <p:nvSpPr>
          <p:cNvPr id="8" name="Footer Placeholder 7"/>
          <p:cNvSpPr>
            <a:spLocks noGrp="1"/>
          </p:cNvSpPr>
          <p:nvPr>
            <p:ph type="ftr" sz="quarter" idx="11"/>
          </p:nvPr>
        </p:nvSpPr>
        <p:spPr/>
        <p:txBody>
          <a:bodyPr/>
          <a:lstStyle/>
          <a:p>
            <a:endParaRPr lang="es-CL"/>
          </a:p>
        </p:txBody>
      </p:sp>
      <p:sp>
        <p:nvSpPr>
          <p:cNvPr id="9" name="Slide Number Placeholder 8"/>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50886235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MX"/>
              <a:t>Haz clic para modificar el estilo de título del patrón</a:t>
            </a:r>
            <a:endParaRPr lang="en-US"/>
          </a:p>
        </p:txBody>
      </p:sp>
      <p:sp>
        <p:nvSpPr>
          <p:cNvPr id="3" name="Content Placeholder 2"/>
          <p:cNvSpPr>
            <a:spLocks noGrp="1"/>
          </p:cNvSpPr>
          <p:nvPr>
            <p:ph sz="half" idx="1"/>
          </p:nvPr>
        </p:nvSpPr>
        <p:spPr>
          <a:xfrm>
            <a:off x="2372868" y="3957066"/>
            <a:ext cx="6407657" cy="4652973"/>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n-US"/>
          </a:p>
        </p:txBody>
      </p:sp>
      <p:sp>
        <p:nvSpPr>
          <p:cNvPr id="4" name="Content Placeholder 3"/>
          <p:cNvSpPr>
            <a:spLocks noGrp="1"/>
          </p:cNvSpPr>
          <p:nvPr>
            <p:ph sz="half" idx="2"/>
          </p:nvPr>
        </p:nvSpPr>
        <p:spPr>
          <a:xfrm>
            <a:off x="9507473" y="3957066"/>
            <a:ext cx="6405371" cy="4652973"/>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n-US"/>
          </a:p>
        </p:txBody>
      </p:sp>
      <p:sp>
        <p:nvSpPr>
          <p:cNvPr id="8" name="Date Placeholder 7"/>
          <p:cNvSpPr>
            <a:spLocks noGrp="1"/>
          </p:cNvSpPr>
          <p:nvPr>
            <p:ph type="dt" sz="half" idx="10"/>
          </p:nvPr>
        </p:nvSpPr>
        <p:spPr/>
        <p:txBody>
          <a:bodyPr/>
          <a:lstStyle/>
          <a:p>
            <a:fld id="{E34FF898-FB37-B74E-8625-AAEEBC93683F}" type="datetimeFigureOut">
              <a:rPr lang="es-CL" smtClean="0"/>
              <a:t>08-03-2026</a:t>
            </a:fld>
            <a:endParaRPr lang="es-CL"/>
          </a:p>
        </p:txBody>
      </p:sp>
      <p:sp>
        <p:nvSpPr>
          <p:cNvPr id="9" name="Footer Placeholder 8"/>
          <p:cNvSpPr>
            <a:spLocks noGrp="1"/>
          </p:cNvSpPr>
          <p:nvPr>
            <p:ph type="ftr" sz="quarter" idx="11"/>
          </p:nvPr>
        </p:nvSpPr>
        <p:spPr/>
        <p:txBody>
          <a:bodyPr/>
          <a:lstStyle/>
          <a:p>
            <a:endParaRPr lang="es-CL"/>
          </a:p>
        </p:txBody>
      </p:sp>
      <p:sp>
        <p:nvSpPr>
          <p:cNvPr id="10" name="Slide Number Placeholder 9"/>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32110855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2375154" y="3470150"/>
            <a:ext cx="6405372" cy="1056131"/>
          </a:xfrm>
        </p:spPr>
        <p:txBody>
          <a:bodyPr anchor="b" anchorCtr="1">
            <a:normAutofit/>
          </a:bodyPr>
          <a:lstStyle>
            <a:lvl1pPr marL="0" indent="0" algn="ctr">
              <a:buNone/>
              <a:defRPr sz="2850" b="0" cap="all" spc="150" baseline="0">
                <a:solidFill>
                  <a:schemeClr val="accent2"/>
                </a:solidFill>
              </a:defRPr>
            </a:lvl1pPr>
            <a:lvl2pPr marL="685800" indent="0">
              <a:buNone/>
              <a:defRPr sz="285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s-MX"/>
              <a:t>Haga clic para modificar los estilos de texto del patrón</a:t>
            </a:r>
          </a:p>
        </p:txBody>
      </p:sp>
      <p:sp>
        <p:nvSpPr>
          <p:cNvPr id="4" name="Content Placeholder 3"/>
          <p:cNvSpPr>
            <a:spLocks noGrp="1"/>
          </p:cNvSpPr>
          <p:nvPr>
            <p:ph sz="half" idx="2"/>
          </p:nvPr>
        </p:nvSpPr>
        <p:spPr>
          <a:xfrm>
            <a:off x="2375154" y="4714875"/>
            <a:ext cx="6405372" cy="3895164"/>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n-US"/>
          </a:p>
        </p:txBody>
      </p:sp>
      <p:sp>
        <p:nvSpPr>
          <p:cNvPr id="6" name="Content Placeholder 5"/>
          <p:cNvSpPr>
            <a:spLocks noGrp="1"/>
          </p:cNvSpPr>
          <p:nvPr>
            <p:ph sz="quarter" idx="4"/>
          </p:nvPr>
        </p:nvSpPr>
        <p:spPr>
          <a:xfrm>
            <a:off x="9507474" y="4714875"/>
            <a:ext cx="6380226" cy="3895164"/>
          </a:xfrm>
        </p:spPr>
        <p:txBody>
          <a:bodyPr/>
          <a:lstStyle>
            <a:lvl5pPr>
              <a:defRPr/>
            </a:lvl5p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n-US"/>
          </a:p>
        </p:txBody>
      </p:sp>
      <p:sp>
        <p:nvSpPr>
          <p:cNvPr id="11" name="Text Placeholder 4"/>
          <p:cNvSpPr>
            <a:spLocks noGrp="1"/>
          </p:cNvSpPr>
          <p:nvPr>
            <p:ph type="body" sz="quarter" idx="13"/>
          </p:nvPr>
        </p:nvSpPr>
        <p:spPr>
          <a:xfrm>
            <a:off x="9507474" y="3470150"/>
            <a:ext cx="6405372" cy="1056131"/>
          </a:xfrm>
        </p:spPr>
        <p:txBody>
          <a:bodyPr anchor="b" anchorCtr="1">
            <a:normAutofit/>
          </a:bodyPr>
          <a:lstStyle>
            <a:lvl1pPr marL="0" indent="0" algn="ctr">
              <a:buNone/>
              <a:defRPr sz="2850" b="0" cap="all" spc="150" baseline="0">
                <a:solidFill>
                  <a:schemeClr val="accent2"/>
                </a:solidFill>
              </a:defRPr>
            </a:lvl1pPr>
            <a:lvl2pPr marL="685800" indent="0">
              <a:buNone/>
              <a:defRPr sz="285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s-MX"/>
              <a:t>Haga clic para modificar los estilos de texto del patrón</a:t>
            </a:r>
          </a:p>
        </p:txBody>
      </p:sp>
      <p:sp>
        <p:nvSpPr>
          <p:cNvPr id="7" name="Date Placeholder 6"/>
          <p:cNvSpPr>
            <a:spLocks noGrp="1"/>
          </p:cNvSpPr>
          <p:nvPr>
            <p:ph type="dt" sz="half" idx="10"/>
          </p:nvPr>
        </p:nvSpPr>
        <p:spPr/>
        <p:txBody>
          <a:bodyPr/>
          <a:lstStyle/>
          <a:p>
            <a:fld id="{E34FF898-FB37-B74E-8625-AAEEBC93683F}" type="datetimeFigureOut">
              <a:rPr lang="es-CL" smtClean="0"/>
              <a:t>08-03-2026</a:t>
            </a:fld>
            <a:endParaRPr lang="es-CL"/>
          </a:p>
        </p:txBody>
      </p:sp>
      <p:sp>
        <p:nvSpPr>
          <p:cNvPr id="8" name="Footer Placeholder 7"/>
          <p:cNvSpPr>
            <a:spLocks noGrp="1"/>
          </p:cNvSpPr>
          <p:nvPr>
            <p:ph type="ftr" sz="quarter" idx="11"/>
          </p:nvPr>
        </p:nvSpPr>
        <p:spPr/>
        <p:txBody>
          <a:bodyPr/>
          <a:lstStyle/>
          <a:p>
            <a:endParaRPr lang="es-CL"/>
          </a:p>
        </p:txBody>
      </p:sp>
      <p:sp>
        <p:nvSpPr>
          <p:cNvPr id="9" name="Slide Number Placeholder 8"/>
          <p:cNvSpPr>
            <a:spLocks noGrp="1"/>
          </p:cNvSpPr>
          <p:nvPr>
            <p:ph type="sldNum" sz="quarter" idx="12"/>
          </p:nvPr>
        </p:nvSpPr>
        <p:spPr/>
        <p:txBody>
          <a:bodyPr/>
          <a:lstStyle/>
          <a:p>
            <a:fld id="{449B5372-B401-EF42-ADF0-A47F1A065597}" type="slidenum">
              <a:rPr lang="es-CL" smtClean="0"/>
              <a:t>‹Nº›</a:t>
            </a:fld>
            <a:endParaRPr lang="es-CL"/>
          </a:p>
        </p:txBody>
      </p:sp>
      <p:sp>
        <p:nvSpPr>
          <p:cNvPr id="10" name="Title 9"/>
          <p:cNvSpPr>
            <a:spLocks noGrp="1"/>
          </p:cNvSpPr>
          <p:nvPr>
            <p:ph type="title"/>
          </p:nvPr>
        </p:nvSpPr>
        <p:spPr/>
        <p:txBody>
          <a:bodyPr/>
          <a:lstStyle/>
          <a:p>
            <a:r>
              <a:rPr lang="es-MX"/>
              <a:t>Haz clic para modificar el estilo de título del patrón</a:t>
            </a:r>
            <a:endParaRPr lang="en-US"/>
          </a:p>
        </p:txBody>
      </p:sp>
    </p:spTree>
    <p:extLst>
      <p:ext uri="{BB962C8B-B14F-4D97-AF65-F5344CB8AC3E}">
        <p14:creationId xmlns:p14="http://schemas.microsoft.com/office/powerpoint/2010/main" val="305473827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MX"/>
              <a:t>Haz clic para modificar el estilo de título del patrón</a:t>
            </a:r>
            <a:endParaRPr lang="en-US"/>
          </a:p>
        </p:txBody>
      </p:sp>
      <p:sp>
        <p:nvSpPr>
          <p:cNvPr id="3" name="Date Placeholder 2"/>
          <p:cNvSpPr>
            <a:spLocks noGrp="1"/>
          </p:cNvSpPr>
          <p:nvPr>
            <p:ph type="dt" sz="half" idx="10"/>
          </p:nvPr>
        </p:nvSpPr>
        <p:spPr/>
        <p:txBody>
          <a:bodyPr/>
          <a:lstStyle/>
          <a:p>
            <a:fld id="{E34FF898-FB37-B74E-8625-AAEEBC93683F}" type="datetimeFigureOut">
              <a:rPr lang="es-CL" smtClean="0"/>
              <a:t>08-03-2026</a:t>
            </a:fld>
            <a:endParaRPr lang="es-CL"/>
          </a:p>
        </p:txBody>
      </p:sp>
      <p:sp>
        <p:nvSpPr>
          <p:cNvPr id="4" name="Footer Placeholder 3"/>
          <p:cNvSpPr>
            <a:spLocks noGrp="1"/>
          </p:cNvSpPr>
          <p:nvPr>
            <p:ph type="ftr" sz="quarter" idx="11"/>
          </p:nvPr>
        </p:nvSpPr>
        <p:spPr/>
        <p:txBody>
          <a:bodyPr/>
          <a:lstStyle/>
          <a:p>
            <a:endParaRPr lang="es-CL"/>
          </a:p>
        </p:txBody>
      </p:sp>
      <p:sp>
        <p:nvSpPr>
          <p:cNvPr id="5" name="Slide Number Placeholder 4"/>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12843120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34FF898-FB37-B74E-8625-AAEEBC93683F}" type="datetimeFigureOut">
              <a:rPr lang="es-CL" smtClean="0"/>
              <a:t>08-03-2026</a:t>
            </a:fld>
            <a:endParaRPr lang="es-CL"/>
          </a:p>
        </p:txBody>
      </p:sp>
      <p:sp>
        <p:nvSpPr>
          <p:cNvPr id="3" name="Footer Placeholder 2"/>
          <p:cNvSpPr>
            <a:spLocks noGrp="1"/>
          </p:cNvSpPr>
          <p:nvPr>
            <p:ph type="ftr" sz="quarter" idx="11"/>
          </p:nvPr>
        </p:nvSpPr>
        <p:spPr/>
        <p:txBody>
          <a:bodyPr/>
          <a:lstStyle/>
          <a:p>
            <a:endParaRPr lang="es-CL"/>
          </a:p>
        </p:txBody>
      </p:sp>
      <p:sp>
        <p:nvSpPr>
          <p:cNvPr id="4" name="Slide Number Placeholder 3"/>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411207338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ido con título">
    <p:bg>
      <p:bgRef idx="1001">
        <a:schemeClr val="bg2"/>
      </p:bgRef>
    </p:bg>
    <p:spTree>
      <p:nvGrpSpPr>
        <p:cNvPr id="1" name=""/>
        <p:cNvGrpSpPr/>
        <p:nvPr/>
      </p:nvGrpSpPr>
      <p:grpSpPr>
        <a:xfrm>
          <a:off x="0" y="0"/>
          <a:ext cx="0" cy="0"/>
          <a:chOff x="0" y="0"/>
          <a:chExt cx="0" cy="0"/>
        </a:xfrm>
      </p:grpSpPr>
      <p:sp>
        <p:nvSpPr>
          <p:cNvPr id="26" name="Rectangle 25"/>
          <p:cNvSpPr/>
          <p:nvPr/>
        </p:nvSpPr>
        <p:spPr>
          <a:xfrm>
            <a:off x="0" y="0"/>
            <a:ext cx="9144000" cy="10287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bwMode="blackWhite">
          <a:xfrm>
            <a:off x="1207008" y="3365743"/>
            <a:ext cx="6729984" cy="1712246"/>
          </a:xfrm>
          <a:solidFill>
            <a:srgbClr val="FFFFFF"/>
          </a:solidFill>
          <a:ln>
            <a:solidFill>
              <a:srgbClr val="404040"/>
            </a:solidFill>
          </a:ln>
        </p:spPr>
        <p:txBody>
          <a:bodyPr anchor="ctr" anchorCtr="1">
            <a:normAutofit/>
          </a:bodyPr>
          <a:lstStyle>
            <a:lvl1pPr>
              <a:defRPr sz="3300">
                <a:solidFill>
                  <a:srgbClr val="262626"/>
                </a:solidFill>
              </a:defRPr>
            </a:lvl1pPr>
          </a:lstStyle>
          <a:p>
            <a:r>
              <a:rPr lang="es-MX"/>
              <a:t>Haz clic para modificar el estilo de título del patrón</a:t>
            </a:r>
            <a:endParaRPr lang="en-US"/>
          </a:p>
        </p:txBody>
      </p:sp>
      <p:sp>
        <p:nvSpPr>
          <p:cNvPr id="3" name="Content Placeholder 2"/>
          <p:cNvSpPr>
            <a:spLocks noGrp="1"/>
          </p:cNvSpPr>
          <p:nvPr>
            <p:ph idx="1"/>
          </p:nvPr>
        </p:nvSpPr>
        <p:spPr>
          <a:xfrm>
            <a:off x="10104120" y="1207008"/>
            <a:ext cx="7223760" cy="7872984"/>
          </a:xfrm>
        </p:spPr>
        <p:txBody>
          <a:bodyPr>
            <a:normAutofit/>
          </a:bodyPr>
          <a:lstStyle>
            <a:lvl1pPr>
              <a:defRPr sz="2850">
                <a:solidFill>
                  <a:schemeClr val="tx1"/>
                </a:solidFill>
              </a:defRPr>
            </a:lvl1pPr>
            <a:lvl2pPr>
              <a:defRPr sz="2400">
                <a:solidFill>
                  <a:schemeClr val="tx1"/>
                </a:solidFill>
              </a:defRPr>
            </a:lvl2pPr>
            <a:lvl3pPr>
              <a:defRPr sz="2400">
                <a:solidFill>
                  <a:schemeClr val="tx1"/>
                </a:solidFill>
              </a:defRPr>
            </a:lvl3pPr>
            <a:lvl4pPr>
              <a:defRPr sz="2400">
                <a:solidFill>
                  <a:schemeClr val="tx1"/>
                </a:solidFill>
              </a:defRPr>
            </a:lvl4pPr>
            <a:lvl5pPr>
              <a:defRPr sz="2400">
                <a:solidFill>
                  <a:schemeClr val="tx1"/>
                </a:solidFill>
              </a:defRPr>
            </a:lvl5pPr>
            <a:lvl6pPr>
              <a:defRPr sz="2400"/>
            </a:lvl6pPr>
            <a:lvl7pPr>
              <a:defRPr sz="2400"/>
            </a:lvl7pPr>
            <a:lvl8pPr>
              <a:defRPr sz="2400"/>
            </a:lvl8pPr>
            <a:lvl9pPr>
              <a:defRPr sz="2400"/>
            </a:lvl9p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n-US"/>
          </a:p>
        </p:txBody>
      </p:sp>
      <p:sp>
        <p:nvSpPr>
          <p:cNvPr id="4" name="Text Placeholder 3"/>
          <p:cNvSpPr>
            <a:spLocks noGrp="1"/>
          </p:cNvSpPr>
          <p:nvPr>
            <p:ph type="body" sz="half" idx="2"/>
          </p:nvPr>
        </p:nvSpPr>
        <p:spPr>
          <a:xfrm>
            <a:off x="1673352" y="5324877"/>
            <a:ext cx="5692140" cy="3291054"/>
          </a:xfrm>
        </p:spPr>
        <p:txBody>
          <a:bodyPr anchor="t" anchorCtr="1">
            <a:normAutofit/>
          </a:bodyPr>
          <a:lstStyle>
            <a:lvl1pPr marL="0" indent="0" algn="ctr">
              <a:buNone/>
              <a:defRPr sz="2250">
                <a:solidFill>
                  <a:srgbClr val="FFFFFF"/>
                </a:solidFill>
              </a:defRPr>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s-MX"/>
              <a:t>Haga clic para modificar los estilos de texto del patrón</a:t>
            </a:r>
          </a:p>
        </p:txBody>
      </p:sp>
      <p:sp>
        <p:nvSpPr>
          <p:cNvPr id="9" name="Date Placeholder 8"/>
          <p:cNvSpPr>
            <a:spLocks noGrp="1"/>
          </p:cNvSpPr>
          <p:nvPr>
            <p:ph type="dt" sz="half" idx="10"/>
          </p:nvPr>
        </p:nvSpPr>
        <p:spPr/>
        <p:txBody>
          <a:bodyPr/>
          <a:lstStyle/>
          <a:p>
            <a:fld id="{E34FF898-FB37-B74E-8625-AAEEBC93683F}" type="datetimeFigureOut">
              <a:rPr lang="es-CL" smtClean="0"/>
              <a:t>08-03-2026</a:t>
            </a:fld>
            <a:endParaRPr lang="es-CL"/>
          </a:p>
        </p:txBody>
      </p:sp>
      <p:sp>
        <p:nvSpPr>
          <p:cNvPr id="10" name="Footer Placeholder 9"/>
          <p:cNvSpPr>
            <a:spLocks noGrp="1"/>
          </p:cNvSpPr>
          <p:nvPr>
            <p:ph type="ftr" sz="quarter" idx="11"/>
          </p:nvPr>
        </p:nvSpPr>
        <p:spPr>
          <a:xfrm>
            <a:off x="1207009" y="9354312"/>
            <a:ext cx="7687196" cy="480060"/>
          </a:xfrm>
        </p:spPr>
        <p:txBody>
          <a:bodyPr/>
          <a:lstStyle>
            <a:lvl1pPr>
              <a:defRPr>
                <a:solidFill>
                  <a:srgbClr val="FFFFFF">
                    <a:alpha val="70000"/>
                  </a:srgbClr>
                </a:solidFill>
              </a:defRPr>
            </a:lvl1pPr>
          </a:lstStyle>
          <a:p>
            <a:endParaRPr lang="es-CL"/>
          </a:p>
        </p:txBody>
      </p:sp>
      <p:sp>
        <p:nvSpPr>
          <p:cNvPr id="11" name="Slide Number Placeholder 10"/>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402161315"/>
      </p:ext>
    </p:extLst>
  </p:cSld>
  <p:clrMapOvr>
    <a:overrideClrMapping bg1="dk1" tx1="lt1" bg2="dk2" tx2="lt2" accent1="accent1" accent2="accent2" accent3="accent3" accent4="accent4" accent5="accent5" accent6="accent6" hlink="hlink" folHlink="folHlink"/>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Imagen con título">
    <p:bg>
      <p:bgRef idx="1001">
        <a:schemeClr val="bg2"/>
      </p:bgRef>
    </p:bg>
    <p:spTree>
      <p:nvGrpSpPr>
        <p:cNvPr id="1" name=""/>
        <p:cNvGrpSpPr/>
        <p:nvPr/>
      </p:nvGrpSpPr>
      <p:grpSpPr>
        <a:xfrm>
          <a:off x="0" y="0"/>
          <a:ext cx="0" cy="0"/>
          <a:chOff x="0" y="0"/>
          <a:chExt cx="0" cy="0"/>
        </a:xfrm>
      </p:grpSpPr>
      <p:sp>
        <p:nvSpPr>
          <p:cNvPr id="18" name="Rectangle 17"/>
          <p:cNvSpPr/>
          <p:nvPr/>
        </p:nvSpPr>
        <p:spPr>
          <a:xfrm>
            <a:off x="1" y="0"/>
            <a:ext cx="9143999" cy="10287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bwMode="blackWhite">
          <a:xfrm>
            <a:off x="1212785" y="3365742"/>
            <a:ext cx="6742497" cy="1701960"/>
          </a:xfrm>
          <a:solidFill>
            <a:srgbClr val="FFFFFF"/>
          </a:solidFill>
          <a:ln>
            <a:solidFill>
              <a:srgbClr val="404040"/>
            </a:solidFill>
          </a:ln>
        </p:spPr>
        <p:txBody>
          <a:bodyPr anchor="ctr" anchorCtr="1">
            <a:noAutofit/>
          </a:bodyPr>
          <a:lstStyle>
            <a:lvl1pPr>
              <a:defRPr sz="3300">
                <a:solidFill>
                  <a:srgbClr val="262626"/>
                </a:solidFill>
              </a:defRPr>
            </a:lvl1pPr>
          </a:lstStyle>
          <a:p>
            <a:r>
              <a:rPr lang="es-MX"/>
              <a:t>Haz clic para modificar el estilo de título del patrón</a:t>
            </a:r>
            <a:endParaRPr lang="en-US"/>
          </a:p>
        </p:txBody>
      </p:sp>
      <p:sp>
        <p:nvSpPr>
          <p:cNvPr id="3" name="Picture Placeholder 2"/>
          <p:cNvSpPr>
            <a:spLocks noGrp="1" noChangeAspect="1"/>
          </p:cNvSpPr>
          <p:nvPr>
            <p:ph type="pic" idx="1"/>
          </p:nvPr>
        </p:nvSpPr>
        <p:spPr>
          <a:xfrm>
            <a:off x="9143999" y="0"/>
            <a:ext cx="9153146" cy="10287000"/>
          </a:xfrm>
          <a:solidFill>
            <a:schemeClr val="tx1">
              <a:lumMod val="85000"/>
            </a:schemeClr>
          </a:solidFill>
        </p:spPr>
        <p:txBody>
          <a:bodyPr anchor="t"/>
          <a:lstStyle>
            <a:lvl1pPr marL="0" indent="0">
              <a:buNone/>
              <a:defRPr sz="4800">
                <a:solidFill>
                  <a:schemeClr val="bg1">
                    <a:lumMod val="85000"/>
                    <a:lumOff val="15000"/>
                  </a:schemeClr>
                </a:solidFill>
              </a:defRPr>
            </a:lvl1pPr>
            <a:lvl2pPr marL="685800" indent="0">
              <a:buNone/>
              <a:defRPr sz="4200"/>
            </a:lvl2pPr>
            <a:lvl3pPr marL="1371600" indent="0">
              <a:buNone/>
              <a:defRPr sz="3600"/>
            </a:lvl3pPr>
            <a:lvl4pPr marL="2057400" indent="0">
              <a:buNone/>
              <a:defRPr sz="3000"/>
            </a:lvl4pPr>
            <a:lvl5pPr marL="2743200" indent="0">
              <a:buNone/>
              <a:defRPr sz="3000"/>
            </a:lvl5pPr>
            <a:lvl6pPr marL="3429000" indent="0">
              <a:buNone/>
              <a:defRPr sz="3000"/>
            </a:lvl6pPr>
            <a:lvl7pPr marL="4114800" indent="0">
              <a:buNone/>
              <a:defRPr sz="3000"/>
            </a:lvl7pPr>
            <a:lvl8pPr marL="4800600" indent="0">
              <a:buNone/>
              <a:defRPr sz="3000"/>
            </a:lvl8pPr>
            <a:lvl9pPr marL="5486400" indent="0">
              <a:buNone/>
              <a:defRPr sz="3000"/>
            </a:lvl9pPr>
          </a:lstStyle>
          <a:p>
            <a:r>
              <a:rPr lang="es-MX"/>
              <a:t>Haz clic en el icono para agregar una imagen</a:t>
            </a:r>
            <a:endParaRPr lang="en-US"/>
          </a:p>
        </p:txBody>
      </p:sp>
      <p:sp>
        <p:nvSpPr>
          <p:cNvPr id="4" name="Text Placeholder 3"/>
          <p:cNvSpPr>
            <a:spLocks noGrp="1"/>
          </p:cNvSpPr>
          <p:nvPr>
            <p:ph type="body" sz="half" idx="2"/>
          </p:nvPr>
        </p:nvSpPr>
        <p:spPr>
          <a:xfrm>
            <a:off x="1673352" y="5324878"/>
            <a:ext cx="5692140" cy="3291056"/>
          </a:xfrm>
        </p:spPr>
        <p:txBody>
          <a:bodyPr anchor="t" anchorCtr="1">
            <a:normAutofit/>
          </a:bodyPr>
          <a:lstStyle>
            <a:lvl1pPr marL="0" indent="0" algn="ctr">
              <a:buNone/>
              <a:defRPr sz="2250">
                <a:solidFill>
                  <a:srgbClr val="FFFFFF"/>
                </a:solidFill>
              </a:defRPr>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s-MX"/>
              <a:t>Haga clic para modificar los estilos de texto del patrón</a:t>
            </a:r>
          </a:p>
        </p:txBody>
      </p:sp>
      <p:sp>
        <p:nvSpPr>
          <p:cNvPr id="8" name="Date Placeholder 7"/>
          <p:cNvSpPr>
            <a:spLocks noGrp="1"/>
          </p:cNvSpPr>
          <p:nvPr>
            <p:ph type="dt" sz="half" idx="10"/>
          </p:nvPr>
        </p:nvSpPr>
        <p:spPr/>
        <p:txBody>
          <a:bodyPr/>
          <a:lstStyle>
            <a:lvl1pPr>
              <a:defRPr>
                <a:solidFill>
                  <a:srgbClr val="FFFFFF"/>
                </a:solidFill>
                <a:effectLst>
                  <a:outerShdw blurRad="50800" dist="38100" dir="2700000" algn="tl" rotWithShape="0">
                    <a:prstClr val="black">
                      <a:alpha val="43000"/>
                    </a:prstClr>
                  </a:outerShdw>
                </a:effectLst>
              </a:defRPr>
            </a:lvl1pPr>
          </a:lstStyle>
          <a:p>
            <a:fld id="{E34FF898-FB37-B74E-8625-AAEEBC93683F}" type="datetimeFigureOut">
              <a:rPr lang="es-CL" smtClean="0"/>
              <a:t>08-03-2026</a:t>
            </a:fld>
            <a:endParaRPr lang="es-CL"/>
          </a:p>
        </p:txBody>
      </p:sp>
      <p:sp>
        <p:nvSpPr>
          <p:cNvPr id="9" name="Footer Placeholder 8"/>
          <p:cNvSpPr>
            <a:spLocks noGrp="1"/>
          </p:cNvSpPr>
          <p:nvPr>
            <p:ph type="ftr" sz="quarter" idx="11"/>
          </p:nvPr>
        </p:nvSpPr>
        <p:spPr>
          <a:xfrm>
            <a:off x="1207009" y="9354312"/>
            <a:ext cx="7687196" cy="480060"/>
          </a:xfrm>
        </p:spPr>
        <p:txBody>
          <a:bodyPr/>
          <a:lstStyle>
            <a:lvl1pPr>
              <a:defRPr>
                <a:solidFill>
                  <a:srgbClr val="FFFFFF">
                    <a:alpha val="70000"/>
                  </a:srgbClr>
                </a:solidFill>
              </a:defRPr>
            </a:lvl1pPr>
          </a:lstStyle>
          <a:p>
            <a:endParaRPr lang="es-CL"/>
          </a:p>
        </p:txBody>
      </p:sp>
      <p:sp>
        <p:nvSpPr>
          <p:cNvPr id="10" name="Slide Number Placeholder 9"/>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3063868685"/>
      </p:ext>
    </p:extLst>
  </p:cSld>
  <p:clrMapOvr>
    <a:overrideClrMapping bg1="dk1" tx1="lt1" bg2="dk2" tx2="lt2" accent1="accent1" accent2="accent2" accent3="accent3" accent4="accent4" accent5="accent5" accent6="accent6" hlink="hlink" folHlink="folHlink"/>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MX"/>
              <a:t>Haz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n-US"/>
          </a:p>
        </p:txBody>
      </p:sp>
      <p:sp>
        <p:nvSpPr>
          <p:cNvPr id="4" name="Date Placeholder 3"/>
          <p:cNvSpPr>
            <a:spLocks noGrp="1"/>
          </p:cNvSpPr>
          <p:nvPr>
            <p:ph type="dt" sz="half" idx="10"/>
          </p:nvPr>
        </p:nvSpPr>
        <p:spPr/>
        <p:txBody>
          <a:bodyPr/>
          <a:lstStyle/>
          <a:p>
            <a:fld id="{E34FF898-FB37-B74E-8625-AAEEBC93683F}" type="datetimeFigureOut">
              <a:rPr lang="es-CL" smtClean="0"/>
              <a:t>08-03-2026</a:t>
            </a:fld>
            <a:endParaRPr lang="es-CL"/>
          </a:p>
        </p:txBody>
      </p:sp>
      <p:sp>
        <p:nvSpPr>
          <p:cNvPr id="5" name="Footer Placeholder 4"/>
          <p:cNvSpPr>
            <a:spLocks noGrp="1"/>
          </p:cNvSpPr>
          <p:nvPr>
            <p:ph type="ftr" sz="quarter" idx="11"/>
          </p:nvPr>
        </p:nvSpPr>
        <p:spPr/>
        <p:txBody>
          <a:bodyPr/>
          <a:lstStyle/>
          <a:p>
            <a:endParaRPr lang="es-CL"/>
          </a:p>
        </p:txBody>
      </p:sp>
      <p:sp>
        <p:nvSpPr>
          <p:cNvPr id="6" name="Slide Number Placeholder 5"/>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407246398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2979668" y="1405890"/>
            <a:ext cx="1947912" cy="7475220"/>
          </a:xfrm>
        </p:spPr>
        <p:txBody>
          <a:bodyPr vert="eaVert"/>
          <a:lstStyle/>
          <a:p>
            <a:r>
              <a:rPr lang="es-MX"/>
              <a:t>Haz clic para modificar el estilo de título del patrón</a:t>
            </a:r>
            <a:endParaRPr lang="en-US"/>
          </a:p>
        </p:txBody>
      </p:sp>
      <p:sp>
        <p:nvSpPr>
          <p:cNvPr id="3" name="Vertical Text Placeholder 2"/>
          <p:cNvSpPr>
            <a:spLocks noGrp="1"/>
          </p:cNvSpPr>
          <p:nvPr>
            <p:ph type="body" orient="vert" idx="1"/>
          </p:nvPr>
        </p:nvSpPr>
        <p:spPr>
          <a:xfrm>
            <a:off x="3346705" y="1405890"/>
            <a:ext cx="9297734" cy="7475220"/>
          </a:xfrm>
        </p:spPr>
        <p:txBody>
          <a:bodyPr vert="eaVert"/>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n-US"/>
          </a:p>
        </p:txBody>
      </p:sp>
      <p:sp>
        <p:nvSpPr>
          <p:cNvPr id="4" name="Date Placeholder 3"/>
          <p:cNvSpPr>
            <a:spLocks noGrp="1"/>
          </p:cNvSpPr>
          <p:nvPr>
            <p:ph type="dt" sz="half" idx="10"/>
          </p:nvPr>
        </p:nvSpPr>
        <p:spPr/>
        <p:txBody>
          <a:bodyPr/>
          <a:lstStyle/>
          <a:p>
            <a:fld id="{E34FF898-FB37-B74E-8625-AAEEBC93683F}" type="datetimeFigureOut">
              <a:rPr lang="es-CL" smtClean="0"/>
              <a:t>08-03-2026</a:t>
            </a:fld>
            <a:endParaRPr lang="es-CL"/>
          </a:p>
        </p:txBody>
      </p:sp>
      <p:sp>
        <p:nvSpPr>
          <p:cNvPr id="5" name="Footer Placeholder 4"/>
          <p:cNvSpPr>
            <a:spLocks noGrp="1"/>
          </p:cNvSpPr>
          <p:nvPr>
            <p:ph type="ftr" sz="quarter" idx="11"/>
          </p:nvPr>
        </p:nvSpPr>
        <p:spPr/>
        <p:txBody>
          <a:bodyPr/>
          <a:lstStyle/>
          <a:p>
            <a:endParaRPr lang="es-CL"/>
          </a:p>
        </p:txBody>
      </p:sp>
      <p:sp>
        <p:nvSpPr>
          <p:cNvPr id="6" name="Slide Number Placeholder 5"/>
          <p:cNvSpPr>
            <a:spLocks noGrp="1"/>
          </p:cNvSpPr>
          <p:nvPr>
            <p:ph type="sldNum" sz="quarter" idx="12"/>
          </p:nvPr>
        </p:nvSpPr>
        <p:spPr/>
        <p:txBody>
          <a:bodyPr/>
          <a:lstStyle/>
          <a:p>
            <a:fld id="{449B5372-B401-EF42-ADF0-A47F1A065597}" type="slidenum">
              <a:rPr lang="es-CL" smtClean="0"/>
              <a:t>‹Nº›</a:t>
            </a:fld>
            <a:endParaRPr lang="es-CL"/>
          </a:p>
        </p:txBody>
      </p:sp>
    </p:spTree>
    <p:extLst>
      <p:ext uri="{BB962C8B-B14F-4D97-AF65-F5344CB8AC3E}">
        <p14:creationId xmlns:p14="http://schemas.microsoft.com/office/powerpoint/2010/main" val="138541712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EAE2AE8-9B3B-49C9-ACE9-0F5E15945F83}"/>
              </a:ext>
            </a:extLst>
          </p:cNvPr>
          <p:cNvSpPr>
            <a:spLocks noGrp="1"/>
          </p:cNvSpPr>
          <p:nvPr>
            <p:ph type="ctrTitle"/>
          </p:nvPr>
        </p:nvSpPr>
        <p:spPr>
          <a:xfrm>
            <a:off x="2286000" y="1683545"/>
            <a:ext cx="13716000" cy="3581400"/>
          </a:xfrm>
        </p:spPr>
        <p:txBody>
          <a:bodyPr anchor="b"/>
          <a:lstStyle>
            <a:lvl1pPr algn="ctr">
              <a:defRPr sz="9000"/>
            </a:lvl1pPr>
          </a:lstStyle>
          <a:p>
            <a:r>
              <a:rPr lang="es-ES"/>
              <a:t>Haga clic para modificar el estilo de título del patrón</a:t>
            </a:r>
            <a:endParaRPr lang="es-CL"/>
          </a:p>
        </p:txBody>
      </p:sp>
      <p:sp>
        <p:nvSpPr>
          <p:cNvPr id="3" name="Subtítulo 2">
            <a:extLst>
              <a:ext uri="{FF2B5EF4-FFF2-40B4-BE49-F238E27FC236}">
                <a16:creationId xmlns:a16="http://schemas.microsoft.com/office/drawing/2014/main" id="{5E67A84D-502A-45F1-9D22-513466415344}"/>
              </a:ext>
            </a:extLst>
          </p:cNvPr>
          <p:cNvSpPr>
            <a:spLocks noGrp="1"/>
          </p:cNvSpPr>
          <p:nvPr>
            <p:ph type="subTitle" idx="1"/>
          </p:nvPr>
        </p:nvSpPr>
        <p:spPr>
          <a:xfrm>
            <a:off x="2286000" y="5403057"/>
            <a:ext cx="13716000" cy="2483643"/>
          </a:xfrm>
        </p:spPr>
        <p:txBody>
          <a:bodyPr/>
          <a:lstStyle>
            <a:lvl1pPr marL="0" indent="0" algn="ctr">
              <a:buNone/>
              <a:defRPr sz="3600"/>
            </a:lvl1pPr>
            <a:lvl2pPr marL="685800" indent="0" algn="ctr">
              <a:buNone/>
              <a:defRPr sz="30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es-ES"/>
              <a:t>Haga clic para modificar el estilo de subtítulo del patrón</a:t>
            </a:r>
            <a:endParaRPr lang="es-CL"/>
          </a:p>
        </p:txBody>
      </p:sp>
      <p:sp>
        <p:nvSpPr>
          <p:cNvPr id="4" name="Marcador de fecha 3">
            <a:extLst>
              <a:ext uri="{FF2B5EF4-FFF2-40B4-BE49-F238E27FC236}">
                <a16:creationId xmlns:a16="http://schemas.microsoft.com/office/drawing/2014/main" id="{6403A479-8292-4EAA-A16A-732418E5D830}"/>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5" name="Marcador de pie de página 4">
            <a:extLst>
              <a:ext uri="{FF2B5EF4-FFF2-40B4-BE49-F238E27FC236}">
                <a16:creationId xmlns:a16="http://schemas.microsoft.com/office/drawing/2014/main" id="{3FCC26E9-B02F-457E-89A4-3BA805F69945}"/>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DA7D13A2-9872-4CB3-BB4F-232A492ADA42}"/>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15534445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68D599D-598D-4B82-BB2D-44B64673C623}"/>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contenido 2">
            <a:extLst>
              <a:ext uri="{FF2B5EF4-FFF2-40B4-BE49-F238E27FC236}">
                <a16:creationId xmlns:a16="http://schemas.microsoft.com/office/drawing/2014/main" id="{C111AD14-8BF8-4004-9B07-E7BD14809F40}"/>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A8CCB95C-4045-4DA4-B8B1-362DCF5C08BF}"/>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5" name="Marcador de pie de página 4">
            <a:extLst>
              <a:ext uri="{FF2B5EF4-FFF2-40B4-BE49-F238E27FC236}">
                <a16:creationId xmlns:a16="http://schemas.microsoft.com/office/drawing/2014/main" id="{AFF417A9-D9EB-4C6D-9B1A-036162A8CD12}"/>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225C83D4-BA38-47B9-85C5-54B499D9182B}"/>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71307908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05E4981-34B6-4963-AB13-9932BC8260FE}"/>
              </a:ext>
            </a:extLst>
          </p:cNvPr>
          <p:cNvSpPr>
            <a:spLocks noGrp="1"/>
          </p:cNvSpPr>
          <p:nvPr>
            <p:ph type="title"/>
          </p:nvPr>
        </p:nvSpPr>
        <p:spPr>
          <a:xfrm>
            <a:off x="1247775" y="2564608"/>
            <a:ext cx="15773400" cy="4279106"/>
          </a:xfrm>
        </p:spPr>
        <p:txBody>
          <a:bodyPr anchor="b"/>
          <a:lstStyle>
            <a:lvl1pPr>
              <a:defRPr sz="9000"/>
            </a:lvl1pPr>
          </a:lstStyle>
          <a:p>
            <a:r>
              <a:rPr lang="es-ES"/>
              <a:t>Haga clic para modificar el estilo de título del patrón</a:t>
            </a:r>
            <a:endParaRPr lang="es-CL"/>
          </a:p>
        </p:txBody>
      </p:sp>
      <p:sp>
        <p:nvSpPr>
          <p:cNvPr id="3" name="Marcador de texto 2">
            <a:extLst>
              <a:ext uri="{FF2B5EF4-FFF2-40B4-BE49-F238E27FC236}">
                <a16:creationId xmlns:a16="http://schemas.microsoft.com/office/drawing/2014/main" id="{065FF34C-F716-4793-AA17-92CCD40E2B9E}"/>
              </a:ext>
            </a:extLst>
          </p:cNvPr>
          <p:cNvSpPr>
            <a:spLocks noGrp="1"/>
          </p:cNvSpPr>
          <p:nvPr>
            <p:ph type="body" idx="1"/>
          </p:nvPr>
        </p:nvSpPr>
        <p:spPr>
          <a:xfrm>
            <a:off x="1247775" y="6884195"/>
            <a:ext cx="15773400" cy="2250281"/>
          </a:xfrm>
        </p:spPr>
        <p:txBody>
          <a:bodyPr/>
          <a:lstStyle>
            <a:lvl1pPr marL="0" indent="0">
              <a:buNone/>
              <a:defRPr sz="3600">
                <a:solidFill>
                  <a:schemeClr val="tx1">
                    <a:tint val="75000"/>
                  </a:schemeClr>
                </a:solidFill>
              </a:defRPr>
            </a:lvl1pPr>
            <a:lvl2pPr marL="685800" indent="0">
              <a:buNone/>
              <a:defRPr sz="30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3A38D8D8-0EEE-4375-B1FB-88E09CD0A35E}"/>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5" name="Marcador de pie de página 4">
            <a:extLst>
              <a:ext uri="{FF2B5EF4-FFF2-40B4-BE49-F238E27FC236}">
                <a16:creationId xmlns:a16="http://schemas.microsoft.com/office/drawing/2014/main" id="{18828527-4DFB-4F9A-B0E0-395B540ABB4E}"/>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3FC39C61-8186-4A38-9CA9-CFCC921A7FC8}"/>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246449590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73C62B3-68E9-4182-821C-302F4ADA46A9}"/>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contenido 2">
            <a:extLst>
              <a:ext uri="{FF2B5EF4-FFF2-40B4-BE49-F238E27FC236}">
                <a16:creationId xmlns:a16="http://schemas.microsoft.com/office/drawing/2014/main" id="{DDF6F4BC-123A-46DB-AB03-97A5C66A3800}"/>
              </a:ext>
            </a:extLst>
          </p:cNvPr>
          <p:cNvSpPr>
            <a:spLocks noGrp="1"/>
          </p:cNvSpPr>
          <p:nvPr>
            <p:ph sz="half" idx="1"/>
          </p:nvPr>
        </p:nvSpPr>
        <p:spPr>
          <a:xfrm>
            <a:off x="1257300" y="2738438"/>
            <a:ext cx="7772400" cy="6527007"/>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contenido 3">
            <a:extLst>
              <a:ext uri="{FF2B5EF4-FFF2-40B4-BE49-F238E27FC236}">
                <a16:creationId xmlns:a16="http://schemas.microsoft.com/office/drawing/2014/main" id="{BF9D0E03-AF84-4A2E-B90C-38B4B4DBC624}"/>
              </a:ext>
            </a:extLst>
          </p:cNvPr>
          <p:cNvSpPr>
            <a:spLocks noGrp="1"/>
          </p:cNvSpPr>
          <p:nvPr>
            <p:ph sz="half" idx="2"/>
          </p:nvPr>
        </p:nvSpPr>
        <p:spPr>
          <a:xfrm>
            <a:off x="9258300" y="2738438"/>
            <a:ext cx="7772400" cy="6527007"/>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5" name="Marcador de fecha 4">
            <a:extLst>
              <a:ext uri="{FF2B5EF4-FFF2-40B4-BE49-F238E27FC236}">
                <a16:creationId xmlns:a16="http://schemas.microsoft.com/office/drawing/2014/main" id="{35518B37-F967-499A-BDFF-25EFBAACE647}"/>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6" name="Marcador de pie de página 5">
            <a:extLst>
              <a:ext uri="{FF2B5EF4-FFF2-40B4-BE49-F238E27FC236}">
                <a16:creationId xmlns:a16="http://schemas.microsoft.com/office/drawing/2014/main" id="{73EAA61D-3735-473A-A58B-F8358C0E24F0}"/>
              </a:ext>
            </a:extLst>
          </p:cNvPr>
          <p:cNvSpPr>
            <a:spLocks noGrp="1"/>
          </p:cNvSpPr>
          <p:nvPr>
            <p:ph type="ftr" sz="quarter" idx="11"/>
          </p:nvPr>
        </p:nvSpPr>
        <p:spPr/>
        <p:txBody>
          <a:bodyPr/>
          <a:lstStyle/>
          <a:p>
            <a:endParaRPr lang="es-CL"/>
          </a:p>
        </p:txBody>
      </p:sp>
      <p:sp>
        <p:nvSpPr>
          <p:cNvPr id="7" name="Marcador de número de diapositiva 6">
            <a:extLst>
              <a:ext uri="{FF2B5EF4-FFF2-40B4-BE49-F238E27FC236}">
                <a16:creationId xmlns:a16="http://schemas.microsoft.com/office/drawing/2014/main" id="{2BA837AB-ED9E-4AD8-BFA3-257D5040954F}"/>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390686612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C31C82C-CE5E-4920-9453-709612C0CA4B}"/>
              </a:ext>
            </a:extLst>
          </p:cNvPr>
          <p:cNvSpPr>
            <a:spLocks noGrp="1"/>
          </p:cNvSpPr>
          <p:nvPr>
            <p:ph type="title"/>
          </p:nvPr>
        </p:nvSpPr>
        <p:spPr>
          <a:xfrm>
            <a:off x="1259682" y="547688"/>
            <a:ext cx="15773400" cy="1988345"/>
          </a:xfrm>
        </p:spPr>
        <p:txBody>
          <a:bodyPr/>
          <a:lstStyle/>
          <a:p>
            <a:r>
              <a:rPr lang="es-ES"/>
              <a:t>Haga clic para modificar el estilo de título del patrón</a:t>
            </a:r>
            <a:endParaRPr lang="es-CL"/>
          </a:p>
        </p:txBody>
      </p:sp>
      <p:sp>
        <p:nvSpPr>
          <p:cNvPr id="3" name="Marcador de texto 2">
            <a:extLst>
              <a:ext uri="{FF2B5EF4-FFF2-40B4-BE49-F238E27FC236}">
                <a16:creationId xmlns:a16="http://schemas.microsoft.com/office/drawing/2014/main" id="{7FDB2556-9D7C-4048-81CF-780644C397D6}"/>
              </a:ext>
            </a:extLst>
          </p:cNvPr>
          <p:cNvSpPr>
            <a:spLocks noGrp="1"/>
          </p:cNvSpPr>
          <p:nvPr>
            <p:ph type="body" idx="1"/>
          </p:nvPr>
        </p:nvSpPr>
        <p:spPr>
          <a:xfrm>
            <a:off x="1259683" y="2521745"/>
            <a:ext cx="7736681"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B5F233AE-49E0-4B96-8CB4-598B847FE54F}"/>
              </a:ext>
            </a:extLst>
          </p:cNvPr>
          <p:cNvSpPr>
            <a:spLocks noGrp="1"/>
          </p:cNvSpPr>
          <p:nvPr>
            <p:ph sz="half" idx="2"/>
          </p:nvPr>
        </p:nvSpPr>
        <p:spPr>
          <a:xfrm>
            <a:off x="1259683" y="3757613"/>
            <a:ext cx="7736681" cy="5526882"/>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5" name="Marcador de texto 4">
            <a:extLst>
              <a:ext uri="{FF2B5EF4-FFF2-40B4-BE49-F238E27FC236}">
                <a16:creationId xmlns:a16="http://schemas.microsoft.com/office/drawing/2014/main" id="{3BD5BF57-4845-473D-A036-F6A3E6C7B132}"/>
              </a:ext>
            </a:extLst>
          </p:cNvPr>
          <p:cNvSpPr>
            <a:spLocks noGrp="1"/>
          </p:cNvSpPr>
          <p:nvPr>
            <p:ph type="body" sz="quarter" idx="3"/>
          </p:nvPr>
        </p:nvSpPr>
        <p:spPr>
          <a:xfrm>
            <a:off x="9258300" y="2521745"/>
            <a:ext cx="7774782"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75CD36DC-EA3A-4F5F-8086-975ED4E6AAF3}"/>
              </a:ext>
            </a:extLst>
          </p:cNvPr>
          <p:cNvSpPr>
            <a:spLocks noGrp="1"/>
          </p:cNvSpPr>
          <p:nvPr>
            <p:ph sz="quarter" idx="4"/>
          </p:nvPr>
        </p:nvSpPr>
        <p:spPr>
          <a:xfrm>
            <a:off x="9258300" y="3757613"/>
            <a:ext cx="7774782" cy="5526882"/>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7" name="Marcador de fecha 6">
            <a:extLst>
              <a:ext uri="{FF2B5EF4-FFF2-40B4-BE49-F238E27FC236}">
                <a16:creationId xmlns:a16="http://schemas.microsoft.com/office/drawing/2014/main" id="{EA98E717-AFAC-4948-AFCD-A3E795E5A3CB}"/>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8" name="Marcador de pie de página 7">
            <a:extLst>
              <a:ext uri="{FF2B5EF4-FFF2-40B4-BE49-F238E27FC236}">
                <a16:creationId xmlns:a16="http://schemas.microsoft.com/office/drawing/2014/main" id="{ECD21BF5-D767-4EE1-A524-65A2488BE5B2}"/>
              </a:ext>
            </a:extLst>
          </p:cNvPr>
          <p:cNvSpPr>
            <a:spLocks noGrp="1"/>
          </p:cNvSpPr>
          <p:nvPr>
            <p:ph type="ftr" sz="quarter" idx="11"/>
          </p:nvPr>
        </p:nvSpPr>
        <p:spPr/>
        <p:txBody>
          <a:bodyPr/>
          <a:lstStyle/>
          <a:p>
            <a:endParaRPr lang="es-CL"/>
          </a:p>
        </p:txBody>
      </p:sp>
      <p:sp>
        <p:nvSpPr>
          <p:cNvPr id="9" name="Marcador de número de diapositiva 8">
            <a:extLst>
              <a:ext uri="{FF2B5EF4-FFF2-40B4-BE49-F238E27FC236}">
                <a16:creationId xmlns:a16="http://schemas.microsoft.com/office/drawing/2014/main" id="{C780E921-C01A-4B88-934C-5F73772292A9}"/>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297232465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C15B15C-4EA6-4315-A8D4-CDB84873FDB4}"/>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fecha 2">
            <a:extLst>
              <a:ext uri="{FF2B5EF4-FFF2-40B4-BE49-F238E27FC236}">
                <a16:creationId xmlns:a16="http://schemas.microsoft.com/office/drawing/2014/main" id="{4818E8F8-EC5E-40D4-971F-2F4D8D427C32}"/>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4" name="Marcador de pie de página 3">
            <a:extLst>
              <a:ext uri="{FF2B5EF4-FFF2-40B4-BE49-F238E27FC236}">
                <a16:creationId xmlns:a16="http://schemas.microsoft.com/office/drawing/2014/main" id="{82307A8B-3D23-47F2-B938-029803B97C0E}"/>
              </a:ext>
            </a:extLst>
          </p:cNvPr>
          <p:cNvSpPr>
            <a:spLocks noGrp="1"/>
          </p:cNvSpPr>
          <p:nvPr>
            <p:ph type="ftr" sz="quarter" idx="11"/>
          </p:nvPr>
        </p:nvSpPr>
        <p:spPr/>
        <p:txBody>
          <a:bodyPr/>
          <a:lstStyle/>
          <a:p>
            <a:endParaRPr lang="es-CL"/>
          </a:p>
        </p:txBody>
      </p:sp>
      <p:sp>
        <p:nvSpPr>
          <p:cNvPr id="5" name="Marcador de número de diapositiva 4">
            <a:extLst>
              <a:ext uri="{FF2B5EF4-FFF2-40B4-BE49-F238E27FC236}">
                <a16:creationId xmlns:a16="http://schemas.microsoft.com/office/drawing/2014/main" id="{6C9BEE59-DAB4-4842-938E-6F69FDF27F52}"/>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289346572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3/8/2026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54F43AEC-37F2-4F4A-BA37-607F524B75D2}"/>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3" name="Marcador de pie de página 2">
            <a:extLst>
              <a:ext uri="{FF2B5EF4-FFF2-40B4-BE49-F238E27FC236}">
                <a16:creationId xmlns:a16="http://schemas.microsoft.com/office/drawing/2014/main" id="{F3AA6666-62F9-418A-9103-057B64B9C0C5}"/>
              </a:ext>
            </a:extLst>
          </p:cNvPr>
          <p:cNvSpPr>
            <a:spLocks noGrp="1"/>
          </p:cNvSpPr>
          <p:nvPr>
            <p:ph type="ftr" sz="quarter" idx="11"/>
          </p:nvPr>
        </p:nvSpPr>
        <p:spPr/>
        <p:txBody>
          <a:bodyPr/>
          <a:lstStyle/>
          <a:p>
            <a:endParaRPr lang="es-CL"/>
          </a:p>
        </p:txBody>
      </p:sp>
      <p:sp>
        <p:nvSpPr>
          <p:cNvPr id="4" name="Marcador de número de diapositiva 3">
            <a:extLst>
              <a:ext uri="{FF2B5EF4-FFF2-40B4-BE49-F238E27FC236}">
                <a16:creationId xmlns:a16="http://schemas.microsoft.com/office/drawing/2014/main" id="{DC56107E-AE75-4B80-9EA4-9920A60FB96E}"/>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60226154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45DDB75-1635-443A-AC6D-3651326C20C1}"/>
              </a:ext>
            </a:extLst>
          </p:cNvPr>
          <p:cNvSpPr>
            <a:spLocks noGrp="1"/>
          </p:cNvSpPr>
          <p:nvPr>
            <p:ph type="title"/>
          </p:nvPr>
        </p:nvSpPr>
        <p:spPr>
          <a:xfrm>
            <a:off x="1259683" y="685800"/>
            <a:ext cx="5898356" cy="2400300"/>
          </a:xfrm>
        </p:spPr>
        <p:txBody>
          <a:bodyPr anchor="b"/>
          <a:lstStyle>
            <a:lvl1pPr>
              <a:defRPr sz="4800"/>
            </a:lvl1pPr>
          </a:lstStyle>
          <a:p>
            <a:r>
              <a:rPr lang="es-ES"/>
              <a:t>Haga clic para modificar el estilo de título del patrón</a:t>
            </a:r>
            <a:endParaRPr lang="es-CL"/>
          </a:p>
        </p:txBody>
      </p:sp>
      <p:sp>
        <p:nvSpPr>
          <p:cNvPr id="3" name="Marcador de contenido 2">
            <a:extLst>
              <a:ext uri="{FF2B5EF4-FFF2-40B4-BE49-F238E27FC236}">
                <a16:creationId xmlns:a16="http://schemas.microsoft.com/office/drawing/2014/main" id="{E4BD7440-11B7-439E-BD3E-BB7166C72512}"/>
              </a:ext>
            </a:extLst>
          </p:cNvPr>
          <p:cNvSpPr>
            <a:spLocks noGrp="1"/>
          </p:cNvSpPr>
          <p:nvPr>
            <p:ph idx="1"/>
          </p:nvPr>
        </p:nvSpPr>
        <p:spPr>
          <a:xfrm>
            <a:off x="7774782" y="1481138"/>
            <a:ext cx="9258300" cy="7310438"/>
          </a:xfr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texto 3">
            <a:extLst>
              <a:ext uri="{FF2B5EF4-FFF2-40B4-BE49-F238E27FC236}">
                <a16:creationId xmlns:a16="http://schemas.microsoft.com/office/drawing/2014/main" id="{905D0D9E-932E-4A5B-B0DB-69BFCBAC077C}"/>
              </a:ext>
            </a:extLst>
          </p:cNvPr>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s-ES"/>
              <a:t>Editar los estilos de texto del patrón</a:t>
            </a:r>
          </a:p>
        </p:txBody>
      </p:sp>
      <p:sp>
        <p:nvSpPr>
          <p:cNvPr id="5" name="Marcador de fecha 4">
            <a:extLst>
              <a:ext uri="{FF2B5EF4-FFF2-40B4-BE49-F238E27FC236}">
                <a16:creationId xmlns:a16="http://schemas.microsoft.com/office/drawing/2014/main" id="{207A4F29-FC5F-4CAC-9C2B-C08BC8E69178}"/>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6" name="Marcador de pie de página 5">
            <a:extLst>
              <a:ext uri="{FF2B5EF4-FFF2-40B4-BE49-F238E27FC236}">
                <a16:creationId xmlns:a16="http://schemas.microsoft.com/office/drawing/2014/main" id="{4B462E20-3C20-47E7-92D2-CA698B74E5C9}"/>
              </a:ext>
            </a:extLst>
          </p:cNvPr>
          <p:cNvSpPr>
            <a:spLocks noGrp="1"/>
          </p:cNvSpPr>
          <p:nvPr>
            <p:ph type="ftr" sz="quarter" idx="11"/>
          </p:nvPr>
        </p:nvSpPr>
        <p:spPr/>
        <p:txBody>
          <a:bodyPr/>
          <a:lstStyle/>
          <a:p>
            <a:endParaRPr lang="es-CL"/>
          </a:p>
        </p:txBody>
      </p:sp>
      <p:sp>
        <p:nvSpPr>
          <p:cNvPr id="7" name="Marcador de número de diapositiva 6">
            <a:extLst>
              <a:ext uri="{FF2B5EF4-FFF2-40B4-BE49-F238E27FC236}">
                <a16:creationId xmlns:a16="http://schemas.microsoft.com/office/drawing/2014/main" id="{CBD4FBC7-F0D8-4866-B4E3-827648383298}"/>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34258656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A533AFA-F8C3-4D1D-B099-CD87A1FF70CF}"/>
              </a:ext>
            </a:extLst>
          </p:cNvPr>
          <p:cNvSpPr>
            <a:spLocks noGrp="1"/>
          </p:cNvSpPr>
          <p:nvPr>
            <p:ph type="title"/>
          </p:nvPr>
        </p:nvSpPr>
        <p:spPr>
          <a:xfrm>
            <a:off x="1259683" y="685800"/>
            <a:ext cx="5898356" cy="2400300"/>
          </a:xfrm>
        </p:spPr>
        <p:txBody>
          <a:bodyPr anchor="b"/>
          <a:lstStyle>
            <a:lvl1pPr>
              <a:defRPr sz="4800"/>
            </a:lvl1pPr>
          </a:lstStyle>
          <a:p>
            <a:r>
              <a:rPr lang="es-ES"/>
              <a:t>Haga clic para modificar el estilo de título del patrón</a:t>
            </a:r>
            <a:endParaRPr lang="es-CL"/>
          </a:p>
        </p:txBody>
      </p:sp>
      <p:sp>
        <p:nvSpPr>
          <p:cNvPr id="3" name="Marcador de posición de imagen 2">
            <a:extLst>
              <a:ext uri="{FF2B5EF4-FFF2-40B4-BE49-F238E27FC236}">
                <a16:creationId xmlns:a16="http://schemas.microsoft.com/office/drawing/2014/main" id="{D003149E-2A67-4CC4-BBD1-90EFE58F607B}"/>
              </a:ext>
            </a:extLst>
          </p:cNvPr>
          <p:cNvSpPr>
            <a:spLocks noGrp="1"/>
          </p:cNvSpPr>
          <p:nvPr>
            <p:ph type="pic" idx="1"/>
          </p:nvPr>
        </p:nvSpPr>
        <p:spPr>
          <a:xfrm>
            <a:off x="7774782" y="1481138"/>
            <a:ext cx="9258300" cy="7310438"/>
          </a:xfrm>
        </p:spPr>
        <p:txBody>
          <a:bodyPr/>
          <a:lstStyle>
            <a:lvl1pPr marL="0" indent="0">
              <a:buNone/>
              <a:defRPr sz="4800"/>
            </a:lvl1pPr>
            <a:lvl2pPr marL="685800" indent="0">
              <a:buNone/>
              <a:defRPr sz="4200"/>
            </a:lvl2pPr>
            <a:lvl3pPr marL="1371600" indent="0">
              <a:buNone/>
              <a:defRPr sz="3600"/>
            </a:lvl3pPr>
            <a:lvl4pPr marL="2057400" indent="0">
              <a:buNone/>
              <a:defRPr sz="3000"/>
            </a:lvl4pPr>
            <a:lvl5pPr marL="2743200" indent="0">
              <a:buNone/>
              <a:defRPr sz="3000"/>
            </a:lvl5pPr>
            <a:lvl6pPr marL="3429000" indent="0">
              <a:buNone/>
              <a:defRPr sz="3000"/>
            </a:lvl6pPr>
            <a:lvl7pPr marL="4114800" indent="0">
              <a:buNone/>
              <a:defRPr sz="3000"/>
            </a:lvl7pPr>
            <a:lvl8pPr marL="4800600" indent="0">
              <a:buNone/>
              <a:defRPr sz="3000"/>
            </a:lvl8pPr>
            <a:lvl9pPr marL="5486400" indent="0">
              <a:buNone/>
              <a:defRPr sz="3000"/>
            </a:lvl9pPr>
          </a:lstStyle>
          <a:p>
            <a:endParaRPr lang="es-CL"/>
          </a:p>
        </p:txBody>
      </p:sp>
      <p:sp>
        <p:nvSpPr>
          <p:cNvPr id="4" name="Marcador de texto 3">
            <a:extLst>
              <a:ext uri="{FF2B5EF4-FFF2-40B4-BE49-F238E27FC236}">
                <a16:creationId xmlns:a16="http://schemas.microsoft.com/office/drawing/2014/main" id="{D99687C1-FAB4-4938-A131-3A2595CA7C95}"/>
              </a:ext>
            </a:extLst>
          </p:cNvPr>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s-ES"/>
              <a:t>Editar los estilos de texto del patrón</a:t>
            </a:r>
          </a:p>
        </p:txBody>
      </p:sp>
      <p:sp>
        <p:nvSpPr>
          <p:cNvPr id="5" name="Marcador de fecha 4">
            <a:extLst>
              <a:ext uri="{FF2B5EF4-FFF2-40B4-BE49-F238E27FC236}">
                <a16:creationId xmlns:a16="http://schemas.microsoft.com/office/drawing/2014/main" id="{C3261A09-5196-4B40-861A-6603C2BC851C}"/>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6" name="Marcador de pie de página 5">
            <a:extLst>
              <a:ext uri="{FF2B5EF4-FFF2-40B4-BE49-F238E27FC236}">
                <a16:creationId xmlns:a16="http://schemas.microsoft.com/office/drawing/2014/main" id="{B532970F-70D4-4A7E-888D-18C834A8250C}"/>
              </a:ext>
            </a:extLst>
          </p:cNvPr>
          <p:cNvSpPr>
            <a:spLocks noGrp="1"/>
          </p:cNvSpPr>
          <p:nvPr>
            <p:ph type="ftr" sz="quarter" idx="11"/>
          </p:nvPr>
        </p:nvSpPr>
        <p:spPr/>
        <p:txBody>
          <a:bodyPr/>
          <a:lstStyle/>
          <a:p>
            <a:endParaRPr lang="es-CL"/>
          </a:p>
        </p:txBody>
      </p:sp>
      <p:sp>
        <p:nvSpPr>
          <p:cNvPr id="7" name="Marcador de número de diapositiva 6">
            <a:extLst>
              <a:ext uri="{FF2B5EF4-FFF2-40B4-BE49-F238E27FC236}">
                <a16:creationId xmlns:a16="http://schemas.microsoft.com/office/drawing/2014/main" id="{688BA7BE-61F0-4DB2-8FCE-C7E3E7556365}"/>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410431112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7CB922C-48A8-45FA-B7B5-952764A94C99}"/>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texto vertical 2">
            <a:extLst>
              <a:ext uri="{FF2B5EF4-FFF2-40B4-BE49-F238E27FC236}">
                <a16:creationId xmlns:a16="http://schemas.microsoft.com/office/drawing/2014/main" id="{1E9547E3-B394-4251-8AF8-A408AA839EA9}"/>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54211974-4DAC-4A90-8264-71ECEBB22AF0}"/>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5" name="Marcador de pie de página 4">
            <a:extLst>
              <a:ext uri="{FF2B5EF4-FFF2-40B4-BE49-F238E27FC236}">
                <a16:creationId xmlns:a16="http://schemas.microsoft.com/office/drawing/2014/main" id="{9678C327-717E-4220-A074-98C1CC6D1ED8}"/>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4615C765-1818-413A-8812-3E8255FB0C05}"/>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42225294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59983920-76C7-4C0C-8136-FFBF4769C880}"/>
              </a:ext>
            </a:extLst>
          </p:cNvPr>
          <p:cNvSpPr>
            <a:spLocks noGrp="1"/>
          </p:cNvSpPr>
          <p:nvPr>
            <p:ph type="title" orient="vert"/>
          </p:nvPr>
        </p:nvSpPr>
        <p:spPr>
          <a:xfrm>
            <a:off x="13087350" y="547688"/>
            <a:ext cx="3943350" cy="8717757"/>
          </a:xfrm>
        </p:spPr>
        <p:txBody>
          <a:bodyPr vert="eaVert"/>
          <a:lstStyle/>
          <a:p>
            <a:r>
              <a:rPr lang="es-ES"/>
              <a:t>Haga clic para modificar el estilo de título del patrón</a:t>
            </a:r>
            <a:endParaRPr lang="es-CL"/>
          </a:p>
        </p:txBody>
      </p:sp>
      <p:sp>
        <p:nvSpPr>
          <p:cNvPr id="3" name="Marcador de texto vertical 2">
            <a:extLst>
              <a:ext uri="{FF2B5EF4-FFF2-40B4-BE49-F238E27FC236}">
                <a16:creationId xmlns:a16="http://schemas.microsoft.com/office/drawing/2014/main" id="{072B5C08-A438-4598-8892-A5135E5581A2}"/>
              </a:ext>
            </a:extLst>
          </p:cNvPr>
          <p:cNvSpPr>
            <a:spLocks noGrp="1"/>
          </p:cNvSpPr>
          <p:nvPr>
            <p:ph type="body" orient="vert" idx="1"/>
          </p:nvPr>
        </p:nvSpPr>
        <p:spPr>
          <a:xfrm>
            <a:off x="1257300" y="547688"/>
            <a:ext cx="11601450" cy="8717757"/>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51DD190A-C744-4BE7-8CD4-CBC08BF55592}"/>
              </a:ext>
            </a:extLst>
          </p:cNvPr>
          <p:cNvSpPr>
            <a:spLocks noGrp="1"/>
          </p:cNvSpPr>
          <p:nvPr>
            <p:ph type="dt" sz="half" idx="10"/>
          </p:nvPr>
        </p:nvSpPr>
        <p:spPr/>
        <p:txBody>
          <a:bodyPr/>
          <a:lstStyle/>
          <a:p>
            <a:fld id="{D3FF0A39-F982-45B9-A8A0-63FE8132477C}" type="datetimeFigureOut">
              <a:rPr lang="es-CL" smtClean="0"/>
              <a:t>08-03-2026</a:t>
            </a:fld>
            <a:endParaRPr lang="es-CL"/>
          </a:p>
        </p:txBody>
      </p:sp>
      <p:sp>
        <p:nvSpPr>
          <p:cNvPr id="5" name="Marcador de pie de página 4">
            <a:extLst>
              <a:ext uri="{FF2B5EF4-FFF2-40B4-BE49-F238E27FC236}">
                <a16:creationId xmlns:a16="http://schemas.microsoft.com/office/drawing/2014/main" id="{73BBAB6C-364B-4AEF-8BC0-DC02318C95FE}"/>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EB735D05-8FD7-487A-96C5-CF2ED5D81030}"/>
              </a:ext>
            </a:extLst>
          </p:cNvPr>
          <p:cNvSpPr>
            <a:spLocks noGrp="1"/>
          </p:cNvSpPr>
          <p:nvPr>
            <p:ph type="sldNum" sz="quarter" idx="12"/>
          </p:nvPr>
        </p:nvSpPr>
        <p:spPr/>
        <p:txBody>
          <a:bodyPr/>
          <a:lstStyle/>
          <a:p>
            <a:fld id="{18BF6D35-E7F7-4C2F-BD85-CF93B8671D1B}" type="slidenum">
              <a:rPr lang="es-CL" smtClean="0"/>
              <a:t>‹Nº›</a:t>
            </a:fld>
            <a:endParaRPr lang="es-CL"/>
          </a:p>
        </p:txBody>
      </p:sp>
    </p:spTree>
    <p:extLst>
      <p:ext uri="{BB962C8B-B14F-4D97-AF65-F5344CB8AC3E}">
        <p14:creationId xmlns:p14="http://schemas.microsoft.com/office/powerpoint/2010/main" val="242023722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txBox="1">
            <a:spLocks noGrp="1"/>
          </p:cNvSpPr>
          <p:nvPr>
            <p:ph type="ctrTitle"/>
          </p:nvPr>
        </p:nvSpPr>
        <p:spPr>
          <a:xfrm>
            <a:off x="1426200" y="1226951"/>
            <a:ext cx="12187800" cy="44376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5200"/>
              <a:buNone/>
              <a:defRPr sz="12000">
                <a:latin typeface="Domine"/>
                <a:ea typeface="Domine"/>
                <a:cs typeface="Domine"/>
                <a:sym typeface="Domine"/>
              </a:defRPr>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1" name="Google Shape;11;p2"/>
          <p:cNvSpPr txBox="1">
            <a:spLocks noGrp="1"/>
          </p:cNvSpPr>
          <p:nvPr>
            <p:ph type="subTitle" idx="1"/>
          </p:nvPr>
        </p:nvSpPr>
        <p:spPr>
          <a:xfrm>
            <a:off x="1426200" y="6006701"/>
            <a:ext cx="7318800" cy="8862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spcBef>
                <a:spcPts val="0"/>
              </a:spcBef>
              <a:spcAft>
                <a:spcPts val="0"/>
              </a:spcAft>
              <a:buClr>
                <a:schemeClr val="accent5"/>
              </a:buClr>
              <a:buSzPts val="1400"/>
              <a:buNone/>
              <a:defRPr sz="3200"/>
            </a:lvl1pPr>
            <a:lvl2pPr lvl="1" algn="ctr">
              <a:lnSpc>
                <a:spcPct val="100000"/>
              </a:lnSpc>
              <a:spcBef>
                <a:spcPts val="0"/>
              </a:spcBef>
              <a:spcAft>
                <a:spcPts val="0"/>
              </a:spcAft>
              <a:buClr>
                <a:schemeClr val="accent5"/>
              </a:buClr>
              <a:buSzPts val="1800"/>
              <a:buNone/>
              <a:defRPr sz="3600">
                <a:solidFill>
                  <a:schemeClr val="accent5"/>
                </a:solidFill>
              </a:defRPr>
            </a:lvl2pPr>
            <a:lvl3pPr lvl="2" algn="ctr">
              <a:lnSpc>
                <a:spcPct val="100000"/>
              </a:lnSpc>
              <a:spcBef>
                <a:spcPts val="0"/>
              </a:spcBef>
              <a:spcAft>
                <a:spcPts val="0"/>
              </a:spcAft>
              <a:buClr>
                <a:schemeClr val="accent5"/>
              </a:buClr>
              <a:buSzPts val="1800"/>
              <a:buNone/>
              <a:defRPr sz="3600">
                <a:solidFill>
                  <a:schemeClr val="accent5"/>
                </a:solidFill>
              </a:defRPr>
            </a:lvl3pPr>
            <a:lvl4pPr lvl="3" algn="ctr">
              <a:lnSpc>
                <a:spcPct val="100000"/>
              </a:lnSpc>
              <a:spcBef>
                <a:spcPts val="0"/>
              </a:spcBef>
              <a:spcAft>
                <a:spcPts val="0"/>
              </a:spcAft>
              <a:buClr>
                <a:schemeClr val="accent5"/>
              </a:buClr>
              <a:buSzPts val="1800"/>
              <a:buNone/>
              <a:defRPr sz="3600">
                <a:solidFill>
                  <a:schemeClr val="accent5"/>
                </a:solidFill>
              </a:defRPr>
            </a:lvl4pPr>
            <a:lvl5pPr lvl="4" algn="ctr">
              <a:lnSpc>
                <a:spcPct val="100000"/>
              </a:lnSpc>
              <a:spcBef>
                <a:spcPts val="0"/>
              </a:spcBef>
              <a:spcAft>
                <a:spcPts val="0"/>
              </a:spcAft>
              <a:buClr>
                <a:schemeClr val="accent5"/>
              </a:buClr>
              <a:buSzPts val="1800"/>
              <a:buNone/>
              <a:defRPr sz="3600">
                <a:solidFill>
                  <a:schemeClr val="accent5"/>
                </a:solidFill>
              </a:defRPr>
            </a:lvl5pPr>
            <a:lvl6pPr lvl="5" algn="ctr">
              <a:lnSpc>
                <a:spcPct val="100000"/>
              </a:lnSpc>
              <a:spcBef>
                <a:spcPts val="0"/>
              </a:spcBef>
              <a:spcAft>
                <a:spcPts val="0"/>
              </a:spcAft>
              <a:buClr>
                <a:schemeClr val="accent5"/>
              </a:buClr>
              <a:buSzPts val="1800"/>
              <a:buNone/>
              <a:defRPr sz="3600">
                <a:solidFill>
                  <a:schemeClr val="accent5"/>
                </a:solidFill>
              </a:defRPr>
            </a:lvl6pPr>
            <a:lvl7pPr lvl="6" algn="ctr">
              <a:lnSpc>
                <a:spcPct val="100000"/>
              </a:lnSpc>
              <a:spcBef>
                <a:spcPts val="0"/>
              </a:spcBef>
              <a:spcAft>
                <a:spcPts val="0"/>
              </a:spcAft>
              <a:buClr>
                <a:schemeClr val="accent5"/>
              </a:buClr>
              <a:buSzPts val="1800"/>
              <a:buNone/>
              <a:defRPr sz="3600">
                <a:solidFill>
                  <a:schemeClr val="accent5"/>
                </a:solidFill>
              </a:defRPr>
            </a:lvl7pPr>
            <a:lvl8pPr lvl="7" algn="ctr">
              <a:lnSpc>
                <a:spcPct val="100000"/>
              </a:lnSpc>
              <a:spcBef>
                <a:spcPts val="0"/>
              </a:spcBef>
              <a:spcAft>
                <a:spcPts val="0"/>
              </a:spcAft>
              <a:buClr>
                <a:schemeClr val="accent5"/>
              </a:buClr>
              <a:buSzPts val="1800"/>
              <a:buNone/>
              <a:defRPr sz="3600">
                <a:solidFill>
                  <a:schemeClr val="accent5"/>
                </a:solidFill>
              </a:defRPr>
            </a:lvl8pPr>
            <a:lvl9pPr lvl="8" algn="ctr">
              <a:lnSpc>
                <a:spcPct val="100000"/>
              </a:lnSpc>
              <a:spcBef>
                <a:spcPts val="0"/>
              </a:spcBef>
              <a:spcAft>
                <a:spcPts val="0"/>
              </a:spcAft>
              <a:buClr>
                <a:schemeClr val="accent5"/>
              </a:buClr>
              <a:buSzPts val="1800"/>
              <a:buNone/>
              <a:defRPr sz="3600">
                <a:solidFill>
                  <a:schemeClr val="accent5"/>
                </a:solidFill>
              </a:defRPr>
            </a:lvl9pPr>
          </a:lstStyle>
          <a:p>
            <a:endParaRPr/>
          </a:p>
        </p:txBody>
      </p:sp>
      <p:grpSp>
        <p:nvGrpSpPr>
          <p:cNvPr id="12" name="Google Shape;12;p2"/>
          <p:cNvGrpSpPr/>
          <p:nvPr/>
        </p:nvGrpSpPr>
        <p:grpSpPr>
          <a:xfrm>
            <a:off x="-5924242" y="1568600"/>
            <a:ext cx="29215694" cy="11977301"/>
            <a:chOff x="-2962122" y="784300"/>
            <a:chExt cx="14607847" cy="5988650"/>
          </a:xfrm>
        </p:grpSpPr>
        <p:sp>
          <p:nvSpPr>
            <p:cNvPr id="13" name="Google Shape;13;p2"/>
            <p:cNvSpPr/>
            <p:nvPr/>
          </p:nvSpPr>
          <p:spPr>
            <a:xfrm flipH="1">
              <a:off x="-2962122" y="784300"/>
              <a:ext cx="14607847"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txBody>
            <a:bodyPr/>
            <a:lstStyle/>
            <a:p>
              <a:endParaRPr lang="es-CL" sz="3600"/>
            </a:p>
          </p:txBody>
        </p:sp>
        <p:grpSp>
          <p:nvGrpSpPr>
            <p:cNvPr id="14" name="Google Shape;14;p2"/>
            <p:cNvGrpSpPr/>
            <p:nvPr/>
          </p:nvGrpSpPr>
          <p:grpSpPr>
            <a:xfrm>
              <a:off x="-820405" y="1473006"/>
              <a:ext cx="11651231" cy="5130113"/>
              <a:chOff x="-820405" y="1473006"/>
              <a:chExt cx="11651231" cy="5130113"/>
            </a:xfrm>
          </p:grpSpPr>
          <p:grpSp>
            <p:nvGrpSpPr>
              <p:cNvPr id="15" name="Google Shape;15;p2"/>
              <p:cNvGrpSpPr/>
              <p:nvPr/>
            </p:nvGrpSpPr>
            <p:grpSpPr>
              <a:xfrm>
                <a:off x="7638559" y="1473006"/>
                <a:ext cx="3192268" cy="2070476"/>
                <a:chOff x="7638559" y="1473006"/>
                <a:chExt cx="3192268" cy="2070476"/>
              </a:xfrm>
            </p:grpSpPr>
            <p:grpSp>
              <p:nvGrpSpPr>
                <p:cNvPr id="16" name="Google Shape;16;p2"/>
                <p:cNvGrpSpPr/>
                <p:nvPr/>
              </p:nvGrpSpPr>
              <p:grpSpPr>
                <a:xfrm>
                  <a:off x="7660126" y="1489181"/>
                  <a:ext cx="2949491" cy="1698972"/>
                  <a:chOff x="5320740" y="2847612"/>
                  <a:chExt cx="2364890" cy="1362229"/>
                </a:xfrm>
              </p:grpSpPr>
              <p:sp>
                <p:nvSpPr>
                  <p:cNvPr id="17" name="Google Shape;17;p2"/>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 name="Google Shape;19;p2"/>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 name="Google Shape;20;p2"/>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0" name="Google Shape;30;p2"/>
                <p:cNvGrpSpPr/>
                <p:nvPr/>
              </p:nvGrpSpPr>
              <p:grpSpPr>
                <a:xfrm>
                  <a:off x="7807918" y="1712456"/>
                  <a:ext cx="2803691" cy="1575181"/>
                  <a:chOff x="5439239" y="3026632"/>
                  <a:chExt cx="2247989" cy="1262974"/>
                </a:xfrm>
              </p:grpSpPr>
              <p:sp>
                <p:nvSpPr>
                  <p:cNvPr id="31" name="Google Shape;31;p2"/>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 name="Google Shape;32;p2"/>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 name="Google Shape;33;p2"/>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 name="Google Shape;35;p2"/>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 name="Google Shape;36;p2"/>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 name="Google Shape;38;p2"/>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 name="Google Shape;39;p2"/>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 name="Google Shape;53;p2"/>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 name="Google Shape;54;p2"/>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 name="Google Shape;56;p2"/>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 name="Google Shape;57;p2"/>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 name="Google Shape;59;p2"/>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 name="Google Shape;60;p2"/>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 name="Google Shape;63;p2"/>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 name="Google Shape;64;p2"/>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 name="Google Shape;65;p2"/>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 name="Google Shape;66;p2"/>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 name="Google Shape;67;p2"/>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 name="Google Shape;68;p2"/>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 name="Google Shape;69;p2"/>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 name="Google Shape;70;p2"/>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 name="Google Shape;71;p2"/>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 name="Google Shape;72;p2"/>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 name="Google Shape;73;p2"/>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 name="Google Shape;74;p2"/>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 name="Google Shape;75;p2"/>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2"/>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 name="Google Shape;77;p2"/>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 name="Google Shape;78;p2"/>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 name="Google Shape;79;p2"/>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 name="Google Shape;80;p2"/>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 name="Google Shape;81;p2"/>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 name="Google Shape;82;p2"/>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 name="Google Shape;83;p2"/>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 name="Google Shape;84;p2"/>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 name="Google Shape;85;p2"/>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6" name="Google Shape;86;p2"/>
                <p:cNvGrpSpPr/>
                <p:nvPr/>
              </p:nvGrpSpPr>
              <p:grpSpPr>
                <a:xfrm>
                  <a:off x="7638559" y="1473006"/>
                  <a:ext cx="3192268" cy="2070476"/>
                  <a:chOff x="5303448" y="2834643"/>
                  <a:chExt cx="2559548" cy="1660099"/>
                </a:xfrm>
              </p:grpSpPr>
              <p:sp>
                <p:nvSpPr>
                  <p:cNvPr id="87" name="Google Shape;87;p2"/>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 name="Google Shape;88;p2"/>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 name="Google Shape;89;p2"/>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 name="Google Shape;90;p2"/>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 name="Google Shape;91;p2"/>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 name="Google Shape;92;p2"/>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 name="Google Shape;93;p2"/>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 name="Google Shape;94;p2"/>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 name="Google Shape;95;p2"/>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96" name="Google Shape;96;p2"/>
              <p:cNvGrpSpPr/>
              <p:nvPr/>
            </p:nvGrpSpPr>
            <p:grpSpPr>
              <a:xfrm>
                <a:off x="713052" y="4366985"/>
                <a:ext cx="3902734" cy="1342925"/>
                <a:chOff x="10320677" y="-52865"/>
                <a:chExt cx="3902734" cy="1342925"/>
              </a:xfrm>
            </p:grpSpPr>
            <p:grpSp>
              <p:nvGrpSpPr>
                <p:cNvPr id="97" name="Google Shape;97;p2"/>
                <p:cNvGrpSpPr/>
                <p:nvPr/>
              </p:nvGrpSpPr>
              <p:grpSpPr>
                <a:xfrm flipH="1">
                  <a:off x="11305437" y="669165"/>
                  <a:ext cx="1141488" cy="334651"/>
                  <a:chOff x="6597922" y="2714372"/>
                  <a:chExt cx="1091289" cy="319934"/>
                </a:xfrm>
              </p:grpSpPr>
              <p:sp>
                <p:nvSpPr>
                  <p:cNvPr id="98" name="Google Shape;98;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 name="Google Shape;106;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 name="Google Shape;107;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8" name="Google Shape;108;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9" name="Google Shape;109;p2"/>
                <p:cNvSpPr/>
                <p:nvPr/>
              </p:nvSpPr>
              <p:spPr>
                <a:xfrm flipH="1">
                  <a:off x="12212604" y="172873"/>
                  <a:ext cx="166855" cy="163232"/>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2"/>
                <p:cNvSpPr/>
                <p:nvPr/>
              </p:nvSpPr>
              <p:spPr>
                <a:xfrm flipH="1">
                  <a:off x="11909808" y="309461"/>
                  <a:ext cx="68354" cy="64674"/>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2"/>
                <p:cNvSpPr/>
                <p:nvPr/>
              </p:nvSpPr>
              <p:spPr>
                <a:xfrm flipH="1">
                  <a:off x="12280369" y="203135"/>
                  <a:ext cx="371158" cy="169425"/>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2"/>
                <p:cNvSpPr/>
                <p:nvPr/>
              </p:nvSpPr>
              <p:spPr>
                <a:xfrm flipH="1">
                  <a:off x="12465390" y="346967"/>
                  <a:ext cx="308062" cy="15067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2"/>
                <p:cNvSpPr/>
                <p:nvPr/>
              </p:nvSpPr>
              <p:spPr>
                <a:xfrm flipH="1">
                  <a:off x="12116730" y="250047"/>
                  <a:ext cx="414917" cy="234566"/>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2"/>
                <p:cNvSpPr/>
                <p:nvPr/>
              </p:nvSpPr>
              <p:spPr>
                <a:xfrm flipH="1">
                  <a:off x="12064098" y="254720"/>
                  <a:ext cx="92833" cy="130341"/>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2"/>
                <p:cNvSpPr/>
                <p:nvPr/>
              </p:nvSpPr>
              <p:spPr>
                <a:xfrm flipH="1">
                  <a:off x="11959348" y="264126"/>
                  <a:ext cx="160019" cy="121460"/>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2"/>
                <p:cNvSpPr/>
                <p:nvPr/>
              </p:nvSpPr>
              <p:spPr>
                <a:xfrm flipH="1">
                  <a:off x="12613427" y="403284"/>
                  <a:ext cx="429522" cy="124615"/>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 name="Google Shape;117;p2"/>
                <p:cNvSpPr/>
                <p:nvPr/>
              </p:nvSpPr>
              <p:spPr>
                <a:xfrm flipH="1">
                  <a:off x="12533160" y="377696"/>
                  <a:ext cx="257526" cy="132970"/>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 name="Google Shape;118;p2"/>
                <p:cNvSpPr/>
                <p:nvPr/>
              </p:nvSpPr>
              <p:spPr>
                <a:xfrm flipH="1">
                  <a:off x="12798452" y="327688"/>
                  <a:ext cx="220487" cy="67303"/>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2"/>
                <p:cNvSpPr/>
                <p:nvPr/>
              </p:nvSpPr>
              <p:spPr>
                <a:xfrm flipH="1">
                  <a:off x="13257586" y="271896"/>
                  <a:ext cx="199688" cy="10171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2"/>
                <p:cNvSpPr/>
                <p:nvPr/>
              </p:nvSpPr>
              <p:spPr>
                <a:xfrm flipH="1">
                  <a:off x="12906827" y="355847"/>
                  <a:ext cx="41772" cy="4276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2"/>
                <p:cNvSpPr/>
                <p:nvPr/>
              </p:nvSpPr>
              <p:spPr>
                <a:xfrm flipH="1">
                  <a:off x="12931828" y="338613"/>
                  <a:ext cx="215345" cy="8553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2"/>
                <p:cNvSpPr/>
                <p:nvPr/>
              </p:nvSpPr>
              <p:spPr>
                <a:xfrm flipH="1">
                  <a:off x="12723909" y="485074"/>
                  <a:ext cx="94411" cy="124089"/>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2"/>
                <p:cNvSpPr/>
                <p:nvPr/>
              </p:nvSpPr>
              <p:spPr>
                <a:xfrm flipH="1">
                  <a:off x="13200276" y="273473"/>
                  <a:ext cx="106913" cy="73028"/>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2"/>
                <p:cNvSpPr/>
                <p:nvPr/>
              </p:nvSpPr>
              <p:spPr>
                <a:xfrm flipH="1">
                  <a:off x="13338906" y="297952"/>
                  <a:ext cx="293456" cy="125199"/>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2"/>
                <p:cNvSpPr/>
                <p:nvPr/>
              </p:nvSpPr>
              <p:spPr>
                <a:xfrm flipH="1">
                  <a:off x="13024072" y="352166"/>
                  <a:ext cx="396689" cy="134547"/>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 name="Google Shape;126;p2"/>
                <p:cNvSpPr/>
                <p:nvPr/>
              </p:nvSpPr>
              <p:spPr>
                <a:xfrm flipH="1">
                  <a:off x="12773392" y="465795"/>
                  <a:ext cx="104343" cy="142843"/>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 name="Google Shape;127;p2"/>
                <p:cNvSpPr/>
                <p:nvPr/>
              </p:nvSpPr>
              <p:spPr>
                <a:xfrm flipH="1">
                  <a:off x="12825031" y="452241"/>
                  <a:ext cx="350769" cy="15014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 name="Google Shape;128;p2"/>
                <p:cNvSpPr/>
                <p:nvPr/>
              </p:nvSpPr>
              <p:spPr>
                <a:xfrm flipH="1">
                  <a:off x="12247543" y="895246"/>
                  <a:ext cx="13087" cy="5784"/>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 name="Google Shape;129;p2"/>
                <p:cNvSpPr/>
                <p:nvPr/>
              </p:nvSpPr>
              <p:spPr>
                <a:xfrm flipH="1">
                  <a:off x="11668004" y="762864"/>
                  <a:ext cx="9932" cy="4206"/>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2"/>
                <p:cNvSpPr/>
                <p:nvPr/>
              </p:nvSpPr>
              <p:spPr>
                <a:xfrm flipH="1">
                  <a:off x="12183980" y="906696"/>
                  <a:ext cx="28160" cy="68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2"/>
                <p:cNvSpPr/>
                <p:nvPr/>
              </p:nvSpPr>
              <p:spPr>
                <a:xfrm flipH="1">
                  <a:off x="12974700" y="69176"/>
                  <a:ext cx="677818" cy="69990"/>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2"/>
                <p:cNvSpPr/>
                <p:nvPr/>
              </p:nvSpPr>
              <p:spPr>
                <a:xfrm flipH="1">
                  <a:off x="12874929" y="161130"/>
                  <a:ext cx="56027" cy="33126"/>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2"/>
                <p:cNvSpPr/>
                <p:nvPr/>
              </p:nvSpPr>
              <p:spPr>
                <a:xfrm flipH="1">
                  <a:off x="13204069" y="125903"/>
                  <a:ext cx="319629" cy="34703"/>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2"/>
                <p:cNvSpPr/>
                <p:nvPr/>
              </p:nvSpPr>
              <p:spPr>
                <a:xfrm flipH="1">
                  <a:off x="13075897" y="143137"/>
                  <a:ext cx="105453" cy="30555"/>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2"/>
                <p:cNvSpPr/>
                <p:nvPr/>
              </p:nvSpPr>
              <p:spPr>
                <a:xfrm flipH="1">
                  <a:off x="12975063" y="180526"/>
                  <a:ext cx="71334" cy="22025"/>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2"/>
                <p:cNvSpPr/>
                <p:nvPr/>
              </p:nvSpPr>
              <p:spPr>
                <a:xfrm flipH="1">
                  <a:off x="12806399" y="211956"/>
                  <a:ext cx="146232" cy="53340"/>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2"/>
                <p:cNvSpPr/>
                <p:nvPr/>
              </p:nvSpPr>
              <p:spPr>
                <a:xfrm flipH="1">
                  <a:off x="11128760" y="209620"/>
                  <a:ext cx="747224" cy="65550"/>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2"/>
                <p:cNvSpPr/>
                <p:nvPr/>
              </p:nvSpPr>
              <p:spPr>
                <a:xfrm flipH="1">
                  <a:off x="10936566" y="286384"/>
                  <a:ext cx="135423" cy="49893"/>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2"/>
                <p:cNvSpPr/>
                <p:nvPr/>
              </p:nvSpPr>
              <p:spPr>
                <a:xfrm flipH="1">
                  <a:off x="11324756" y="484898"/>
                  <a:ext cx="1108216" cy="88919"/>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2"/>
                <p:cNvSpPr/>
                <p:nvPr/>
              </p:nvSpPr>
              <p:spPr>
                <a:xfrm flipH="1">
                  <a:off x="12493201" y="585090"/>
                  <a:ext cx="183330" cy="19455"/>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2"/>
                <p:cNvSpPr/>
                <p:nvPr/>
              </p:nvSpPr>
              <p:spPr>
                <a:xfrm flipH="1">
                  <a:off x="11464930" y="605479"/>
                  <a:ext cx="66076" cy="20974"/>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2"/>
                <p:cNvSpPr/>
                <p:nvPr/>
              </p:nvSpPr>
              <p:spPr>
                <a:xfrm flipH="1">
                  <a:off x="12640817" y="536309"/>
                  <a:ext cx="925179" cy="319571"/>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2"/>
                <p:cNvSpPr/>
                <p:nvPr/>
              </p:nvSpPr>
              <p:spPr>
                <a:xfrm flipH="1">
                  <a:off x="12426953" y="881634"/>
                  <a:ext cx="119825" cy="41363"/>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2"/>
                <p:cNvSpPr/>
                <p:nvPr/>
              </p:nvSpPr>
              <p:spPr>
                <a:xfrm flipH="1">
                  <a:off x="12326236" y="935907"/>
                  <a:ext cx="38617" cy="841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2"/>
                <p:cNvSpPr/>
                <p:nvPr/>
              </p:nvSpPr>
              <p:spPr>
                <a:xfrm flipH="1">
                  <a:off x="12932518" y="623355"/>
                  <a:ext cx="738344" cy="139162"/>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2"/>
                <p:cNvSpPr/>
                <p:nvPr/>
              </p:nvSpPr>
              <p:spPr>
                <a:xfrm flipH="1">
                  <a:off x="12794014" y="800137"/>
                  <a:ext cx="96981" cy="52171"/>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2"/>
                <p:cNvSpPr/>
                <p:nvPr/>
              </p:nvSpPr>
              <p:spPr>
                <a:xfrm flipH="1">
                  <a:off x="13578789" y="571010"/>
                  <a:ext cx="60058" cy="25355"/>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2"/>
                <p:cNvSpPr/>
                <p:nvPr/>
              </p:nvSpPr>
              <p:spPr>
                <a:xfrm flipH="1">
                  <a:off x="13109771" y="665535"/>
                  <a:ext cx="645335" cy="9966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2"/>
                <p:cNvSpPr/>
                <p:nvPr/>
              </p:nvSpPr>
              <p:spPr>
                <a:xfrm flipH="1">
                  <a:off x="13011751" y="735407"/>
                  <a:ext cx="74606" cy="38559"/>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2"/>
                <p:cNvSpPr/>
                <p:nvPr/>
              </p:nvSpPr>
              <p:spPr>
                <a:xfrm flipH="1">
                  <a:off x="10924751" y="638837"/>
                  <a:ext cx="810028" cy="178890"/>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2"/>
                <p:cNvSpPr/>
                <p:nvPr/>
              </p:nvSpPr>
              <p:spPr>
                <a:xfrm flipH="1">
                  <a:off x="11778126" y="624465"/>
                  <a:ext cx="80156" cy="12911"/>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2"/>
                <p:cNvSpPr/>
                <p:nvPr/>
              </p:nvSpPr>
              <p:spPr>
                <a:xfrm flipH="1">
                  <a:off x="11387055" y="630191"/>
                  <a:ext cx="35170" cy="1343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2"/>
                <p:cNvSpPr/>
                <p:nvPr/>
              </p:nvSpPr>
              <p:spPr>
                <a:xfrm flipH="1">
                  <a:off x="11173582" y="576210"/>
                  <a:ext cx="119649" cy="4346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2"/>
                <p:cNvSpPr/>
                <p:nvPr/>
              </p:nvSpPr>
              <p:spPr>
                <a:xfrm flipH="1">
                  <a:off x="11016536" y="723255"/>
                  <a:ext cx="561382" cy="137176"/>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2"/>
                <p:cNvSpPr/>
                <p:nvPr/>
              </p:nvSpPr>
              <p:spPr>
                <a:xfrm flipH="1">
                  <a:off x="12408722" y="1102114"/>
                  <a:ext cx="299474" cy="65784"/>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2"/>
                <p:cNvSpPr/>
                <p:nvPr/>
              </p:nvSpPr>
              <p:spPr>
                <a:xfrm flipH="1">
                  <a:off x="12741611" y="1061453"/>
                  <a:ext cx="87984" cy="31373"/>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2"/>
                <p:cNvSpPr/>
                <p:nvPr/>
              </p:nvSpPr>
              <p:spPr>
                <a:xfrm flipH="1">
                  <a:off x="11852704" y="1052106"/>
                  <a:ext cx="1390339" cy="237955"/>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2"/>
                <p:cNvSpPr/>
                <p:nvPr/>
              </p:nvSpPr>
              <p:spPr>
                <a:xfrm flipH="1">
                  <a:off x="11574349" y="1073429"/>
                  <a:ext cx="241460" cy="100837"/>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2"/>
                <p:cNvSpPr/>
                <p:nvPr/>
              </p:nvSpPr>
              <p:spPr>
                <a:xfrm flipH="1">
                  <a:off x="11453772" y="1033878"/>
                  <a:ext cx="52814" cy="19104"/>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2"/>
                <p:cNvSpPr/>
                <p:nvPr/>
              </p:nvSpPr>
              <p:spPr>
                <a:xfrm flipH="1">
                  <a:off x="10767015" y="296783"/>
                  <a:ext cx="727477" cy="174859"/>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2"/>
                <p:cNvSpPr/>
                <p:nvPr/>
              </p:nvSpPr>
              <p:spPr>
                <a:xfrm flipH="1">
                  <a:off x="13202361" y="-49301"/>
                  <a:ext cx="1021050" cy="181227"/>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2"/>
                <p:cNvSpPr/>
                <p:nvPr/>
              </p:nvSpPr>
              <p:spPr>
                <a:xfrm flipH="1">
                  <a:off x="13839227" y="152075"/>
                  <a:ext cx="273184" cy="45920"/>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2"/>
                <p:cNvSpPr/>
                <p:nvPr/>
              </p:nvSpPr>
              <p:spPr>
                <a:xfrm flipH="1">
                  <a:off x="13805518" y="-52865"/>
                  <a:ext cx="271431" cy="64265"/>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2"/>
                <p:cNvSpPr/>
                <p:nvPr/>
              </p:nvSpPr>
              <p:spPr>
                <a:xfrm flipH="1">
                  <a:off x="10856643" y="633404"/>
                  <a:ext cx="271723" cy="68062"/>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2"/>
                <p:cNvSpPr/>
                <p:nvPr/>
              </p:nvSpPr>
              <p:spPr>
                <a:xfrm flipH="1">
                  <a:off x="10645273" y="981183"/>
                  <a:ext cx="354449" cy="1706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2"/>
                <p:cNvSpPr/>
                <p:nvPr/>
              </p:nvSpPr>
              <p:spPr>
                <a:xfrm flipH="1">
                  <a:off x="10797232" y="800838"/>
                  <a:ext cx="74839" cy="15774"/>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2"/>
                <p:cNvSpPr/>
                <p:nvPr/>
              </p:nvSpPr>
              <p:spPr>
                <a:xfrm flipH="1">
                  <a:off x="10320677" y="8068"/>
                  <a:ext cx="3599235" cy="1195032"/>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2"/>
                <p:cNvSpPr/>
                <p:nvPr/>
              </p:nvSpPr>
              <p:spPr>
                <a:xfrm flipH="1">
                  <a:off x="10911380" y="1011153"/>
                  <a:ext cx="460661" cy="74956"/>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2"/>
                <p:cNvSpPr/>
                <p:nvPr/>
              </p:nvSpPr>
              <p:spPr>
                <a:xfrm flipH="1">
                  <a:off x="13085766" y="908390"/>
                  <a:ext cx="341655" cy="67770"/>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2"/>
                <p:cNvSpPr/>
                <p:nvPr/>
              </p:nvSpPr>
              <p:spPr>
                <a:xfrm flipH="1">
                  <a:off x="13778934" y="856630"/>
                  <a:ext cx="357429" cy="40837"/>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2"/>
                <p:cNvSpPr/>
                <p:nvPr/>
              </p:nvSpPr>
              <p:spPr>
                <a:xfrm flipH="1">
                  <a:off x="13508272" y="920776"/>
                  <a:ext cx="162648" cy="25589"/>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2"/>
                <p:cNvSpPr/>
                <p:nvPr/>
              </p:nvSpPr>
              <p:spPr>
                <a:xfrm flipH="1">
                  <a:off x="11070166" y="1103808"/>
                  <a:ext cx="613203" cy="10375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2"/>
                <p:cNvSpPr/>
                <p:nvPr/>
              </p:nvSpPr>
              <p:spPr>
                <a:xfrm flipH="1">
                  <a:off x="10923247" y="1135238"/>
                  <a:ext cx="97098" cy="44635"/>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74" name="Google Shape;174;p2"/>
              <p:cNvGrpSpPr/>
              <p:nvPr/>
            </p:nvGrpSpPr>
            <p:grpSpPr>
              <a:xfrm>
                <a:off x="3770955" y="3698161"/>
                <a:ext cx="3252377" cy="1342934"/>
                <a:chOff x="-5787433" y="3260936"/>
                <a:chExt cx="3252377" cy="1342934"/>
              </a:xfrm>
            </p:grpSpPr>
            <p:grpSp>
              <p:nvGrpSpPr>
                <p:cNvPr id="175" name="Google Shape;175;p2"/>
                <p:cNvGrpSpPr/>
                <p:nvPr/>
              </p:nvGrpSpPr>
              <p:grpSpPr>
                <a:xfrm>
                  <a:off x="-5787433" y="3260936"/>
                  <a:ext cx="3252377" cy="1342934"/>
                  <a:chOff x="1133650" y="3105500"/>
                  <a:chExt cx="3428608" cy="1415701"/>
                </a:xfrm>
              </p:grpSpPr>
              <p:sp>
                <p:nvSpPr>
                  <p:cNvPr id="176" name="Google Shape;176;p2"/>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2"/>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2"/>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2"/>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2"/>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2"/>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2"/>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2"/>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2"/>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2"/>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2"/>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2"/>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2"/>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2"/>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2"/>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1" name="Google Shape;191;p2"/>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 name="Google Shape;192;p2"/>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2"/>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94" name="Google Shape;194;p2"/>
                  <p:cNvGrpSpPr/>
                  <p:nvPr/>
                </p:nvGrpSpPr>
                <p:grpSpPr>
                  <a:xfrm>
                    <a:off x="1133650" y="3105500"/>
                    <a:ext cx="3428608" cy="1415701"/>
                    <a:chOff x="911100" y="2701063"/>
                    <a:chExt cx="3428608" cy="1415701"/>
                  </a:xfrm>
                </p:grpSpPr>
                <p:sp>
                  <p:nvSpPr>
                    <p:cNvPr id="195" name="Google Shape;195;p2"/>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 name="Google Shape;196;p2"/>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 name="Google Shape;197;p2"/>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 name="Google Shape;198;p2"/>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199" name="Google Shape;199;p2"/>
                <p:cNvSpPr/>
                <p:nvPr/>
              </p:nvSpPr>
              <p:spPr>
                <a:xfrm>
                  <a:off x="-4336771" y="3537782"/>
                  <a:ext cx="91786" cy="43086"/>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 name="Google Shape;200;p2"/>
                <p:cNvSpPr/>
                <p:nvPr/>
              </p:nvSpPr>
              <p:spPr>
                <a:xfrm>
                  <a:off x="-3658293" y="4077987"/>
                  <a:ext cx="33204" cy="63562"/>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 name="Google Shape;201;p2"/>
                <p:cNvSpPr/>
                <p:nvPr/>
              </p:nvSpPr>
              <p:spPr>
                <a:xfrm>
                  <a:off x="-4614660" y="3381167"/>
                  <a:ext cx="188394" cy="1968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 name="Google Shape;202;p2"/>
                <p:cNvSpPr/>
                <p:nvPr/>
              </p:nvSpPr>
              <p:spPr>
                <a:xfrm>
                  <a:off x="-3824078" y="4056879"/>
                  <a:ext cx="38896" cy="56447"/>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 name="Google Shape;203;p2"/>
                <p:cNvSpPr/>
                <p:nvPr/>
              </p:nvSpPr>
              <p:spPr>
                <a:xfrm>
                  <a:off x="-3805025" y="4058302"/>
                  <a:ext cx="57949" cy="6213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 name="Google Shape;204;p2"/>
                <p:cNvSpPr/>
                <p:nvPr/>
              </p:nvSpPr>
              <p:spPr>
                <a:xfrm>
                  <a:off x="-4298032" y="3556677"/>
                  <a:ext cx="72021" cy="36920"/>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 name="Google Shape;205;p2"/>
                <p:cNvSpPr/>
                <p:nvPr/>
              </p:nvSpPr>
              <p:spPr>
                <a:xfrm>
                  <a:off x="-4622408" y="3410024"/>
                  <a:ext cx="119219" cy="180014"/>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 name="Google Shape;206;p2"/>
                <p:cNvSpPr/>
                <p:nvPr/>
              </p:nvSpPr>
              <p:spPr>
                <a:xfrm>
                  <a:off x="-4944017" y="3771557"/>
                  <a:ext cx="831606" cy="263499"/>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 name="Google Shape;207;p2"/>
                <p:cNvSpPr/>
                <p:nvPr/>
              </p:nvSpPr>
              <p:spPr>
                <a:xfrm>
                  <a:off x="-4623831" y="3433425"/>
                  <a:ext cx="86094" cy="172108"/>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 name="Google Shape;208;p2"/>
                <p:cNvSpPr/>
                <p:nvPr/>
              </p:nvSpPr>
              <p:spPr>
                <a:xfrm>
                  <a:off x="-3810638" y="3527188"/>
                  <a:ext cx="45221" cy="93209"/>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 name="Google Shape;209;p2"/>
                <p:cNvSpPr/>
                <p:nvPr/>
              </p:nvSpPr>
              <p:spPr>
                <a:xfrm>
                  <a:off x="-3628646" y="4091427"/>
                  <a:ext cx="32493" cy="58582"/>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 name="Google Shape;210;p2"/>
                <p:cNvSpPr/>
                <p:nvPr/>
              </p:nvSpPr>
              <p:spPr>
                <a:xfrm>
                  <a:off x="-3657582" y="3416427"/>
                  <a:ext cx="60716" cy="16159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 name="Google Shape;211;p2"/>
                <p:cNvSpPr/>
                <p:nvPr/>
              </p:nvSpPr>
              <p:spPr>
                <a:xfrm>
                  <a:off x="-3790874" y="3526081"/>
                  <a:ext cx="60005" cy="83722"/>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 name="Google Shape;212;p2"/>
                <p:cNvSpPr/>
                <p:nvPr/>
              </p:nvSpPr>
              <p:spPr>
                <a:xfrm>
                  <a:off x="-4725421" y="4259268"/>
                  <a:ext cx="18420" cy="16602"/>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 name="Google Shape;213;p2"/>
                <p:cNvSpPr/>
                <p:nvPr/>
              </p:nvSpPr>
              <p:spPr>
                <a:xfrm>
                  <a:off x="-4771275" y="4127004"/>
                  <a:ext cx="486046" cy="68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 name="Google Shape;214;p2"/>
                <p:cNvSpPr/>
                <p:nvPr/>
              </p:nvSpPr>
              <p:spPr>
                <a:xfrm>
                  <a:off x="-4892550" y="4314846"/>
                  <a:ext cx="1395128" cy="200885"/>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15" name="Google Shape;215;p2"/>
                <p:cNvGrpSpPr/>
                <p:nvPr/>
              </p:nvGrpSpPr>
              <p:grpSpPr>
                <a:xfrm>
                  <a:off x="-5377130" y="3274612"/>
                  <a:ext cx="2395882" cy="1139837"/>
                  <a:chOff x="1566186" y="3119918"/>
                  <a:chExt cx="2525703" cy="1201600"/>
                </a:xfrm>
              </p:grpSpPr>
              <p:sp>
                <p:nvSpPr>
                  <p:cNvPr id="216" name="Google Shape;216;p2"/>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 name="Google Shape;217;p2"/>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 name="Google Shape;218;p2"/>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9" name="Google Shape;219;p2"/>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 name="Google Shape;220;p2"/>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 name="Google Shape;221;p2"/>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 name="Google Shape;222;p2"/>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 name="Google Shape;223;p2"/>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 name="Google Shape;224;p2"/>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 name="Google Shape;225;p2"/>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 name="Google Shape;226;p2"/>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 name="Google Shape;227;p2"/>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 name="Google Shape;228;p2"/>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 name="Google Shape;229;p2"/>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 name="Google Shape;230;p2"/>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 name="Google Shape;231;p2"/>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 name="Google Shape;232;p2"/>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 name="Google Shape;233;p2"/>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 name="Google Shape;234;p2"/>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 name="Google Shape;235;p2"/>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 name="Google Shape;236;p2"/>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 name="Google Shape;237;p2"/>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 name="Google Shape;238;p2"/>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 name="Google Shape;239;p2"/>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 name="Google Shape;240;p2"/>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 name="Google Shape;241;p2"/>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2" name="Google Shape;242;p2"/>
                <p:cNvSpPr/>
                <p:nvPr/>
              </p:nvSpPr>
              <p:spPr>
                <a:xfrm>
                  <a:off x="-4912315" y="4293817"/>
                  <a:ext cx="43798" cy="78346"/>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 name="Google Shape;243;p2"/>
                <p:cNvSpPr/>
                <p:nvPr/>
              </p:nvSpPr>
              <p:spPr>
                <a:xfrm>
                  <a:off x="-3479147" y="4154042"/>
                  <a:ext cx="630563" cy="16159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 name="Google Shape;244;p2"/>
                <p:cNvSpPr/>
                <p:nvPr/>
              </p:nvSpPr>
              <p:spPr>
                <a:xfrm>
                  <a:off x="-5075886" y="4211991"/>
                  <a:ext cx="110760" cy="15811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 name="Google Shape;245;p2"/>
              <p:cNvGrpSpPr/>
              <p:nvPr/>
            </p:nvGrpSpPr>
            <p:grpSpPr>
              <a:xfrm>
                <a:off x="2838252" y="4822098"/>
                <a:ext cx="3902734" cy="1342925"/>
                <a:chOff x="10320677" y="-52865"/>
                <a:chExt cx="3902734" cy="1342925"/>
              </a:xfrm>
            </p:grpSpPr>
            <p:grpSp>
              <p:nvGrpSpPr>
                <p:cNvPr id="246" name="Google Shape;246;p2"/>
                <p:cNvGrpSpPr/>
                <p:nvPr/>
              </p:nvGrpSpPr>
              <p:grpSpPr>
                <a:xfrm flipH="1">
                  <a:off x="11305437" y="669165"/>
                  <a:ext cx="1141488" cy="334651"/>
                  <a:chOff x="6597922" y="2714372"/>
                  <a:chExt cx="1091289" cy="319934"/>
                </a:xfrm>
              </p:grpSpPr>
              <p:sp>
                <p:nvSpPr>
                  <p:cNvPr id="247" name="Google Shape;247;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 name="Google Shape;248;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 name="Google Shape;249;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 name="Google Shape;250;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8" name="Google Shape;258;p2"/>
                <p:cNvSpPr/>
                <p:nvPr/>
              </p:nvSpPr>
              <p:spPr>
                <a:xfrm flipH="1">
                  <a:off x="12212604" y="172873"/>
                  <a:ext cx="166855" cy="163232"/>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2"/>
                <p:cNvSpPr/>
                <p:nvPr/>
              </p:nvSpPr>
              <p:spPr>
                <a:xfrm flipH="1">
                  <a:off x="11909808" y="309461"/>
                  <a:ext cx="68354" cy="64674"/>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2"/>
                <p:cNvSpPr/>
                <p:nvPr/>
              </p:nvSpPr>
              <p:spPr>
                <a:xfrm flipH="1">
                  <a:off x="12280369" y="203135"/>
                  <a:ext cx="371158" cy="169425"/>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2"/>
                <p:cNvSpPr/>
                <p:nvPr/>
              </p:nvSpPr>
              <p:spPr>
                <a:xfrm flipH="1">
                  <a:off x="12465390" y="346967"/>
                  <a:ext cx="308062" cy="15067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2"/>
                <p:cNvSpPr/>
                <p:nvPr/>
              </p:nvSpPr>
              <p:spPr>
                <a:xfrm flipH="1">
                  <a:off x="12116730" y="250047"/>
                  <a:ext cx="414917" cy="234566"/>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2"/>
                <p:cNvSpPr/>
                <p:nvPr/>
              </p:nvSpPr>
              <p:spPr>
                <a:xfrm flipH="1">
                  <a:off x="12064098" y="254720"/>
                  <a:ext cx="92833" cy="130341"/>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2"/>
                <p:cNvSpPr/>
                <p:nvPr/>
              </p:nvSpPr>
              <p:spPr>
                <a:xfrm flipH="1">
                  <a:off x="11959348" y="264126"/>
                  <a:ext cx="160019" cy="121460"/>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2"/>
                <p:cNvSpPr/>
                <p:nvPr/>
              </p:nvSpPr>
              <p:spPr>
                <a:xfrm flipH="1">
                  <a:off x="12613427" y="403284"/>
                  <a:ext cx="429522" cy="124615"/>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2"/>
                <p:cNvSpPr/>
                <p:nvPr/>
              </p:nvSpPr>
              <p:spPr>
                <a:xfrm flipH="1">
                  <a:off x="12533160" y="377696"/>
                  <a:ext cx="257526" cy="132970"/>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2"/>
                <p:cNvSpPr/>
                <p:nvPr/>
              </p:nvSpPr>
              <p:spPr>
                <a:xfrm flipH="1">
                  <a:off x="12798452" y="327688"/>
                  <a:ext cx="220487" cy="67303"/>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2"/>
                <p:cNvSpPr/>
                <p:nvPr/>
              </p:nvSpPr>
              <p:spPr>
                <a:xfrm flipH="1">
                  <a:off x="13257586" y="271896"/>
                  <a:ext cx="199688" cy="10171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2"/>
                <p:cNvSpPr/>
                <p:nvPr/>
              </p:nvSpPr>
              <p:spPr>
                <a:xfrm flipH="1">
                  <a:off x="12906827" y="355847"/>
                  <a:ext cx="41772" cy="4276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2"/>
                <p:cNvSpPr/>
                <p:nvPr/>
              </p:nvSpPr>
              <p:spPr>
                <a:xfrm flipH="1">
                  <a:off x="12931828" y="338613"/>
                  <a:ext cx="215345" cy="8553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2"/>
                <p:cNvSpPr/>
                <p:nvPr/>
              </p:nvSpPr>
              <p:spPr>
                <a:xfrm flipH="1">
                  <a:off x="12723909" y="485074"/>
                  <a:ext cx="94411" cy="124089"/>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2"/>
                <p:cNvSpPr/>
                <p:nvPr/>
              </p:nvSpPr>
              <p:spPr>
                <a:xfrm flipH="1">
                  <a:off x="13200276" y="273473"/>
                  <a:ext cx="106913" cy="73028"/>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2"/>
                <p:cNvSpPr/>
                <p:nvPr/>
              </p:nvSpPr>
              <p:spPr>
                <a:xfrm flipH="1">
                  <a:off x="13338906" y="297952"/>
                  <a:ext cx="293456" cy="125199"/>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2"/>
                <p:cNvSpPr/>
                <p:nvPr/>
              </p:nvSpPr>
              <p:spPr>
                <a:xfrm flipH="1">
                  <a:off x="13024072" y="352166"/>
                  <a:ext cx="396689" cy="134547"/>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2"/>
                <p:cNvSpPr/>
                <p:nvPr/>
              </p:nvSpPr>
              <p:spPr>
                <a:xfrm flipH="1">
                  <a:off x="12773392" y="465795"/>
                  <a:ext cx="104343" cy="142843"/>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2"/>
                <p:cNvSpPr/>
                <p:nvPr/>
              </p:nvSpPr>
              <p:spPr>
                <a:xfrm flipH="1">
                  <a:off x="12825031" y="452241"/>
                  <a:ext cx="350769" cy="15014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2"/>
                <p:cNvSpPr/>
                <p:nvPr/>
              </p:nvSpPr>
              <p:spPr>
                <a:xfrm flipH="1">
                  <a:off x="12247543" y="895246"/>
                  <a:ext cx="13087" cy="5784"/>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2"/>
                <p:cNvSpPr/>
                <p:nvPr/>
              </p:nvSpPr>
              <p:spPr>
                <a:xfrm flipH="1">
                  <a:off x="11668004" y="762864"/>
                  <a:ext cx="9932" cy="4206"/>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2"/>
                <p:cNvSpPr/>
                <p:nvPr/>
              </p:nvSpPr>
              <p:spPr>
                <a:xfrm flipH="1">
                  <a:off x="12183980" y="906696"/>
                  <a:ext cx="28160" cy="68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2"/>
                <p:cNvSpPr/>
                <p:nvPr/>
              </p:nvSpPr>
              <p:spPr>
                <a:xfrm flipH="1">
                  <a:off x="12974700" y="69176"/>
                  <a:ext cx="677818" cy="69990"/>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2"/>
                <p:cNvSpPr/>
                <p:nvPr/>
              </p:nvSpPr>
              <p:spPr>
                <a:xfrm flipH="1">
                  <a:off x="12874929" y="161130"/>
                  <a:ext cx="56027" cy="33126"/>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2"/>
                <p:cNvSpPr/>
                <p:nvPr/>
              </p:nvSpPr>
              <p:spPr>
                <a:xfrm flipH="1">
                  <a:off x="13204069" y="125903"/>
                  <a:ext cx="319629" cy="34703"/>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2"/>
                <p:cNvSpPr/>
                <p:nvPr/>
              </p:nvSpPr>
              <p:spPr>
                <a:xfrm flipH="1">
                  <a:off x="13075897" y="143137"/>
                  <a:ext cx="105453" cy="30555"/>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2"/>
                <p:cNvSpPr/>
                <p:nvPr/>
              </p:nvSpPr>
              <p:spPr>
                <a:xfrm flipH="1">
                  <a:off x="12975063" y="180526"/>
                  <a:ext cx="71334" cy="22025"/>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2"/>
                <p:cNvSpPr/>
                <p:nvPr/>
              </p:nvSpPr>
              <p:spPr>
                <a:xfrm flipH="1">
                  <a:off x="12806399" y="211956"/>
                  <a:ext cx="146232" cy="53340"/>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2"/>
                <p:cNvSpPr/>
                <p:nvPr/>
              </p:nvSpPr>
              <p:spPr>
                <a:xfrm flipH="1">
                  <a:off x="11128760" y="209620"/>
                  <a:ext cx="747224" cy="65550"/>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2"/>
                <p:cNvSpPr/>
                <p:nvPr/>
              </p:nvSpPr>
              <p:spPr>
                <a:xfrm flipH="1">
                  <a:off x="10936566" y="286384"/>
                  <a:ext cx="135423" cy="49893"/>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2"/>
                <p:cNvSpPr/>
                <p:nvPr/>
              </p:nvSpPr>
              <p:spPr>
                <a:xfrm flipH="1">
                  <a:off x="11324756" y="484898"/>
                  <a:ext cx="1108216" cy="88919"/>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2"/>
                <p:cNvSpPr/>
                <p:nvPr/>
              </p:nvSpPr>
              <p:spPr>
                <a:xfrm flipH="1">
                  <a:off x="12493201" y="585090"/>
                  <a:ext cx="183330" cy="19455"/>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2"/>
                <p:cNvSpPr/>
                <p:nvPr/>
              </p:nvSpPr>
              <p:spPr>
                <a:xfrm flipH="1">
                  <a:off x="11464930" y="605479"/>
                  <a:ext cx="66076" cy="20974"/>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2"/>
                <p:cNvSpPr/>
                <p:nvPr/>
              </p:nvSpPr>
              <p:spPr>
                <a:xfrm flipH="1">
                  <a:off x="12640817" y="536309"/>
                  <a:ext cx="925179" cy="319571"/>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2"/>
                <p:cNvSpPr/>
                <p:nvPr/>
              </p:nvSpPr>
              <p:spPr>
                <a:xfrm flipH="1">
                  <a:off x="12426953" y="881634"/>
                  <a:ext cx="119825" cy="41363"/>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2"/>
                <p:cNvSpPr/>
                <p:nvPr/>
              </p:nvSpPr>
              <p:spPr>
                <a:xfrm flipH="1">
                  <a:off x="12326236" y="935907"/>
                  <a:ext cx="38617" cy="841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2"/>
                <p:cNvSpPr/>
                <p:nvPr/>
              </p:nvSpPr>
              <p:spPr>
                <a:xfrm flipH="1">
                  <a:off x="12932518" y="623355"/>
                  <a:ext cx="738344" cy="139162"/>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2"/>
                <p:cNvSpPr/>
                <p:nvPr/>
              </p:nvSpPr>
              <p:spPr>
                <a:xfrm flipH="1">
                  <a:off x="12794014" y="800137"/>
                  <a:ext cx="96981" cy="52171"/>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2"/>
                <p:cNvSpPr/>
                <p:nvPr/>
              </p:nvSpPr>
              <p:spPr>
                <a:xfrm flipH="1">
                  <a:off x="13578789" y="571010"/>
                  <a:ext cx="60058" cy="25355"/>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2"/>
                <p:cNvSpPr/>
                <p:nvPr/>
              </p:nvSpPr>
              <p:spPr>
                <a:xfrm flipH="1">
                  <a:off x="13109771" y="665535"/>
                  <a:ext cx="645335" cy="9966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2"/>
                <p:cNvSpPr/>
                <p:nvPr/>
              </p:nvSpPr>
              <p:spPr>
                <a:xfrm flipH="1">
                  <a:off x="13011751" y="735407"/>
                  <a:ext cx="74606" cy="38559"/>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2"/>
                <p:cNvSpPr/>
                <p:nvPr/>
              </p:nvSpPr>
              <p:spPr>
                <a:xfrm flipH="1">
                  <a:off x="10924751" y="638837"/>
                  <a:ext cx="810028" cy="178890"/>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2"/>
                <p:cNvSpPr/>
                <p:nvPr/>
              </p:nvSpPr>
              <p:spPr>
                <a:xfrm flipH="1">
                  <a:off x="11778126" y="624465"/>
                  <a:ext cx="80156" cy="12911"/>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2"/>
                <p:cNvSpPr/>
                <p:nvPr/>
              </p:nvSpPr>
              <p:spPr>
                <a:xfrm flipH="1">
                  <a:off x="11387055" y="630191"/>
                  <a:ext cx="35170" cy="1343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2"/>
                <p:cNvSpPr/>
                <p:nvPr/>
              </p:nvSpPr>
              <p:spPr>
                <a:xfrm flipH="1">
                  <a:off x="11173582" y="576210"/>
                  <a:ext cx="119649" cy="4346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2"/>
                <p:cNvSpPr/>
                <p:nvPr/>
              </p:nvSpPr>
              <p:spPr>
                <a:xfrm flipH="1">
                  <a:off x="11016536" y="723255"/>
                  <a:ext cx="561382" cy="137176"/>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2"/>
                <p:cNvSpPr/>
                <p:nvPr/>
              </p:nvSpPr>
              <p:spPr>
                <a:xfrm flipH="1">
                  <a:off x="12408722" y="1102114"/>
                  <a:ext cx="299474" cy="65784"/>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2"/>
                <p:cNvSpPr/>
                <p:nvPr/>
              </p:nvSpPr>
              <p:spPr>
                <a:xfrm flipH="1">
                  <a:off x="12741611" y="1061453"/>
                  <a:ext cx="87984" cy="31373"/>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2"/>
                <p:cNvSpPr/>
                <p:nvPr/>
              </p:nvSpPr>
              <p:spPr>
                <a:xfrm flipH="1">
                  <a:off x="11852704" y="1052106"/>
                  <a:ext cx="1390339" cy="237955"/>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2"/>
                <p:cNvSpPr/>
                <p:nvPr/>
              </p:nvSpPr>
              <p:spPr>
                <a:xfrm flipH="1">
                  <a:off x="11574349" y="1073429"/>
                  <a:ext cx="241460" cy="100837"/>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2"/>
                <p:cNvSpPr/>
                <p:nvPr/>
              </p:nvSpPr>
              <p:spPr>
                <a:xfrm flipH="1">
                  <a:off x="11453772" y="1033878"/>
                  <a:ext cx="52814" cy="19104"/>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2"/>
                <p:cNvSpPr/>
                <p:nvPr/>
              </p:nvSpPr>
              <p:spPr>
                <a:xfrm flipH="1">
                  <a:off x="10767015" y="296783"/>
                  <a:ext cx="727477" cy="174859"/>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2"/>
                <p:cNvSpPr/>
                <p:nvPr/>
              </p:nvSpPr>
              <p:spPr>
                <a:xfrm flipH="1">
                  <a:off x="13202361" y="-49301"/>
                  <a:ext cx="1021050" cy="181227"/>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2"/>
                <p:cNvSpPr/>
                <p:nvPr/>
              </p:nvSpPr>
              <p:spPr>
                <a:xfrm flipH="1">
                  <a:off x="13839227" y="152075"/>
                  <a:ext cx="273184" cy="45920"/>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 name="Google Shape;312;p2"/>
                <p:cNvSpPr/>
                <p:nvPr/>
              </p:nvSpPr>
              <p:spPr>
                <a:xfrm flipH="1">
                  <a:off x="13805518" y="-52865"/>
                  <a:ext cx="271431" cy="64265"/>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3" name="Google Shape;313;p2"/>
                <p:cNvSpPr/>
                <p:nvPr/>
              </p:nvSpPr>
              <p:spPr>
                <a:xfrm flipH="1">
                  <a:off x="10856643" y="633404"/>
                  <a:ext cx="271723" cy="68062"/>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2"/>
                <p:cNvSpPr/>
                <p:nvPr/>
              </p:nvSpPr>
              <p:spPr>
                <a:xfrm flipH="1">
                  <a:off x="10645273" y="981183"/>
                  <a:ext cx="354449" cy="1706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5" name="Google Shape;315;p2"/>
                <p:cNvSpPr/>
                <p:nvPr/>
              </p:nvSpPr>
              <p:spPr>
                <a:xfrm flipH="1">
                  <a:off x="10797232" y="800838"/>
                  <a:ext cx="74839" cy="15774"/>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 name="Google Shape;316;p2"/>
                <p:cNvSpPr/>
                <p:nvPr/>
              </p:nvSpPr>
              <p:spPr>
                <a:xfrm flipH="1">
                  <a:off x="10320677" y="8068"/>
                  <a:ext cx="3599235" cy="1195032"/>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 name="Google Shape;317;p2"/>
                <p:cNvSpPr/>
                <p:nvPr/>
              </p:nvSpPr>
              <p:spPr>
                <a:xfrm flipH="1">
                  <a:off x="10911380" y="1011153"/>
                  <a:ext cx="460661" cy="74956"/>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 name="Google Shape;318;p2"/>
                <p:cNvSpPr/>
                <p:nvPr/>
              </p:nvSpPr>
              <p:spPr>
                <a:xfrm flipH="1">
                  <a:off x="13085766" y="908390"/>
                  <a:ext cx="341655" cy="67770"/>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2"/>
                <p:cNvSpPr/>
                <p:nvPr/>
              </p:nvSpPr>
              <p:spPr>
                <a:xfrm flipH="1">
                  <a:off x="13778934" y="856630"/>
                  <a:ext cx="357429" cy="40837"/>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2"/>
                <p:cNvSpPr/>
                <p:nvPr/>
              </p:nvSpPr>
              <p:spPr>
                <a:xfrm flipH="1">
                  <a:off x="13508272" y="920776"/>
                  <a:ext cx="162648" cy="25589"/>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 name="Google Shape;321;p2"/>
                <p:cNvSpPr/>
                <p:nvPr/>
              </p:nvSpPr>
              <p:spPr>
                <a:xfrm flipH="1">
                  <a:off x="11070166" y="1103808"/>
                  <a:ext cx="613203" cy="10375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2" name="Google Shape;322;p2"/>
                <p:cNvSpPr/>
                <p:nvPr/>
              </p:nvSpPr>
              <p:spPr>
                <a:xfrm flipH="1">
                  <a:off x="10923247" y="1135238"/>
                  <a:ext cx="97098" cy="44635"/>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3" name="Google Shape;323;p2"/>
              <p:cNvGrpSpPr/>
              <p:nvPr/>
            </p:nvGrpSpPr>
            <p:grpSpPr>
              <a:xfrm>
                <a:off x="-820405" y="4186998"/>
                <a:ext cx="3252377" cy="1342934"/>
                <a:chOff x="-820405" y="4186998"/>
                <a:chExt cx="3252377" cy="1342934"/>
              </a:xfrm>
            </p:grpSpPr>
            <p:grpSp>
              <p:nvGrpSpPr>
                <p:cNvPr id="324" name="Google Shape;324;p2"/>
                <p:cNvGrpSpPr/>
                <p:nvPr/>
              </p:nvGrpSpPr>
              <p:grpSpPr>
                <a:xfrm flipH="1">
                  <a:off x="-820405" y="4186998"/>
                  <a:ext cx="3252377" cy="1342934"/>
                  <a:chOff x="1133650" y="3105500"/>
                  <a:chExt cx="3428608" cy="1415701"/>
                </a:xfrm>
              </p:grpSpPr>
              <p:sp>
                <p:nvSpPr>
                  <p:cNvPr id="325" name="Google Shape;325;p2"/>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 name="Google Shape;326;p2"/>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2"/>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2"/>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 name="Google Shape;329;p2"/>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 name="Google Shape;330;p2"/>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 name="Google Shape;331;p2"/>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2" name="Google Shape;332;p2"/>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2"/>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2"/>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2"/>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6" name="Google Shape;336;p2"/>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 name="Google Shape;337;p2"/>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2"/>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2"/>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2"/>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2"/>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2"/>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43" name="Google Shape;343;p2"/>
                  <p:cNvGrpSpPr/>
                  <p:nvPr/>
                </p:nvGrpSpPr>
                <p:grpSpPr>
                  <a:xfrm>
                    <a:off x="1133650" y="3105500"/>
                    <a:ext cx="3428608" cy="1415701"/>
                    <a:chOff x="911100" y="2701063"/>
                    <a:chExt cx="3428608" cy="1415701"/>
                  </a:xfrm>
                </p:grpSpPr>
                <p:sp>
                  <p:nvSpPr>
                    <p:cNvPr id="344" name="Google Shape;344;p2"/>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2"/>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2"/>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2"/>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48" name="Google Shape;348;p2"/>
                <p:cNvSpPr/>
                <p:nvPr/>
              </p:nvSpPr>
              <p:spPr>
                <a:xfrm flipH="1">
                  <a:off x="889525" y="4463844"/>
                  <a:ext cx="91786" cy="43086"/>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2"/>
                <p:cNvSpPr/>
                <p:nvPr/>
              </p:nvSpPr>
              <p:spPr>
                <a:xfrm flipH="1">
                  <a:off x="269629" y="5004050"/>
                  <a:ext cx="33204" cy="63562"/>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2"/>
                <p:cNvSpPr/>
                <p:nvPr/>
              </p:nvSpPr>
              <p:spPr>
                <a:xfrm flipH="1">
                  <a:off x="1070806" y="4307230"/>
                  <a:ext cx="188394" cy="1968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2"/>
                <p:cNvSpPr/>
                <p:nvPr/>
              </p:nvSpPr>
              <p:spPr>
                <a:xfrm flipH="1">
                  <a:off x="429722" y="4982941"/>
                  <a:ext cx="38896" cy="56447"/>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2"/>
                <p:cNvSpPr/>
                <p:nvPr/>
              </p:nvSpPr>
              <p:spPr>
                <a:xfrm flipH="1">
                  <a:off x="391616" y="4984364"/>
                  <a:ext cx="57949" cy="6213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2"/>
                <p:cNvSpPr/>
                <p:nvPr/>
              </p:nvSpPr>
              <p:spPr>
                <a:xfrm flipH="1">
                  <a:off x="870550" y="4482739"/>
                  <a:ext cx="72021" cy="36920"/>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2"/>
                <p:cNvSpPr/>
                <p:nvPr/>
              </p:nvSpPr>
              <p:spPr>
                <a:xfrm flipH="1">
                  <a:off x="1147729" y="4336086"/>
                  <a:ext cx="119219" cy="180014"/>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2"/>
                <p:cNvSpPr/>
                <p:nvPr/>
              </p:nvSpPr>
              <p:spPr>
                <a:xfrm flipH="1">
                  <a:off x="756951" y="4697620"/>
                  <a:ext cx="831606" cy="263499"/>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2"/>
                <p:cNvSpPr/>
                <p:nvPr/>
              </p:nvSpPr>
              <p:spPr>
                <a:xfrm flipH="1">
                  <a:off x="1182277" y="4359487"/>
                  <a:ext cx="86094" cy="172108"/>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2"/>
                <p:cNvSpPr/>
                <p:nvPr/>
              </p:nvSpPr>
              <p:spPr>
                <a:xfrm flipH="1">
                  <a:off x="409957" y="4453251"/>
                  <a:ext cx="45221" cy="93209"/>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2"/>
                <p:cNvSpPr/>
                <p:nvPr/>
              </p:nvSpPr>
              <p:spPr>
                <a:xfrm flipH="1">
                  <a:off x="240693" y="5017490"/>
                  <a:ext cx="32493" cy="58582"/>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2"/>
                <p:cNvSpPr/>
                <p:nvPr/>
              </p:nvSpPr>
              <p:spPr>
                <a:xfrm flipH="1">
                  <a:off x="241405" y="4342490"/>
                  <a:ext cx="60716" cy="16159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2"/>
                <p:cNvSpPr/>
                <p:nvPr/>
              </p:nvSpPr>
              <p:spPr>
                <a:xfrm flipH="1">
                  <a:off x="375409" y="4452144"/>
                  <a:ext cx="60005" cy="83722"/>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2"/>
                <p:cNvSpPr/>
                <p:nvPr/>
              </p:nvSpPr>
              <p:spPr>
                <a:xfrm flipH="1">
                  <a:off x="1351540" y="5185331"/>
                  <a:ext cx="18420" cy="16602"/>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2"/>
                <p:cNvSpPr/>
                <p:nvPr/>
              </p:nvSpPr>
              <p:spPr>
                <a:xfrm flipH="1">
                  <a:off x="929769" y="5053066"/>
                  <a:ext cx="486046" cy="68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2"/>
                <p:cNvSpPr/>
                <p:nvPr/>
              </p:nvSpPr>
              <p:spPr>
                <a:xfrm flipH="1">
                  <a:off x="141962" y="5240909"/>
                  <a:ext cx="1395128" cy="200885"/>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64" name="Google Shape;364;p2"/>
                <p:cNvGrpSpPr/>
                <p:nvPr/>
              </p:nvGrpSpPr>
              <p:grpSpPr>
                <a:xfrm flipH="1">
                  <a:off x="-374213" y="4200675"/>
                  <a:ext cx="2395882" cy="1139837"/>
                  <a:chOff x="1566186" y="3119918"/>
                  <a:chExt cx="2525703" cy="1201600"/>
                </a:xfrm>
              </p:grpSpPr>
              <p:sp>
                <p:nvSpPr>
                  <p:cNvPr id="365" name="Google Shape;365;p2"/>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2"/>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2"/>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2"/>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2"/>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2"/>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2"/>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2"/>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2"/>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2"/>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2"/>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2"/>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2"/>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2"/>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2"/>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2"/>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2"/>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2"/>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2"/>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2"/>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2"/>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2"/>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2"/>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2"/>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2"/>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2"/>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1" name="Google Shape;391;p2"/>
                <p:cNvSpPr/>
                <p:nvPr/>
              </p:nvSpPr>
              <p:spPr>
                <a:xfrm flipH="1">
                  <a:off x="1513056" y="5219879"/>
                  <a:ext cx="43798" cy="78346"/>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2"/>
                <p:cNvSpPr/>
                <p:nvPr/>
              </p:nvSpPr>
              <p:spPr>
                <a:xfrm flipH="1">
                  <a:off x="-506876" y="5080104"/>
                  <a:ext cx="630563" cy="16159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3" name="Google Shape;393;p2"/>
              <p:cNvSpPr/>
              <p:nvPr/>
            </p:nvSpPr>
            <p:spPr>
              <a:xfrm flipH="1">
                <a:off x="1609666" y="5138054"/>
                <a:ext cx="110760" cy="15811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94" name="Google Shape;394;p2"/>
              <p:cNvGrpSpPr/>
              <p:nvPr/>
            </p:nvGrpSpPr>
            <p:grpSpPr>
              <a:xfrm>
                <a:off x="6262709" y="2743394"/>
                <a:ext cx="3192268" cy="2070476"/>
                <a:chOff x="6262709" y="2743394"/>
                <a:chExt cx="3192268" cy="2070476"/>
              </a:xfrm>
            </p:grpSpPr>
            <p:grpSp>
              <p:nvGrpSpPr>
                <p:cNvPr id="395" name="Google Shape;395;p2"/>
                <p:cNvGrpSpPr/>
                <p:nvPr/>
              </p:nvGrpSpPr>
              <p:grpSpPr>
                <a:xfrm>
                  <a:off x="6284276" y="2759569"/>
                  <a:ext cx="2949491" cy="1698972"/>
                  <a:chOff x="5320740" y="2847612"/>
                  <a:chExt cx="2364890" cy="1362229"/>
                </a:xfrm>
              </p:grpSpPr>
              <p:sp>
                <p:nvSpPr>
                  <p:cNvPr id="396" name="Google Shape;396;p2"/>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2"/>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2"/>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9" name="Google Shape;399;p2"/>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0" name="Google Shape;400;p2"/>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 name="Google Shape;401;p2"/>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2" name="Google Shape;402;p2"/>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 name="Google Shape;403;p2"/>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 name="Google Shape;404;p2"/>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 name="Google Shape;405;p2"/>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 name="Google Shape;406;p2"/>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 name="Google Shape;407;p2"/>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2"/>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09" name="Google Shape;409;p2"/>
                <p:cNvGrpSpPr/>
                <p:nvPr/>
              </p:nvGrpSpPr>
              <p:grpSpPr>
                <a:xfrm>
                  <a:off x="6432068" y="2982843"/>
                  <a:ext cx="2803691" cy="1575181"/>
                  <a:chOff x="5439239" y="3026632"/>
                  <a:chExt cx="2247989" cy="1262974"/>
                </a:xfrm>
              </p:grpSpPr>
              <p:sp>
                <p:nvSpPr>
                  <p:cNvPr id="410" name="Google Shape;410;p2"/>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2"/>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2"/>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2"/>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2"/>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2"/>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 name="Google Shape;416;p2"/>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7" name="Google Shape;417;p2"/>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2"/>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2"/>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2"/>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2"/>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2"/>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2"/>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2"/>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2"/>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2"/>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2"/>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2"/>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2"/>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2"/>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2"/>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2"/>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2"/>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2"/>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2"/>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2"/>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2"/>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2"/>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2"/>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2"/>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2"/>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2"/>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2"/>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 name="Google Shape;444;p2"/>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 name="Google Shape;445;p2"/>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 name="Google Shape;446;p2"/>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 name="Google Shape;447;p2"/>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8" name="Google Shape;448;p2"/>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9" name="Google Shape;449;p2"/>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0" name="Google Shape;450;p2"/>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 name="Google Shape;451;p2"/>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2" name="Google Shape;452;p2"/>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 name="Google Shape;453;p2"/>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4" name="Google Shape;454;p2"/>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 name="Google Shape;455;p2"/>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 name="Google Shape;456;p2"/>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 name="Google Shape;457;p2"/>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2"/>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 name="Google Shape;459;p2"/>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 name="Google Shape;460;p2"/>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2"/>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2" name="Google Shape;462;p2"/>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3" name="Google Shape;463;p2"/>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2"/>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2"/>
                <p:cNvGrpSpPr/>
                <p:nvPr/>
              </p:nvGrpSpPr>
              <p:grpSpPr>
                <a:xfrm>
                  <a:off x="6262709" y="2743394"/>
                  <a:ext cx="3192268" cy="2070476"/>
                  <a:chOff x="5303448" y="2834643"/>
                  <a:chExt cx="2559548" cy="1660099"/>
                </a:xfrm>
              </p:grpSpPr>
              <p:sp>
                <p:nvSpPr>
                  <p:cNvPr id="466" name="Google Shape;466;p2"/>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2"/>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2"/>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2"/>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2"/>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2"/>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2"/>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2"/>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2"/>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475" name="Google Shape;475;p2"/>
              <p:cNvGrpSpPr/>
              <p:nvPr/>
            </p:nvGrpSpPr>
            <p:grpSpPr>
              <a:xfrm flipH="1">
                <a:off x="5907497" y="4603957"/>
                <a:ext cx="3902689" cy="1999163"/>
                <a:chOff x="2266783" y="4027842"/>
                <a:chExt cx="4275982" cy="2190383"/>
              </a:xfrm>
            </p:grpSpPr>
            <p:grpSp>
              <p:nvGrpSpPr>
                <p:cNvPr id="476" name="Google Shape;476;p2"/>
                <p:cNvGrpSpPr/>
                <p:nvPr/>
              </p:nvGrpSpPr>
              <p:grpSpPr>
                <a:xfrm>
                  <a:off x="4212859" y="5537808"/>
                  <a:ext cx="1250617" cy="366645"/>
                  <a:chOff x="6597922" y="2714372"/>
                  <a:chExt cx="1091289" cy="319934"/>
                </a:xfrm>
              </p:grpSpPr>
              <p:sp>
                <p:nvSpPr>
                  <p:cNvPr id="477" name="Google Shape;477;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88" name="Google Shape;488;p2"/>
                <p:cNvGrpSpPr/>
                <p:nvPr/>
              </p:nvGrpSpPr>
              <p:grpSpPr>
                <a:xfrm>
                  <a:off x="2622547" y="4258722"/>
                  <a:ext cx="806391" cy="384376"/>
                  <a:chOff x="5210215" y="1598241"/>
                  <a:chExt cx="703657" cy="335407"/>
                </a:xfrm>
              </p:grpSpPr>
              <p:sp>
                <p:nvSpPr>
                  <p:cNvPr id="489" name="Google Shape;489;p2"/>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2"/>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2"/>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2"/>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 name="Google Shape;493;p2"/>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 name="Google Shape;494;p2"/>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2"/>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 name="Google Shape;496;p2"/>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7" name="Google Shape;497;p2"/>
                <p:cNvGrpSpPr/>
                <p:nvPr/>
              </p:nvGrpSpPr>
              <p:grpSpPr>
                <a:xfrm>
                  <a:off x="3431689" y="4040004"/>
                  <a:ext cx="2315607" cy="784112"/>
                  <a:chOff x="5916272" y="1407387"/>
                  <a:chExt cx="2020600" cy="684216"/>
                </a:xfrm>
              </p:grpSpPr>
              <p:sp>
                <p:nvSpPr>
                  <p:cNvPr id="498" name="Google Shape;498;p2"/>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9" name="Google Shape;499;p2"/>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 name="Google Shape;500;p2"/>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 name="Google Shape;501;p2"/>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 name="Google Shape;502;p2"/>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 name="Google Shape;503;p2"/>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 name="Google Shape;504;p2"/>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5" name="Google Shape;505;p2"/>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6" name="Google Shape;506;p2"/>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 name="Google Shape;507;p2"/>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2"/>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2"/>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2"/>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11" name="Google Shape;511;p2"/>
                <p:cNvSpPr/>
                <p:nvPr/>
              </p:nvSpPr>
              <p:spPr>
                <a:xfrm>
                  <a:off x="4287110" y="4994182"/>
                  <a:ext cx="182813" cy="178844"/>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2"/>
                <p:cNvSpPr/>
                <p:nvPr/>
              </p:nvSpPr>
              <p:spPr>
                <a:xfrm>
                  <a:off x="4726790" y="5143835"/>
                  <a:ext cx="74892" cy="70859"/>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2"/>
                <p:cNvSpPr/>
                <p:nvPr/>
              </p:nvSpPr>
              <p:spPr>
                <a:xfrm>
                  <a:off x="3989018" y="5027339"/>
                  <a:ext cx="406656" cy="18562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2"/>
                <p:cNvSpPr/>
                <p:nvPr/>
              </p:nvSpPr>
              <p:spPr>
                <a:xfrm>
                  <a:off x="3855431" y="5184928"/>
                  <a:ext cx="337525" cy="16508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2"/>
                <p:cNvSpPr/>
                <p:nvPr/>
              </p:nvSpPr>
              <p:spPr>
                <a:xfrm>
                  <a:off x="4120365" y="5078738"/>
                  <a:ext cx="454599" cy="257000"/>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2"/>
                <p:cNvSpPr/>
                <p:nvPr/>
              </p:nvSpPr>
              <p:spPr>
                <a:xfrm>
                  <a:off x="4530921" y="5083858"/>
                  <a:ext cx="101712" cy="142806"/>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2"/>
                <p:cNvSpPr/>
                <p:nvPr/>
              </p:nvSpPr>
              <p:spPr>
                <a:xfrm>
                  <a:off x="4572079" y="5094164"/>
                  <a:ext cx="175323" cy="133077"/>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2"/>
                <p:cNvSpPr/>
                <p:nvPr/>
              </p:nvSpPr>
              <p:spPr>
                <a:xfrm>
                  <a:off x="3560156" y="5246633"/>
                  <a:ext cx="470602" cy="136533"/>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2"/>
                <p:cNvSpPr/>
                <p:nvPr/>
              </p:nvSpPr>
              <p:spPr>
                <a:xfrm>
                  <a:off x="3836548" y="5218597"/>
                  <a:ext cx="282156" cy="145687"/>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2"/>
                <p:cNvSpPr/>
                <p:nvPr/>
              </p:nvSpPr>
              <p:spPr>
                <a:xfrm>
                  <a:off x="3586464" y="5163805"/>
                  <a:ext cx="241574" cy="73740"/>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1" name="Google Shape;521;p2"/>
                <p:cNvSpPr/>
                <p:nvPr/>
              </p:nvSpPr>
              <p:spPr>
                <a:xfrm>
                  <a:off x="3106201" y="5102677"/>
                  <a:ext cx="218786" cy="111441"/>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2" name="Google Shape;522;p2"/>
                <p:cNvSpPr/>
                <p:nvPr/>
              </p:nvSpPr>
              <p:spPr>
                <a:xfrm>
                  <a:off x="3663531" y="5194657"/>
                  <a:ext cx="45767" cy="4685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3" name="Google Shape;523;p2"/>
                <p:cNvSpPr/>
                <p:nvPr/>
              </p:nvSpPr>
              <p:spPr>
                <a:xfrm>
                  <a:off x="3445963" y="5175775"/>
                  <a:ext cx="235941" cy="9371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2"/>
                <p:cNvSpPr/>
                <p:nvPr/>
              </p:nvSpPr>
              <p:spPr>
                <a:xfrm>
                  <a:off x="3806272" y="5336245"/>
                  <a:ext cx="103440" cy="135957"/>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5" name="Google Shape;525;p2"/>
                <p:cNvSpPr/>
                <p:nvPr/>
              </p:nvSpPr>
              <p:spPr>
                <a:xfrm>
                  <a:off x="3270641" y="5104405"/>
                  <a:ext cx="117138" cy="80013"/>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6" name="Google Shape;526;p2"/>
                <p:cNvSpPr/>
                <p:nvPr/>
              </p:nvSpPr>
              <p:spPr>
                <a:xfrm>
                  <a:off x="2914365" y="5131225"/>
                  <a:ext cx="321522" cy="137173"/>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2"/>
                <p:cNvSpPr/>
                <p:nvPr/>
              </p:nvSpPr>
              <p:spPr>
                <a:xfrm>
                  <a:off x="3146207" y="5190625"/>
                  <a:ext cx="434628" cy="147415"/>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 name="Google Shape;528;p2"/>
                <p:cNvSpPr/>
                <p:nvPr/>
              </p:nvSpPr>
              <p:spPr>
                <a:xfrm>
                  <a:off x="3741174" y="5315122"/>
                  <a:ext cx="114322" cy="156504"/>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9" name="Google Shape;529;p2"/>
                <p:cNvSpPr/>
                <p:nvPr/>
              </p:nvSpPr>
              <p:spPr>
                <a:xfrm>
                  <a:off x="3414598" y="5300272"/>
                  <a:ext cx="384316" cy="16450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30" name="Google Shape;530;p2"/>
                <p:cNvGrpSpPr/>
                <p:nvPr/>
              </p:nvGrpSpPr>
              <p:grpSpPr>
                <a:xfrm>
                  <a:off x="2266783" y="4027842"/>
                  <a:ext cx="4275982" cy="2190383"/>
                  <a:chOff x="4899775" y="1396775"/>
                  <a:chExt cx="3731223" cy="1911329"/>
                </a:xfrm>
              </p:grpSpPr>
              <p:sp>
                <p:nvSpPr>
                  <p:cNvPr id="531" name="Google Shape;531;p2"/>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2"/>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2"/>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4" name="Google Shape;534;p2"/>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 name="Google Shape;535;p2"/>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 name="Google Shape;536;p2"/>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7" name="Google Shape;537;p2"/>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 name="Google Shape;538;p2"/>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 name="Google Shape;539;p2"/>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0" name="Google Shape;540;p2"/>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1" name="Google Shape;541;p2"/>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2"/>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2"/>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2"/>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5" name="Google Shape;545;p2"/>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 name="Google Shape;546;p2"/>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2"/>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 name="Google Shape;548;p2"/>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9" name="Google Shape;549;p2"/>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 name="Google Shape;550;p2"/>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 name="Google Shape;551;p2"/>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2" name="Google Shape;552;p2"/>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3" name="Google Shape;553;p2"/>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 name="Google Shape;554;p2"/>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2"/>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 name="Google Shape;556;p2"/>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7" name="Google Shape;557;p2"/>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 name="Google Shape;558;p2"/>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 name="Google Shape;559;p2"/>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0" name="Google Shape;560;p2"/>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 name="Google Shape;561;p2"/>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2" name="Google Shape;562;p2"/>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 name="Google Shape;563;p2"/>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4" name="Google Shape;564;p2"/>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 name="Google Shape;565;p2"/>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 name="Google Shape;566;p2"/>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7" name="Google Shape;567;p2"/>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8" name="Google Shape;568;p2"/>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 name="Google Shape;569;p2"/>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 name="Google Shape;570;p2"/>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 name="Google Shape;571;p2"/>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 name="Google Shape;572;p2"/>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 name="Google Shape;573;p2"/>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4" name="Google Shape;574;p2"/>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5" name="Google Shape;575;p2"/>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 name="Google Shape;576;p2"/>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7" name="Google Shape;577;p2"/>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 name="Google Shape;578;p2"/>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9" name="Google Shape;579;p2"/>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 name="Google Shape;580;p2"/>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 name="Google Shape;581;p2"/>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2" name="Google Shape;582;p2"/>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 name="Google Shape;583;p2"/>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 name="Google Shape;584;p2"/>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 name="Google Shape;585;p2"/>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 name="Google Shape;586;p2"/>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 name="Google Shape;587;p2"/>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 name="Google Shape;588;p2"/>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9" name="Google Shape;589;p2"/>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0" name="Google Shape;590;p2"/>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1" name="Google Shape;591;p2"/>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2" name="Google Shape;592;p2"/>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 name="Google Shape;593;p2"/>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 name="Google Shape;594;p2"/>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2"/>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6" name="Google Shape;596;p2"/>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7" name="Google Shape;597;p2"/>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 name="Google Shape;598;p2"/>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 name="Google Shape;599;p2"/>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spTree>
    <p:extLst>
      <p:ext uri="{BB962C8B-B14F-4D97-AF65-F5344CB8AC3E}">
        <p14:creationId xmlns:p14="http://schemas.microsoft.com/office/powerpoint/2010/main" val="6464536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0"/>
        <p:cNvGrpSpPr/>
        <p:nvPr/>
      </p:nvGrpSpPr>
      <p:grpSpPr>
        <a:xfrm>
          <a:off x="0" y="0"/>
          <a:ext cx="0" cy="0"/>
          <a:chOff x="0" y="0"/>
          <a:chExt cx="0" cy="0"/>
        </a:xfrm>
      </p:grpSpPr>
      <p:sp>
        <p:nvSpPr>
          <p:cNvPr id="601" name="Google Shape;601;p3"/>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02" name="Google Shape;602;p3"/>
          <p:cNvGrpSpPr/>
          <p:nvPr/>
        </p:nvGrpSpPr>
        <p:grpSpPr>
          <a:xfrm>
            <a:off x="-5322499" y="425151"/>
            <a:ext cx="29603501" cy="11984078"/>
            <a:chOff x="-2661250" y="212575"/>
            <a:chExt cx="14801750" cy="5992039"/>
          </a:xfrm>
        </p:grpSpPr>
        <p:sp>
          <p:nvSpPr>
            <p:cNvPr id="603" name="Google Shape;603;p3"/>
            <p:cNvSpPr/>
            <p:nvPr/>
          </p:nvSpPr>
          <p:spPr>
            <a:xfrm>
              <a:off x="-2661250" y="212575"/>
              <a:ext cx="14801750"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sp>
        <p:grpSp>
          <p:nvGrpSpPr>
            <p:cNvPr id="604" name="Google Shape;604;p3"/>
            <p:cNvGrpSpPr/>
            <p:nvPr/>
          </p:nvGrpSpPr>
          <p:grpSpPr>
            <a:xfrm>
              <a:off x="-538178" y="3818513"/>
              <a:ext cx="4676371" cy="1571180"/>
              <a:chOff x="5182448" y="4500764"/>
              <a:chExt cx="3648000" cy="1225665"/>
            </a:xfrm>
          </p:grpSpPr>
          <p:grpSp>
            <p:nvGrpSpPr>
              <p:cNvPr id="605" name="Google Shape;605;p3"/>
              <p:cNvGrpSpPr/>
              <p:nvPr/>
            </p:nvGrpSpPr>
            <p:grpSpPr>
              <a:xfrm>
                <a:off x="6797372" y="5132697"/>
                <a:ext cx="1091289" cy="319934"/>
                <a:chOff x="6597922" y="2714372"/>
                <a:chExt cx="1091289" cy="319934"/>
              </a:xfrm>
            </p:grpSpPr>
            <p:sp>
              <p:nvSpPr>
                <p:cNvPr id="606" name="Google Shape;606;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 name="Google Shape;607;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8" name="Google Shape;608;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9" name="Google Shape;609;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 name="Google Shape;610;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1" name="Google Shape;611;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2" name="Google Shape;612;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 name="Google Shape;613;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 name="Google Shape;614;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5" name="Google Shape;615;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6" name="Google Shape;616;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17" name="Google Shape;617;p3"/>
              <p:cNvGrpSpPr/>
              <p:nvPr/>
            </p:nvGrpSpPr>
            <p:grpSpPr>
              <a:xfrm>
                <a:off x="8349012" y="5098347"/>
                <a:ext cx="392714" cy="128075"/>
                <a:chOff x="8149562" y="2680022"/>
                <a:chExt cx="392714" cy="128075"/>
              </a:xfrm>
            </p:grpSpPr>
            <p:sp>
              <p:nvSpPr>
                <p:cNvPr id="618" name="Google Shape;618;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 name="Google Shape;619;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 name="Google Shape;620;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21" name="Google Shape;621;p3"/>
              <p:cNvGrpSpPr/>
              <p:nvPr/>
            </p:nvGrpSpPr>
            <p:grpSpPr>
              <a:xfrm>
                <a:off x="5664306" y="4658329"/>
                <a:ext cx="1646873" cy="417120"/>
                <a:chOff x="5464856" y="2240004"/>
                <a:chExt cx="1646873" cy="417120"/>
              </a:xfrm>
            </p:grpSpPr>
            <p:sp>
              <p:nvSpPr>
                <p:cNvPr id="622" name="Google Shape;622;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3" name="Google Shape;623;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4" name="Google Shape;624;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5" name="Google Shape;625;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 name="Google Shape;626;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7" name="Google Shape;627;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 name="Google Shape;628;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9" name="Google Shape;629;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 name="Google Shape;630;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1" name="Google Shape;631;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 name="Google Shape;632;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3" name="Google Shape;633;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4" name="Google Shape;634;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 name="Google Shape;635;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 name="Google Shape;636;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 name="Google Shape;637;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 name="Google Shape;638;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 name="Google Shape;639;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 name="Google Shape;640;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41" name="Google Shape;641;p3"/>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2" name="Google Shape;642;p3"/>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 name="Google Shape;643;p3"/>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 name="Google Shape;644;p3"/>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3"/>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 name="Google Shape;646;p3"/>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 name="Google Shape;647;p3"/>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3"/>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3"/>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3"/>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3"/>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 name="Google Shape;652;p3"/>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 name="Google Shape;653;p3"/>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3"/>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3"/>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3"/>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3"/>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8" name="Google Shape;658;p3"/>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 name="Google Shape;659;p3"/>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 name="Google Shape;660;p3"/>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 name="Google Shape;661;p3"/>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2" name="Google Shape;662;p3"/>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 name="Google Shape;663;p3"/>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 name="Google Shape;664;p3"/>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3"/>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6" name="Google Shape;666;p3"/>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 name="Google Shape;667;p3"/>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3"/>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3"/>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3"/>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3"/>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3"/>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3"/>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3"/>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3"/>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3"/>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3"/>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3"/>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3"/>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3"/>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3"/>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3"/>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3"/>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3"/>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85" name="Google Shape;685;p3"/>
            <p:cNvGrpSpPr/>
            <p:nvPr/>
          </p:nvGrpSpPr>
          <p:grpSpPr>
            <a:xfrm flipH="1">
              <a:off x="-1458255" y="1963290"/>
              <a:ext cx="4642922" cy="2487218"/>
              <a:chOff x="-1951296" y="3403209"/>
              <a:chExt cx="4642922" cy="2487218"/>
            </a:xfrm>
          </p:grpSpPr>
          <p:grpSp>
            <p:nvGrpSpPr>
              <p:cNvPr id="686" name="Google Shape;686;p3"/>
              <p:cNvGrpSpPr/>
              <p:nvPr/>
            </p:nvGrpSpPr>
            <p:grpSpPr>
              <a:xfrm flipH="1">
                <a:off x="-1138105" y="3443947"/>
                <a:ext cx="3102041" cy="1858991"/>
                <a:chOff x="1998987" y="1205534"/>
                <a:chExt cx="2649280" cy="1587660"/>
              </a:xfrm>
            </p:grpSpPr>
            <p:sp>
              <p:nvSpPr>
                <p:cNvPr id="687" name="Google Shape;687;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4" name="Google Shape;694;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5" name="Google Shape;695;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07" name="Google Shape;707;p3"/>
              <p:cNvGrpSpPr/>
              <p:nvPr/>
            </p:nvGrpSpPr>
            <p:grpSpPr>
              <a:xfrm flipH="1">
                <a:off x="-186745" y="3456677"/>
                <a:ext cx="1627295" cy="608831"/>
                <a:chOff x="2445982" y="1216407"/>
                <a:chExt cx="1389782" cy="519968"/>
              </a:xfrm>
            </p:grpSpPr>
            <p:sp>
              <p:nvSpPr>
                <p:cNvPr id="708" name="Google Shape;708;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1" name="Google Shape;721;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722" name="Google Shape;722;p3"/>
              <p:cNvGrpSpPr/>
              <p:nvPr/>
            </p:nvGrpSpPr>
            <p:grpSpPr>
              <a:xfrm flipH="1">
                <a:off x="-1122624" y="3420115"/>
                <a:ext cx="3810685" cy="1880070"/>
                <a:chOff x="1380553" y="1185181"/>
                <a:chExt cx="3254492" cy="1605662"/>
              </a:xfrm>
            </p:grpSpPr>
            <p:sp>
              <p:nvSpPr>
                <p:cNvPr id="723" name="Google Shape;723;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4" name="Google Shape;724;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5" name="Google Shape;725;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6" name="Google Shape;726;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7" name="Google Shape;727;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8" name="Google Shape;728;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9" name="Google Shape;729;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0" name="Google Shape;730;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1" name="Google Shape;731;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2" name="Google Shape;732;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3" name="Google Shape;733;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4" name="Google Shape;734;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5" name="Google Shape;735;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6" name="Google Shape;736;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7" name="Google Shape;737;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8" name="Google Shape;738;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9" name="Google Shape;739;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0" name="Google Shape;740;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1" name="Google Shape;741;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2" name="Google Shape;742;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3" name="Google Shape;743;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4" name="Google Shape;744;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5" name="Google Shape;745;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6" name="Google Shape;746;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7" name="Google Shape;747;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8" name="Google Shape;748;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9" name="Google Shape;749;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750" name="Google Shape;750;p3"/>
                <p:cNvGrpSpPr/>
                <p:nvPr/>
              </p:nvGrpSpPr>
              <p:grpSpPr>
                <a:xfrm>
                  <a:off x="2145637" y="2189368"/>
                  <a:ext cx="1166414" cy="523100"/>
                  <a:chOff x="2145637" y="2189368"/>
                  <a:chExt cx="1166414" cy="523100"/>
                </a:xfrm>
              </p:grpSpPr>
              <p:sp>
                <p:nvSpPr>
                  <p:cNvPr id="751" name="Google Shape;751;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2" name="Google Shape;752;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3" name="Google Shape;753;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4" name="Google Shape;754;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5" name="Google Shape;755;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6" name="Google Shape;756;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7" name="Google Shape;757;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8" name="Google Shape;758;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9" name="Google Shape;759;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0" name="Google Shape;760;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1" name="Google Shape;761;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762" name="Google Shape;762;p3"/>
            <p:cNvGrpSpPr/>
            <p:nvPr/>
          </p:nvGrpSpPr>
          <p:grpSpPr>
            <a:xfrm>
              <a:off x="6297254" y="3717396"/>
              <a:ext cx="4642922" cy="2487218"/>
              <a:chOff x="-1951296" y="3403209"/>
              <a:chExt cx="4642922" cy="2487218"/>
            </a:xfrm>
          </p:grpSpPr>
          <p:grpSp>
            <p:nvGrpSpPr>
              <p:cNvPr id="763" name="Google Shape;763;p3"/>
              <p:cNvGrpSpPr/>
              <p:nvPr/>
            </p:nvGrpSpPr>
            <p:grpSpPr>
              <a:xfrm flipH="1">
                <a:off x="-1138105" y="3443947"/>
                <a:ext cx="3102041" cy="1858991"/>
                <a:chOff x="1998987" y="1205534"/>
                <a:chExt cx="2649280" cy="1587660"/>
              </a:xfrm>
            </p:grpSpPr>
            <p:sp>
              <p:nvSpPr>
                <p:cNvPr id="764" name="Google Shape;764;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5" name="Google Shape;765;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6" name="Google Shape;766;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7" name="Google Shape;767;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8" name="Google Shape;768;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9" name="Google Shape;769;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0" name="Google Shape;770;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1" name="Google Shape;771;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2" name="Google Shape;772;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3" name="Google Shape;773;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4" name="Google Shape;774;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5" name="Google Shape;775;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6" name="Google Shape;776;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7" name="Google Shape;777;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8" name="Google Shape;778;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9" name="Google Shape;779;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0" name="Google Shape;780;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1" name="Google Shape;781;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2" name="Google Shape;782;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3" name="Google Shape;783;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84" name="Google Shape;784;p3"/>
              <p:cNvGrpSpPr/>
              <p:nvPr/>
            </p:nvGrpSpPr>
            <p:grpSpPr>
              <a:xfrm flipH="1">
                <a:off x="-186745" y="3456677"/>
                <a:ext cx="1627295" cy="608831"/>
                <a:chOff x="2445982" y="1216407"/>
                <a:chExt cx="1389782" cy="519968"/>
              </a:xfrm>
            </p:grpSpPr>
            <p:sp>
              <p:nvSpPr>
                <p:cNvPr id="785" name="Google Shape;785;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6" name="Google Shape;786;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7" name="Google Shape;787;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8" name="Google Shape;788;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9" name="Google Shape;789;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0" name="Google Shape;790;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1" name="Google Shape;791;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2" name="Google Shape;792;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3" name="Google Shape;793;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4" name="Google Shape;794;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5" name="Google Shape;795;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6" name="Google Shape;796;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7" name="Google Shape;797;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98" name="Google Shape;798;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799" name="Google Shape;799;p3"/>
              <p:cNvGrpSpPr/>
              <p:nvPr/>
            </p:nvGrpSpPr>
            <p:grpSpPr>
              <a:xfrm flipH="1">
                <a:off x="-1122624" y="3420115"/>
                <a:ext cx="3810685" cy="1880070"/>
                <a:chOff x="1380553" y="1185181"/>
                <a:chExt cx="3254492" cy="1605662"/>
              </a:xfrm>
            </p:grpSpPr>
            <p:sp>
              <p:nvSpPr>
                <p:cNvPr id="800" name="Google Shape;800;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1" name="Google Shape;801;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2" name="Google Shape;802;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3" name="Google Shape;803;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4" name="Google Shape;804;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5" name="Google Shape;805;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6" name="Google Shape;806;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7" name="Google Shape;807;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8" name="Google Shape;808;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9" name="Google Shape;809;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0" name="Google Shape;810;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1" name="Google Shape;811;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2" name="Google Shape;812;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3" name="Google Shape;813;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4" name="Google Shape;814;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5" name="Google Shape;815;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6" name="Google Shape;816;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7" name="Google Shape;817;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8" name="Google Shape;818;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9" name="Google Shape;819;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0" name="Google Shape;820;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1" name="Google Shape;821;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2" name="Google Shape;822;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3" name="Google Shape;823;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4" name="Google Shape;824;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5" name="Google Shape;825;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6" name="Google Shape;826;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827" name="Google Shape;827;p3"/>
                <p:cNvGrpSpPr/>
                <p:nvPr/>
              </p:nvGrpSpPr>
              <p:grpSpPr>
                <a:xfrm>
                  <a:off x="2145637" y="2189368"/>
                  <a:ext cx="1166414" cy="523100"/>
                  <a:chOff x="2145637" y="2189368"/>
                  <a:chExt cx="1166414" cy="523100"/>
                </a:xfrm>
              </p:grpSpPr>
              <p:sp>
                <p:nvSpPr>
                  <p:cNvPr id="828" name="Google Shape;828;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9" name="Google Shape;829;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0" name="Google Shape;830;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1" name="Google Shape;831;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2" name="Google Shape;832;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3" name="Google Shape;833;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4" name="Google Shape;834;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5" name="Google Shape;835;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6" name="Google Shape;836;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7" name="Google Shape;837;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8" name="Google Shape;838;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839" name="Google Shape;839;p3"/>
            <p:cNvGrpSpPr/>
            <p:nvPr/>
          </p:nvGrpSpPr>
          <p:grpSpPr>
            <a:xfrm>
              <a:off x="3118278" y="3885224"/>
              <a:ext cx="4200238" cy="2151583"/>
              <a:chOff x="4899775" y="1396775"/>
              <a:chExt cx="3731223" cy="1911329"/>
            </a:xfrm>
          </p:grpSpPr>
          <p:grpSp>
            <p:nvGrpSpPr>
              <p:cNvPr id="840" name="Google Shape;840;p3"/>
              <p:cNvGrpSpPr/>
              <p:nvPr/>
            </p:nvGrpSpPr>
            <p:grpSpPr>
              <a:xfrm>
                <a:off x="6597922" y="2714372"/>
                <a:ext cx="1091289" cy="319934"/>
                <a:chOff x="6597922" y="2714372"/>
                <a:chExt cx="1091289" cy="319934"/>
              </a:xfrm>
            </p:grpSpPr>
            <p:sp>
              <p:nvSpPr>
                <p:cNvPr id="841" name="Google Shape;841;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2" name="Google Shape;842;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3" name="Google Shape;843;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4" name="Google Shape;844;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5" name="Google Shape;845;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6" name="Google Shape;846;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7" name="Google Shape;847;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9" name="Google Shape;849;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0" name="Google Shape;850;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3"/>
              <p:cNvGrpSpPr/>
              <p:nvPr/>
            </p:nvGrpSpPr>
            <p:grpSpPr>
              <a:xfrm>
                <a:off x="5210215" y="1598241"/>
                <a:ext cx="703657" cy="335407"/>
                <a:chOff x="5210215" y="1598241"/>
                <a:chExt cx="703657" cy="335407"/>
              </a:xfrm>
            </p:grpSpPr>
            <p:sp>
              <p:nvSpPr>
                <p:cNvPr id="853" name="Google Shape;853;p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5" name="Google Shape;855;p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6" name="Google Shape;856;p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7" name="Google Shape;857;p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8" name="Google Shape;858;p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9" name="Google Shape;859;p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0" name="Google Shape;860;p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61" name="Google Shape;861;p3"/>
              <p:cNvGrpSpPr/>
              <p:nvPr/>
            </p:nvGrpSpPr>
            <p:grpSpPr>
              <a:xfrm>
                <a:off x="5916272" y="1407387"/>
                <a:ext cx="2020600" cy="684216"/>
                <a:chOff x="5916272" y="1407387"/>
                <a:chExt cx="2020600" cy="684216"/>
              </a:xfrm>
            </p:grpSpPr>
            <p:sp>
              <p:nvSpPr>
                <p:cNvPr id="862" name="Google Shape;862;p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3" name="Google Shape;863;p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4" name="Google Shape;864;p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5" name="Google Shape;865;p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6" name="Google Shape;866;p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7" name="Google Shape;867;p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8" name="Google Shape;868;p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9" name="Google Shape;869;p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0" name="Google Shape;870;p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1" name="Google Shape;871;p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2" name="Google Shape;872;p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3" name="Google Shape;873;p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75" name="Google Shape;875;p3"/>
              <p:cNvGrpSpPr/>
              <p:nvPr/>
            </p:nvGrpSpPr>
            <p:grpSpPr>
              <a:xfrm>
                <a:off x="8149562" y="2680022"/>
                <a:ext cx="392714" cy="128075"/>
                <a:chOff x="8149562" y="2680022"/>
                <a:chExt cx="392714" cy="128075"/>
              </a:xfrm>
            </p:grpSpPr>
            <p:sp>
              <p:nvSpPr>
                <p:cNvPr id="876" name="Google Shape;876;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7" name="Google Shape;877;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8" name="Google Shape;878;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79" name="Google Shape;879;p3"/>
              <p:cNvGrpSpPr/>
              <p:nvPr/>
            </p:nvGrpSpPr>
            <p:grpSpPr>
              <a:xfrm>
                <a:off x="5464856" y="2240004"/>
                <a:ext cx="1646873" cy="417120"/>
                <a:chOff x="5464856" y="2240004"/>
                <a:chExt cx="1646873" cy="417120"/>
              </a:xfrm>
            </p:grpSpPr>
            <p:sp>
              <p:nvSpPr>
                <p:cNvPr id="880" name="Google Shape;880;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1" name="Google Shape;881;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2" name="Google Shape;882;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3" name="Google Shape;883;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4" name="Google Shape;884;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5" name="Google Shape;885;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6" name="Google Shape;886;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8" name="Google Shape;888;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9" name="Google Shape;889;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1" name="Google Shape;891;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2" name="Google Shape;892;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4" name="Google Shape;894;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5" name="Google Shape;895;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7" name="Google Shape;897;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8" name="Google Shape;898;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9" name="Google Shape;899;p3"/>
              <p:cNvGrpSpPr/>
              <p:nvPr/>
            </p:nvGrpSpPr>
            <p:grpSpPr>
              <a:xfrm>
                <a:off x="4899775" y="1396775"/>
                <a:ext cx="3731223" cy="1911329"/>
                <a:chOff x="4899775" y="1396775"/>
                <a:chExt cx="3731223" cy="1911329"/>
              </a:xfrm>
            </p:grpSpPr>
            <p:sp>
              <p:nvSpPr>
                <p:cNvPr id="900" name="Google Shape;900;p3"/>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1" name="Google Shape;901;p3"/>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2" name="Google Shape;902;p3"/>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3" name="Google Shape;903;p3"/>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4" name="Google Shape;904;p3"/>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3"/>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6" name="Google Shape;906;p3"/>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7" name="Google Shape;907;p3"/>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3"/>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3"/>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0" name="Google Shape;910;p3"/>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1" name="Google Shape;911;p3"/>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2" name="Google Shape;912;p3"/>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3" name="Google Shape;913;p3"/>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4" name="Google Shape;914;p3"/>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3"/>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3"/>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7" name="Google Shape;917;p3"/>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8" name="Google Shape;918;p3"/>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3"/>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0" name="Google Shape;920;p3"/>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1" name="Google Shape;921;p3"/>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3"/>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3"/>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4" name="Google Shape;924;p3"/>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5" name="Google Shape;925;p3"/>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6" name="Google Shape;926;p3"/>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7" name="Google Shape;927;p3"/>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3"/>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9" name="Google Shape;929;p3"/>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0" name="Google Shape;930;p3"/>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3"/>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2" name="Google Shape;932;p3"/>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3" name="Google Shape;933;p3"/>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3"/>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3"/>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3"/>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3"/>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3"/>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3"/>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3"/>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1" name="Google Shape;941;p3"/>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2" name="Google Shape;942;p3"/>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3" name="Google Shape;943;p3"/>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4" name="Google Shape;944;p3"/>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5" name="Google Shape;945;p3"/>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6" name="Google Shape;946;p3"/>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7" name="Google Shape;947;p3"/>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8" name="Google Shape;948;p3"/>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9" name="Google Shape;949;p3"/>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0" name="Google Shape;950;p3"/>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1" name="Google Shape;951;p3"/>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2" name="Google Shape;952;p3"/>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3" name="Google Shape;953;p3"/>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4" name="Google Shape;954;p3"/>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5" name="Google Shape;955;p3"/>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6" name="Google Shape;956;p3"/>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7" name="Google Shape;957;p3"/>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8" name="Google Shape;958;p3"/>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9" name="Google Shape;959;p3"/>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0" name="Google Shape;960;p3"/>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1" name="Google Shape;961;p3"/>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2" name="Google Shape;962;p3"/>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3" name="Google Shape;963;p3"/>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4" name="Google Shape;964;p3"/>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5" name="Google Shape;965;p3"/>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6" name="Google Shape;966;p3"/>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7" name="Google Shape;967;p3"/>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8" name="Google Shape;968;p3"/>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sp>
        <p:nvSpPr>
          <p:cNvPr id="969" name="Google Shape;969;p3"/>
          <p:cNvSpPr txBox="1">
            <a:spLocks noGrp="1"/>
          </p:cNvSpPr>
          <p:nvPr>
            <p:ph type="title"/>
          </p:nvPr>
        </p:nvSpPr>
        <p:spPr>
          <a:xfrm>
            <a:off x="7980600" y="3751200"/>
            <a:ext cx="8881200" cy="195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10001"/>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970" name="Google Shape;970;p3"/>
          <p:cNvSpPr txBox="1">
            <a:spLocks noGrp="1"/>
          </p:cNvSpPr>
          <p:nvPr>
            <p:ph type="title" idx="2" hasCustomPrompt="1"/>
          </p:nvPr>
        </p:nvSpPr>
        <p:spPr>
          <a:xfrm>
            <a:off x="10534001" y="1078800"/>
            <a:ext cx="3774600" cy="252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14400">
                <a:solidFill>
                  <a:schemeClr val="lt2"/>
                </a:solidFill>
              </a:defRPr>
            </a:lvl1pPr>
            <a:lvl2pPr lvl="1" algn="ctr" rtl="0">
              <a:spcBef>
                <a:spcPts val="0"/>
              </a:spcBef>
              <a:spcAft>
                <a:spcPts val="0"/>
              </a:spcAft>
              <a:buSzPts val="6000"/>
              <a:buNone/>
              <a:defRPr sz="12000"/>
            </a:lvl2pPr>
            <a:lvl3pPr lvl="2" algn="ctr" rtl="0">
              <a:spcBef>
                <a:spcPts val="0"/>
              </a:spcBef>
              <a:spcAft>
                <a:spcPts val="0"/>
              </a:spcAft>
              <a:buSzPts val="6000"/>
              <a:buNone/>
              <a:defRPr sz="12000"/>
            </a:lvl3pPr>
            <a:lvl4pPr lvl="3" algn="ctr" rtl="0">
              <a:spcBef>
                <a:spcPts val="0"/>
              </a:spcBef>
              <a:spcAft>
                <a:spcPts val="0"/>
              </a:spcAft>
              <a:buSzPts val="6000"/>
              <a:buNone/>
              <a:defRPr sz="12000"/>
            </a:lvl4pPr>
            <a:lvl5pPr lvl="4" algn="ctr" rtl="0">
              <a:spcBef>
                <a:spcPts val="0"/>
              </a:spcBef>
              <a:spcAft>
                <a:spcPts val="0"/>
              </a:spcAft>
              <a:buSzPts val="6000"/>
              <a:buNone/>
              <a:defRPr sz="12000"/>
            </a:lvl5pPr>
            <a:lvl6pPr lvl="5" algn="ctr" rtl="0">
              <a:spcBef>
                <a:spcPts val="0"/>
              </a:spcBef>
              <a:spcAft>
                <a:spcPts val="0"/>
              </a:spcAft>
              <a:buSzPts val="6000"/>
              <a:buNone/>
              <a:defRPr sz="12000"/>
            </a:lvl6pPr>
            <a:lvl7pPr lvl="6" algn="ctr" rtl="0">
              <a:spcBef>
                <a:spcPts val="0"/>
              </a:spcBef>
              <a:spcAft>
                <a:spcPts val="0"/>
              </a:spcAft>
              <a:buSzPts val="6000"/>
              <a:buNone/>
              <a:defRPr sz="12000"/>
            </a:lvl7pPr>
            <a:lvl8pPr lvl="7" algn="ctr" rtl="0">
              <a:spcBef>
                <a:spcPts val="0"/>
              </a:spcBef>
              <a:spcAft>
                <a:spcPts val="0"/>
              </a:spcAft>
              <a:buSzPts val="6000"/>
              <a:buNone/>
              <a:defRPr sz="12000"/>
            </a:lvl8pPr>
            <a:lvl9pPr lvl="8" algn="ctr" rtl="0">
              <a:spcBef>
                <a:spcPts val="0"/>
              </a:spcBef>
              <a:spcAft>
                <a:spcPts val="0"/>
              </a:spcAft>
              <a:buSzPts val="6000"/>
              <a:buNone/>
              <a:defRPr sz="12000"/>
            </a:lvl9pPr>
          </a:lstStyle>
          <a:p>
            <a:r>
              <a:t>xx%</a:t>
            </a:r>
          </a:p>
        </p:txBody>
      </p:sp>
      <p:sp>
        <p:nvSpPr>
          <p:cNvPr id="971" name="Google Shape;971;p3"/>
          <p:cNvSpPr txBox="1">
            <a:spLocks noGrp="1"/>
          </p:cNvSpPr>
          <p:nvPr>
            <p:ph type="subTitle" idx="1"/>
          </p:nvPr>
        </p:nvSpPr>
        <p:spPr>
          <a:xfrm>
            <a:off x="7980600" y="5684100"/>
            <a:ext cx="8881200" cy="9228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600"/>
              <a:buNone/>
              <a:defRPr sz="3200"/>
            </a:lvl1pPr>
            <a:lvl2pPr lvl="1" algn="ctr" rtl="0">
              <a:lnSpc>
                <a:spcPct val="100000"/>
              </a:lnSpc>
              <a:spcBef>
                <a:spcPts val="0"/>
              </a:spcBef>
              <a:spcAft>
                <a:spcPts val="0"/>
              </a:spcAft>
              <a:buSzPts val="1600"/>
              <a:buNone/>
              <a:defRPr sz="3200"/>
            </a:lvl2pPr>
            <a:lvl3pPr lvl="2" algn="ctr" rtl="0">
              <a:lnSpc>
                <a:spcPct val="100000"/>
              </a:lnSpc>
              <a:spcBef>
                <a:spcPts val="3200"/>
              </a:spcBef>
              <a:spcAft>
                <a:spcPts val="0"/>
              </a:spcAft>
              <a:buSzPts val="1600"/>
              <a:buNone/>
              <a:defRPr sz="3200"/>
            </a:lvl3pPr>
            <a:lvl4pPr lvl="3" algn="ctr" rtl="0">
              <a:lnSpc>
                <a:spcPct val="100000"/>
              </a:lnSpc>
              <a:spcBef>
                <a:spcPts val="3200"/>
              </a:spcBef>
              <a:spcAft>
                <a:spcPts val="0"/>
              </a:spcAft>
              <a:buSzPts val="1600"/>
              <a:buNone/>
              <a:defRPr sz="3200"/>
            </a:lvl4pPr>
            <a:lvl5pPr lvl="4" algn="ctr" rtl="0">
              <a:lnSpc>
                <a:spcPct val="100000"/>
              </a:lnSpc>
              <a:spcBef>
                <a:spcPts val="3200"/>
              </a:spcBef>
              <a:spcAft>
                <a:spcPts val="0"/>
              </a:spcAft>
              <a:buSzPts val="1600"/>
              <a:buNone/>
              <a:defRPr sz="3200"/>
            </a:lvl5pPr>
            <a:lvl6pPr lvl="5" algn="ctr" rtl="0">
              <a:lnSpc>
                <a:spcPct val="100000"/>
              </a:lnSpc>
              <a:spcBef>
                <a:spcPts val="3200"/>
              </a:spcBef>
              <a:spcAft>
                <a:spcPts val="0"/>
              </a:spcAft>
              <a:buSzPts val="1600"/>
              <a:buNone/>
              <a:defRPr sz="3200"/>
            </a:lvl6pPr>
            <a:lvl7pPr lvl="6" algn="ctr" rtl="0">
              <a:lnSpc>
                <a:spcPct val="100000"/>
              </a:lnSpc>
              <a:spcBef>
                <a:spcPts val="3200"/>
              </a:spcBef>
              <a:spcAft>
                <a:spcPts val="0"/>
              </a:spcAft>
              <a:buSzPts val="1600"/>
              <a:buNone/>
              <a:defRPr sz="3200"/>
            </a:lvl7pPr>
            <a:lvl8pPr lvl="7" algn="ctr" rtl="0">
              <a:lnSpc>
                <a:spcPct val="100000"/>
              </a:lnSpc>
              <a:spcBef>
                <a:spcPts val="3200"/>
              </a:spcBef>
              <a:spcAft>
                <a:spcPts val="0"/>
              </a:spcAft>
              <a:buSzPts val="1600"/>
              <a:buNone/>
              <a:defRPr sz="3200"/>
            </a:lvl8pPr>
            <a:lvl9pPr lvl="8" algn="ctr" rtl="0">
              <a:lnSpc>
                <a:spcPct val="100000"/>
              </a:lnSpc>
              <a:spcBef>
                <a:spcPts val="3200"/>
              </a:spcBef>
              <a:spcAft>
                <a:spcPts val="3200"/>
              </a:spcAft>
              <a:buSzPts val="1600"/>
              <a:buNone/>
              <a:defRPr sz="3200"/>
            </a:lvl9pPr>
          </a:lstStyle>
          <a:p>
            <a:endParaRPr/>
          </a:p>
        </p:txBody>
      </p:sp>
    </p:spTree>
    <p:extLst>
      <p:ext uri="{BB962C8B-B14F-4D97-AF65-F5344CB8AC3E}">
        <p14:creationId xmlns:p14="http://schemas.microsoft.com/office/powerpoint/2010/main" val="135235056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972"/>
        <p:cNvGrpSpPr/>
        <p:nvPr/>
      </p:nvGrpSpPr>
      <p:grpSpPr>
        <a:xfrm>
          <a:off x="0" y="0"/>
          <a:ext cx="0" cy="0"/>
          <a:chOff x="0" y="0"/>
          <a:chExt cx="0" cy="0"/>
        </a:xfrm>
      </p:grpSpPr>
      <p:sp>
        <p:nvSpPr>
          <p:cNvPr id="973" name="Google Shape;973;p4"/>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74" name="Google Shape;974;p4"/>
          <p:cNvSpPr txBox="1">
            <a:spLocks noGrp="1"/>
          </p:cNvSpPr>
          <p:nvPr>
            <p:ph type="title"/>
          </p:nvPr>
        </p:nvSpPr>
        <p:spPr>
          <a:xfrm>
            <a:off x="1440000" y="1078800"/>
            <a:ext cx="15408000" cy="2278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975" name="Google Shape;975;p4"/>
          <p:cNvSpPr txBox="1">
            <a:spLocks noGrp="1"/>
          </p:cNvSpPr>
          <p:nvPr>
            <p:ph type="body" idx="1"/>
          </p:nvPr>
        </p:nvSpPr>
        <p:spPr>
          <a:xfrm>
            <a:off x="1439850" y="3337451"/>
            <a:ext cx="15408000" cy="5304600"/>
          </a:xfrm>
          <a:prstGeom prst="rect">
            <a:avLst/>
          </a:prstGeom>
        </p:spPr>
        <p:txBody>
          <a:bodyPr spcFirstLastPara="1" wrap="square" lIns="91425" tIns="91425" rIns="91425" bIns="91425" anchor="t" anchorCtr="0">
            <a:noAutofit/>
          </a:bodyPr>
          <a:lstStyle>
            <a:lvl1pPr marL="914378" lvl="0" indent="-609585" rtl="0">
              <a:lnSpc>
                <a:spcPct val="115000"/>
              </a:lnSpc>
              <a:spcBef>
                <a:spcPts val="0"/>
              </a:spcBef>
              <a:spcAft>
                <a:spcPts val="0"/>
              </a:spcAft>
              <a:buClr>
                <a:srgbClr val="363634"/>
              </a:buClr>
              <a:buSzPts val="1200"/>
              <a:buFont typeface="Nunito Light"/>
              <a:buChar char="●"/>
              <a:defRPr>
                <a:latin typeface="Barlow"/>
                <a:ea typeface="Barlow"/>
                <a:cs typeface="Barlow"/>
                <a:sym typeface="Barlow"/>
              </a:defRPr>
            </a:lvl1pPr>
            <a:lvl2pPr marL="1828755" lvl="1" indent="-609585" rtl="0">
              <a:lnSpc>
                <a:spcPct val="115000"/>
              </a:lnSpc>
              <a:spcBef>
                <a:spcPts val="2000"/>
              </a:spcBef>
              <a:spcAft>
                <a:spcPts val="0"/>
              </a:spcAft>
              <a:buClr>
                <a:srgbClr val="363634"/>
              </a:buClr>
              <a:buSzPts val="1200"/>
              <a:buFont typeface="Nunito Light"/>
              <a:buChar char="○"/>
              <a:defRPr>
                <a:latin typeface="Barlow"/>
                <a:ea typeface="Barlow"/>
                <a:cs typeface="Barlow"/>
                <a:sym typeface="Barlow"/>
              </a:defRPr>
            </a:lvl2pPr>
            <a:lvl3pPr marL="2743131" lvl="2" indent="-609585" rtl="0">
              <a:lnSpc>
                <a:spcPct val="115000"/>
              </a:lnSpc>
              <a:spcBef>
                <a:spcPts val="0"/>
              </a:spcBef>
              <a:spcAft>
                <a:spcPts val="0"/>
              </a:spcAft>
              <a:buClr>
                <a:srgbClr val="363634"/>
              </a:buClr>
              <a:buSzPts val="1200"/>
              <a:buFont typeface="Nunito Light"/>
              <a:buChar char="■"/>
              <a:defRPr/>
            </a:lvl3pPr>
            <a:lvl4pPr marL="3657509" lvl="3" indent="-609585" rtl="0">
              <a:lnSpc>
                <a:spcPct val="115000"/>
              </a:lnSpc>
              <a:spcBef>
                <a:spcPts val="3200"/>
              </a:spcBef>
              <a:spcAft>
                <a:spcPts val="0"/>
              </a:spcAft>
              <a:buClr>
                <a:srgbClr val="363634"/>
              </a:buClr>
              <a:buSzPts val="1200"/>
              <a:buFont typeface="Nunito Light"/>
              <a:buChar char="●"/>
              <a:defRPr/>
            </a:lvl4pPr>
            <a:lvl5pPr marL="4571886" lvl="4" indent="-609585" rtl="0">
              <a:lnSpc>
                <a:spcPct val="115000"/>
              </a:lnSpc>
              <a:spcBef>
                <a:spcPts val="3200"/>
              </a:spcBef>
              <a:spcAft>
                <a:spcPts val="0"/>
              </a:spcAft>
              <a:buClr>
                <a:srgbClr val="363634"/>
              </a:buClr>
              <a:buSzPts val="1200"/>
              <a:buFont typeface="Nunito Light"/>
              <a:buChar char="○"/>
              <a:defRPr/>
            </a:lvl5pPr>
            <a:lvl6pPr marL="5486264" lvl="5" indent="-609585" rtl="0">
              <a:lnSpc>
                <a:spcPct val="115000"/>
              </a:lnSpc>
              <a:spcBef>
                <a:spcPts val="3200"/>
              </a:spcBef>
              <a:spcAft>
                <a:spcPts val="0"/>
              </a:spcAft>
              <a:buClr>
                <a:srgbClr val="363634"/>
              </a:buClr>
              <a:buSzPts val="1200"/>
              <a:buFont typeface="Nunito Light"/>
              <a:buChar char="■"/>
              <a:defRPr/>
            </a:lvl6pPr>
            <a:lvl7pPr marL="6400640" lvl="6" indent="-609585" rtl="0">
              <a:lnSpc>
                <a:spcPct val="115000"/>
              </a:lnSpc>
              <a:spcBef>
                <a:spcPts val="3200"/>
              </a:spcBef>
              <a:spcAft>
                <a:spcPts val="0"/>
              </a:spcAft>
              <a:buClr>
                <a:srgbClr val="363634"/>
              </a:buClr>
              <a:buSzPts val="1200"/>
              <a:buFont typeface="Nunito Light"/>
              <a:buChar char="●"/>
              <a:defRPr/>
            </a:lvl7pPr>
            <a:lvl8pPr marL="7315017" lvl="7" indent="-609585" rtl="0">
              <a:lnSpc>
                <a:spcPct val="115000"/>
              </a:lnSpc>
              <a:spcBef>
                <a:spcPts val="3200"/>
              </a:spcBef>
              <a:spcAft>
                <a:spcPts val="0"/>
              </a:spcAft>
              <a:buClr>
                <a:srgbClr val="363634"/>
              </a:buClr>
              <a:buSzPts val="1200"/>
              <a:buFont typeface="Nunito Light"/>
              <a:buChar char="○"/>
              <a:defRPr/>
            </a:lvl8pPr>
            <a:lvl9pPr marL="8229395" lvl="8" indent="-609585" rtl="0">
              <a:lnSpc>
                <a:spcPct val="115000"/>
              </a:lnSpc>
              <a:spcBef>
                <a:spcPts val="3200"/>
              </a:spcBef>
              <a:spcAft>
                <a:spcPts val="3200"/>
              </a:spcAft>
              <a:buClr>
                <a:srgbClr val="363634"/>
              </a:buClr>
              <a:buSzPts val="1200"/>
              <a:buFont typeface="Nunito Light"/>
              <a:buChar char="■"/>
              <a:defRPr/>
            </a:lvl9pPr>
          </a:lstStyle>
          <a:p>
            <a:endParaRPr/>
          </a:p>
        </p:txBody>
      </p:sp>
      <p:grpSp>
        <p:nvGrpSpPr>
          <p:cNvPr id="976" name="Google Shape;976;p4"/>
          <p:cNvGrpSpPr/>
          <p:nvPr/>
        </p:nvGrpSpPr>
        <p:grpSpPr>
          <a:xfrm>
            <a:off x="-5290529" y="6934744"/>
            <a:ext cx="27047130" cy="7742102"/>
            <a:chOff x="-2645265" y="3467371"/>
            <a:chExt cx="13523565" cy="3871051"/>
          </a:xfrm>
        </p:grpSpPr>
        <p:sp>
          <p:nvSpPr>
            <p:cNvPr id="977" name="Google Shape;977;p4"/>
            <p:cNvSpPr/>
            <p:nvPr/>
          </p:nvSpPr>
          <p:spPr>
            <a:xfrm>
              <a:off x="-1399750" y="4186752"/>
              <a:ext cx="12278050" cy="2497200"/>
            </a:xfrm>
            <a:custGeom>
              <a:avLst/>
              <a:gdLst/>
              <a:ahLst/>
              <a:cxnLst/>
              <a:rect l="l" t="t" r="r" b="b"/>
              <a:pathLst>
                <a:path w="491122" h="99888" extrusionOk="0">
                  <a:moveTo>
                    <a:pt x="0" y="34375"/>
                  </a:moveTo>
                  <a:lnTo>
                    <a:pt x="44771" y="5243"/>
                  </a:lnTo>
                  <a:lnTo>
                    <a:pt x="76602" y="15306"/>
                  </a:lnTo>
                  <a:lnTo>
                    <a:pt x="114909" y="15454"/>
                  </a:lnTo>
                  <a:lnTo>
                    <a:pt x="145477" y="21193"/>
                  </a:lnTo>
                  <a:lnTo>
                    <a:pt x="169612" y="20310"/>
                  </a:lnTo>
                  <a:lnTo>
                    <a:pt x="196734" y="13688"/>
                  </a:lnTo>
                  <a:lnTo>
                    <a:pt x="210274" y="14866"/>
                  </a:lnTo>
                  <a:lnTo>
                    <a:pt x="216749" y="18986"/>
                  </a:lnTo>
                  <a:lnTo>
                    <a:pt x="228730" y="22020"/>
                  </a:lnTo>
                  <a:lnTo>
                    <a:pt x="240209" y="24081"/>
                  </a:lnTo>
                  <a:lnTo>
                    <a:pt x="262959" y="20752"/>
                  </a:lnTo>
                  <a:lnTo>
                    <a:pt x="290540" y="17605"/>
                  </a:lnTo>
                  <a:lnTo>
                    <a:pt x="311438" y="24375"/>
                  </a:lnTo>
                  <a:lnTo>
                    <a:pt x="319177" y="18398"/>
                  </a:lnTo>
                  <a:lnTo>
                    <a:pt x="328302" y="16632"/>
                  </a:lnTo>
                  <a:lnTo>
                    <a:pt x="349407" y="23197"/>
                  </a:lnTo>
                  <a:lnTo>
                    <a:pt x="362990" y="17366"/>
                  </a:lnTo>
                  <a:lnTo>
                    <a:pt x="374469" y="13540"/>
                  </a:lnTo>
                  <a:lnTo>
                    <a:pt x="398605" y="11774"/>
                  </a:lnTo>
                  <a:lnTo>
                    <a:pt x="413910" y="1766"/>
                  </a:lnTo>
                  <a:lnTo>
                    <a:pt x="434513" y="0"/>
                  </a:lnTo>
                  <a:lnTo>
                    <a:pt x="441326" y="13983"/>
                  </a:lnTo>
                  <a:lnTo>
                    <a:pt x="453525" y="19281"/>
                  </a:lnTo>
                  <a:lnTo>
                    <a:pt x="464890" y="21101"/>
                  </a:lnTo>
                  <a:lnTo>
                    <a:pt x="482905" y="29634"/>
                  </a:lnTo>
                  <a:lnTo>
                    <a:pt x="491122" y="75144"/>
                  </a:lnTo>
                  <a:lnTo>
                    <a:pt x="464258" y="94832"/>
                  </a:lnTo>
                  <a:lnTo>
                    <a:pt x="403579" y="98308"/>
                  </a:lnTo>
                  <a:lnTo>
                    <a:pt x="300867" y="93884"/>
                  </a:lnTo>
                  <a:lnTo>
                    <a:pt x="253462" y="99256"/>
                  </a:lnTo>
                  <a:lnTo>
                    <a:pt x="202264" y="99888"/>
                  </a:lnTo>
                  <a:lnTo>
                    <a:pt x="149170" y="97992"/>
                  </a:lnTo>
                  <a:lnTo>
                    <a:pt x="131156" y="94200"/>
                  </a:lnTo>
                  <a:lnTo>
                    <a:pt x="102396" y="90723"/>
                  </a:lnTo>
                  <a:lnTo>
                    <a:pt x="68264" y="94832"/>
                  </a:lnTo>
                  <a:lnTo>
                    <a:pt x="50566" y="94832"/>
                  </a:lnTo>
                  <a:lnTo>
                    <a:pt x="31604" y="87879"/>
                  </a:lnTo>
                  <a:lnTo>
                    <a:pt x="21807" y="78082"/>
                  </a:lnTo>
                  <a:close/>
                </a:path>
              </a:pathLst>
            </a:custGeom>
            <a:solidFill>
              <a:schemeClr val="accent2"/>
            </a:solidFill>
            <a:ln>
              <a:noFill/>
            </a:ln>
          </p:spPr>
        </p:sp>
        <p:grpSp>
          <p:nvGrpSpPr>
            <p:cNvPr id="978" name="Google Shape;978;p4"/>
            <p:cNvGrpSpPr/>
            <p:nvPr/>
          </p:nvGrpSpPr>
          <p:grpSpPr>
            <a:xfrm>
              <a:off x="-2645265" y="3467371"/>
              <a:ext cx="13315385" cy="3871051"/>
              <a:chOff x="-2645265" y="3467371"/>
              <a:chExt cx="13315385" cy="3871051"/>
            </a:xfrm>
          </p:grpSpPr>
          <p:grpSp>
            <p:nvGrpSpPr>
              <p:cNvPr id="979" name="Google Shape;979;p4"/>
              <p:cNvGrpSpPr/>
              <p:nvPr/>
            </p:nvGrpSpPr>
            <p:grpSpPr>
              <a:xfrm>
                <a:off x="2009674" y="4294373"/>
                <a:ext cx="3343529" cy="1380571"/>
                <a:chOff x="774669" y="2838468"/>
                <a:chExt cx="4276159" cy="1765662"/>
              </a:xfrm>
            </p:grpSpPr>
            <p:grpSp>
              <p:nvGrpSpPr>
                <p:cNvPr id="980" name="Google Shape;980;p4"/>
                <p:cNvGrpSpPr/>
                <p:nvPr/>
              </p:nvGrpSpPr>
              <p:grpSpPr>
                <a:xfrm>
                  <a:off x="774669" y="2838468"/>
                  <a:ext cx="4276159" cy="1765662"/>
                  <a:chOff x="1133650" y="3105500"/>
                  <a:chExt cx="3428608" cy="1415701"/>
                </a:xfrm>
              </p:grpSpPr>
              <p:sp>
                <p:nvSpPr>
                  <p:cNvPr id="981" name="Google Shape;981;p4"/>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2" name="Google Shape;982;p4"/>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3" name="Google Shape;983;p4"/>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4" name="Google Shape;984;p4"/>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5" name="Google Shape;985;p4"/>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6" name="Google Shape;986;p4"/>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7" name="Google Shape;987;p4"/>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8" name="Google Shape;988;p4"/>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9" name="Google Shape;989;p4"/>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0" name="Google Shape;990;p4"/>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1" name="Google Shape;991;p4"/>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2" name="Google Shape;992;p4"/>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3" name="Google Shape;993;p4"/>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4" name="Google Shape;994;p4"/>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5" name="Google Shape;995;p4"/>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6" name="Google Shape;996;p4"/>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7" name="Google Shape;997;p4"/>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8" name="Google Shape;998;p4"/>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999" name="Google Shape;999;p4"/>
                  <p:cNvGrpSpPr/>
                  <p:nvPr/>
                </p:nvGrpSpPr>
                <p:grpSpPr>
                  <a:xfrm>
                    <a:off x="1133650" y="3105500"/>
                    <a:ext cx="3428608" cy="1415701"/>
                    <a:chOff x="911100" y="2701063"/>
                    <a:chExt cx="3428608" cy="1415701"/>
                  </a:xfrm>
                </p:grpSpPr>
                <p:sp>
                  <p:nvSpPr>
                    <p:cNvPr id="1000" name="Google Shape;1000;p4"/>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1" name="Google Shape;1001;p4"/>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2" name="Google Shape;1002;p4"/>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3" name="Google Shape;1003;p4"/>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1004" name="Google Shape;1004;p4"/>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5" name="Google Shape;1005;p4"/>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6" name="Google Shape;1006;p4"/>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7" name="Google Shape;1007;p4"/>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8" name="Google Shape;1008;p4"/>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9" name="Google Shape;1009;p4"/>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0" name="Google Shape;1010;p4"/>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1" name="Google Shape;1011;p4"/>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2" name="Google Shape;1012;p4"/>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3" name="Google Shape;1013;p4"/>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4" name="Google Shape;1014;p4"/>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5" name="Google Shape;1015;p4"/>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6" name="Google Shape;1016;p4"/>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7" name="Google Shape;1017;p4"/>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8" name="Google Shape;1018;p4"/>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9" name="Google Shape;1019;p4"/>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020" name="Google Shape;1020;p4"/>
                <p:cNvGrpSpPr/>
                <p:nvPr/>
              </p:nvGrpSpPr>
              <p:grpSpPr>
                <a:xfrm>
                  <a:off x="1314127" y="2856450"/>
                  <a:ext cx="3150057" cy="1498635"/>
                  <a:chOff x="1566186" y="3119918"/>
                  <a:chExt cx="2525703" cy="1201600"/>
                </a:xfrm>
              </p:grpSpPr>
              <p:sp>
                <p:nvSpPr>
                  <p:cNvPr id="1021" name="Google Shape;1021;p4"/>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2" name="Google Shape;1022;p4"/>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3" name="Google Shape;1023;p4"/>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4" name="Google Shape;1024;p4"/>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5" name="Google Shape;1025;p4"/>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6" name="Google Shape;1026;p4"/>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7" name="Google Shape;1027;p4"/>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8" name="Google Shape;1028;p4"/>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9" name="Google Shape;1029;p4"/>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0" name="Google Shape;1030;p4"/>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1" name="Google Shape;1031;p4"/>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2" name="Google Shape;1032;p4"/>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3" name="Google Shape;1033;p4"/>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4" name="Google Shape;1034;p4"/>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5" name="Google Shape;1035;p4"/>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6" name="Google Shape;1036;p4"/>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7" name="Google Shape;1037;p4"/>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8" name="Google Shape;1038;p4"/>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9" name="Google Shape;1039;p4"/>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0" name="Google Shape;1040;p4"/>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1" name="Google Shape;1041;p4"/>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2" name="Google Shape;1042;p4"/>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3" name="Google Shape;1043;p4"/>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4" name="Google Shape;1044;p4"/>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5" name="Google Shape;1045;p4"/>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6" name="Google Shape;1046;p4"/>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47" name="Google Shape;1047;p4"/>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8" name="Google Shape;1048;p4"/>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9" name="Google Shape;1049;p4"/>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050" name="Google Shape;1050;p4"/>
              <p:cNvGrpSpPr/>
              <p:nvPr/>
            </p:nvGrpSpPr>
            <p:grpSpPr>
              <a:xfrm>
                <a:off x="-2645265" y="3941373"/>
                <a:ext cx="5229787" cy="2801602"/>
                <a:chOff x="-1951296" y="3403209"/>
                <a:chExt cx="4642922" cy="2487218"/>
              </a:xfrm>
            </p:grpSpPr>
            <p:grpSp>
              <p:nvGrpSpPr>
                <p:cNvPr id="1051" name="Google Shape;1051;p4"/>
                <p:cNvGrpSpPr/>
                <p:nvPr/>
              </p:nvGrpSpPr>
              <p:grpSpPr>
                <a:xfrm flipH="1">
                  <a:off x="-1138105" y="3443947"/>
                  <a:ext cx="3102041" cy="1858991"/>
                  <a:chOff x="1998987" y="1205534"/>
                  <a:chExt cx="2649280" cy="1587660"/>
                </a:xfrm>
              </p:grpSpPr>
              <p:sp>
                <p:nvSpPr>
                  <p:cNvPr id="1052" name="Google Shape;1052;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3" name="Google Shape;1053;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4" name="Google Shape;1054;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5" name="Google Shape;1055;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6" name="Google Shape;1056;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7" name="Google Shape;1057;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8" name="Google Shape;1058;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9" name="Google Shape;1059;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0" name="Google Shape;1060;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1" name="Google Shape;1061;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2" name="Google Shape;1062;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3" name="Google Shape;1063;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4" name="Google Shape;1064;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5" name="Google Shape;1065;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6" name="Google Shape;1066;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7" name="Google Shape;1067;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8" name="Google Shape;1068;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9" name="Google Shape;1069;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0" name="Google Shape;1070;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1" name="Google Shape;1071;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072" name="Google Shape;1072;p4"/>
                <p:cNvGrpSpPr/>
                <p:nvPr/>
              </p:nvGrpSpPr>
              <p:grpSpPr>
                <a:xfrm flipH="1">
                  <a:off x="-186745" y="3456677"/>
                  <a:ext cx="1439186" cy="608831"/>
                  <a:chOff x="2606636" y="1216407"/>
                  <a:chExt cx="1229128" cy="519968"/>
                </a:xfrm>
              </p:grpSpPr>
              <p:sp>
                <p:nvSpPr>
                  <p:cNvPr id="1073" name="Google Shape;1073;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4" name="Google Shape;1074;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5" name="Google Shape;1075;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6" name="Google Shape;1076;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7" name="Google Shape;1077;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8" name="Google Shape;1078;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9" name="Google Shape;1079;p4"/>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80" name="Google Shape;1080;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81" name="Google Shape;1081;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82" name="Google Shape;1082;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83" name="Google Shape;1083;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84" name="Google Shape;1084;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85" name="Google Shape;1085;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86" name="Google Shape;1086;p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087" name="Google Shape;1087;p4"/>
                <p:cNvGrpSpPr/>
                <p:nvPr/>
              </p:nvGrpSpPr>
              <p:grpSpPr>
                <a:xfrm flipH="1">
                  <a:off x="-1122624" y="3420115"/>
                  <a:ext cx="3810685" cy="1880070"/>
                  <a:chOff x="1380553" y="1185181"/>
                  <a:chExt cx="3254492" cy="1605662"/>
                </a:xfrm>
              </p:grpSpPr>
              <p:sp>
                <p:nvSpPr>
                  <p:cNvPr id="1088" name="Google Shape;1088;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89" name="Google Shape;1089;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0" name="Google Shape;1090;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1" name="Google Shape;1091;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2" name="Google Shape;1092;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3" name="Google Shape;1093;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4" name="Google Shape;1094;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5" name="Google Shape;1095;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6" name="Google Shape;1096;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7" name="Google Shape;1097;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8" name="Google Shape;1098;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9" name="Google Shape;1099;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0" name="Google Shape;1100;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1" name="Google Shape;1101;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2" name="Google Shape;1102;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3" name="Google Shape;1103;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4" name="Google Shape;1104;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5" name="Google Shape;1105;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6" name="Google Shape;1106;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7" name="Google Shape;1107;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8" name="Google Shape;1108;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9" name="Google Shape;1109;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0" name="Google Shape;1110;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1" name="Google Shape;1111;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2" name="Google Shape;1112;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3" name="Google Shape;1113;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4" name="Google Shape;1114;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115" name="Google Shape;1115;p4"/>
                  <p:cNvGrpSpPr/>
                  <p:nvPr/>
                </p:nvGrpSpPr>
                <p:grpSpPr>
                  <a:xfrm>
                    <a:off x="2145637" y="2189368"/>
                    <a:ext cx="1166414" cy="523100"/>
                    <a:chOff x="2145637" y="2189368"/>
                    <a:chExt cx="1166414" cy="523100"/>
                  </a:xfrm>
                </p:grpSpPr>
                <p:sp>
                  <p:nvSpPr>
                    <p:cNvPr id="1116" name="Google Shape;1116;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7" name="Google Shape;1117;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8" name="Google Shape;1118;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9" name="Google Shape;1119;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0" name="Google Shape;1120;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1" name="Google Shape;1121;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2" name="Google Shape;1122;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3" name="Google Shape;1123;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4" name="Google Shape;1124;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5" name="Google Shape;1125;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6" name="Google Shape;1126;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1127" name="Google Shape;1127;p4"/>
              <p:cNvGrpSpPr/>
              <p:nvPr/>
            </p:nvGrpSpPr>
            <p:grpSpPr>
              <a:xfrm>
                <a:off x="3160185" y="4536819"/>
                <a:ext cx="5229787" cy="2801602"/>
                <a:chOff x="5683524" y="3609799"/>
                <a:chExt cx="4642922" cy="2487218"/>
              </a:xfrm>
            </p:grpSpPr>
            <p:grpSp>
              <p:nvGrpSpPr>
                <p:cNvPr id="1128" name="Google Shape;1128;p4"/>
                <p:cNvGrpSpPr/>
                <p:nvPr/>
              </p:nvGrpSpPr>
              <p:grpSpPr>
                <a:xfrm>
                  <a:off x="6411213" y="3650537"/>
                  <a:ext cx="3102041" cy="1858991"/>
                  <a:chOff x="1998987" y="1205534"/>
                  <a:chExt cx="2649280" cy="1587660"/>
                </a:xfrm>
              </p:grpSpPr>
              <p:sp>
                <p:nvSpPr>
                  <p:cNvPr id="1129" name="Google Shape;1129;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0" name="Google Shape;1130;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1" name="Google Shape;1131;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2" name="Google Shape;1132;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3" name="Google Shape;1133;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4" name="Google Shape;1134;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5" name="Google Shape;1135;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6" name="Google Shape;1136;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7" name="Google Shape;1137;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8" name="Google Shape;1138;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9" name="Google Shape;1139;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0" name="Google Shape;1140;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1" name="Google Shape;1141;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2" name="Google Shape;1142;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3" name="Google Shape;1143;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4" name="Google Shape;1144;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5" name="Google Shape;1145;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6" name="Google Shape;1146;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7" name="Google Shape;1147;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8" name="Google Shape;1148;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49" name="Google Shape;1149;p4"/>
                <p:cNvGrpSpPr/>
                <p:nvPr/>
              </p:nvGrpSpPr>
              <p:grpSpPr>
                <a:xfrm>
                  <a:off x="6934600" y="3663268"/>
                  <a:ext cx="1627295" cy="608831"/>
                  <a:chOff x="2445982" y="1216407"/>
                  <a:chExt cx="1389782" cy="519968"/>
                </a:xfrm>
              </p:grpSpPr>
              <p:sp>
                <p:nvSpPr>
                  <p:cNvPr id="1150" name="Google Shape;1150;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1" name="Google Shape;1151;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2" name="Google Shape;1152;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3" name="Google Shape;1153;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4" name="Google Shape;1154;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5" name="Google Shape;1155;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6" name="Google Shape;1156;p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7" name="Google Shape;1157;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8" name="Google Shape;1158;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9" name="Google Shape;1159;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0" name="Google Shape;1160;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1" name="Google Shape;1161;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63" name="Google Shape;1163;p4"/>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164" name="Google Shape;1164;p4"/>
                <p:cNvGrpSpPr/>
                <p:nvPr/>
              </p:nvGrpSpPr>
              <p:grpSpPr>
                <a:xfrm>
                  <a:off x="5687088" y="3626705"/>
                  <a:ext cx="3810685" cy="1880070"/>
                  <a:chOff x="1380553" y="1185181"/>
                  <a:chExt cx="3254492" cy="1605662"/>
                </a:xfrm>
              </p:grpSpPr>
              <p:sp>
                <p:nvSpPr>
                  <p:cNvPr id="1165" name="Google Shape;1165;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6" name="Google Shape;1176;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7" name="Google Shape;1177;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8" name="Google Shape;1178;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9" name="Google Shape;1179;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0" name="Google Shape;1180;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1" name="Google Shape;1181;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2" name="Google Shape;1182;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3" name="Google Shape;1183;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4" name="Google Shape;1184;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5" name="Google Shape;1185;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6" name="Google Shape;1186;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7" name="Google Shape;1187;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8" name="Google Shape;1188;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9" name="Google Shape;1189;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0" name="Google Shape;1190;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1" name="Google Shape;1191;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192" name="Google Shape;1192;p4"/>
                  <p:cNvGrpSpPr/>
                  <p:nvPr/>
                </p:nvGrpSpPr>
                <p:grpSpPr>
                  <a:xfrm>
                    <a:off x="2145637" y="2189368"/>
                    <a:ext cx="1166414" cy="523100"/>
                    <a:chOff x="2145637" y="2189368"/>
                    <a:chExt cx="1166414" cy="523100"/>
                  </a:xfrm>
                </p:grpSpPr>
                <p:sp>
                  <p:nvSpPr>
                    <p:cNvPr id="1193" name="Google Shape;1193;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4" name="Google Shape;1194;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5" name="Google Shape;1195;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7" name="Google Shape;1197;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8" name="Google Shape;1198;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0" name="Google Shape;1200;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1" name="Google Shape;1201;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3" name="Google Shape;1203;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1204" name="Google Shape;1204;p4"/>
              <p:cNvGrpSpPr/>
              <p:nvPr/>
            </p:nvGrpSpPr>
            <p:grpSpPr>
              <a:xfrm>
                <a:off x="7165329" y="3467371"/>
                <a:ext cx="3504791" cy="2273176"/>
                <a:chOff x="5177059" y="2533644"/>
                <a:chExt cx="3192268" cy="2070476"/>
              </a:xfrm>
            </p:grpSpPr>
            <p:grpSp>
              <p:nvGrpSpPr>
                <p:cNvPr id="1205" name="Google Shape;1205;p4"/>
                <p:cNvGrpSpPr/>
                <p:nvPr/>
              </p:nvGrpSpPr>
              <p:grpSpPr>
                <a:xfrm>
                  <a:off x="5198626" y="2549819"/>
                  <a:ext cx="2949491" cy="1698972"/>
                  <a:chOff x="5320740" y="2847612"/>
                  <a:chExt cx="2364890" cy="1362229"/>
                </a:xfrm>
              </p:grpSpPr>
              <p:sp>
                <p:nvSpPr>
                  <p:cNvPr id="1206" name="Google Shape;1206;p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9" name="Google Shape;1209;p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0" name="Google Shape;1210;p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19" name="Google Shape;1219;p4"/>
                <p:cNvGrpSpPr/>
                <p:nvPr/>
              </p:nvGrpSpPr>
              <p:grpSpPr>
                <a:xfrm>
                  <a:off x="5346418" y="2773093"/>
                  <a:ext cx="2803691" cy="1575181"/>
                  <a:chOff x="5439239" y="3026632"/>
                  <a:chExt cx="2247989" cy="1262974"/>
                </a:xfrm>
              </p:grpSpPr>
              <p:sp>
                <p:nvSpPr>
                  <p:cNvPr id="1220" name="Google Shape;1220;p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7" name="Google Shape;1237;p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8" name="Google Shape;1238;p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75" name="Google Shape;1275;p4"/>
                <p:cNvGrpSpPr/>
                <p:nvPr/>
              </p:nvGrpSpPr>
              <p:grpSpPr>
                <a:xfrm>
                  <a:off x="5177059" y="2533644"/>
                  <a:ext cx="3192268" cy="2070476"/>
                  <a:chOff x="5303448" y="2834643"/>
                  <a:chExt cx="2559548" cy="1660099"/>
                </a:xfrm>
              </p:grpSpPr>
              <p:sp>
                <p:nvSpPr>
                  <p:cNvPr id="1276" name="Google Shape;1276;p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spTree>
    <p:extLst>
      <p:ext uri="{BB962C8B-B14F-4D97-AF65-F5344CB8AC3E}">
        <p14:creationId xmlns:p14="http://schemas.microsoft.com/office/powerpoint/2010/main" val="362049201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85"/>
        <p:cNvGrpSpPr/>
        <p:nvPr/>
      </p:nvGrpSpPr>
      <p:grpSpPr>
        <a:xfrm>
          <a:off x="0" y="0"/>
          <a:ext cx="0" cy="0"/>
          <a:chOff x="0" y="0"/>
          <a:chExt cx="0" cy="0"/>
        </a:xfrm>
      </p:grpSpPr>
      <p:sp>
        <p:nvSpPr>
          <p:cNvPr id="1286" name="Google Shape;1286;p5"/>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7" name="Google Shape;1287;p5"/>
          <p:cNvGrpSpPr/>
          <p:nvPr/>
        </p:nvGrpSpPr>
        <p:grpSpPr>
          <a:xfrm>
            <a:off x="-6972777" y="4306031"/>
            <a:ext cx="30655385" cy="9118170"/>
            <a:chOff x="-3486388" y="2153015"/>
            <a:chExt cx="15327692" cy="4559085"/>
          </a:xfrm>
        </p:grpSpPr>
        <p:sp>
          <p:nvSpPr>
            <p:cNvPr id="1288" name="Google Shape;1288;p5"/>
            <p:cNvSpPr/>
            <p:nvPr/>
          </p:nvSpPr>
          <p:spPr>
            <a:xfrm>
              <a:off x="-1377675" y="3197675"/>
              <a:ext cx="12278050" cy="3514425"/>
            </a:xfrm>
            <a:custGeom>
              <a:avLst/>
              <a:gdLst/>
              <a:ahLst/>
              <a:cxnLst/>
              <a:rect l="l" t="t" r="r" b="b"/>
              <a:pathLst>
                <a:path w="491122" h="140577" extrusionOk="0">
                  <a:moveTo>
                    <a:pt x="0" y="75064"/>
                  </a:moveTo>
                  <a:lnTo>
                    <a:pt x="53608" y="0"/>
                  </a:lnTo>
                  <a:lnTo>
                    <a:pt x="65800" y="36576"/>
                  </a:lnTo>
                  <a:lnTo>
                    <a:pt x="96280" y="54102"/>
                  </a:lnTo>
                  <a:lnTo>
                    <a:pt x="144286" y="58674"/>
                  </a:lnTo>
                  <a:lnTo>
                    <a:pt x="171127" y="53789"/>
                  </a:lnTo>
                  <a:lnTo>
                    <a:pt x="196734" y="54377"/>
                  </a:lnTo>
                  <a:lnTo>
                    <a:pt x="210274" y="55555"/>
                  </a:lnTo>
                  <a:lnTo>
                    <a:pt x="219724" y="55626"/>
                  </a:lnTo>
                  <a:lnTo>
                    <a:pt x="240298" y="47244"/>
                  </a:lnTo>
                  <a:lnTo>
                    <a:pt x="254425" y="47094"/>
                  </a:lnTo>
                  <a:lnTo>
                    <a:pt x="266199" y="40030"/>
                  </a:lnTo>
                  <a:lnTo>
                    <a:pt x="296221" y="40913"/>
                  </a:lnTo>
                  <a:lnTo>
                    <a:pt x="318590" y="40913"/>
                  </a:lnTo>
                  <a:lnTo>
                    <a:pt x="333307" y="44445"/>
                  </a:lnTo>
                  <a:lnTo>
                    <a:pt x="347141" y="40619"/>
                  </a:lnTo>
                  <a:lnTo>
                    <a:pt x="358031" y="33555"/>
                  </a:lnTo>
                  <a:lnTo>
                    <a:pt x="365684" y="32672"/>
                  </a:lnTo>
                  <a:lnTo>
                    <a:pt x="384227" y="23253"/>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1289" name="Google Shape;1289;p5"/>
            <p:cNvGrpSpPr/>
            <p:nvPr/>
          </p:nvGrpSpPr>
          <p:grpSpPr>
            <a:xfrm>
              <a:off x="5173454" y="4377659"/>
              <a:ext cx="3518472" cy="819002"/>
              <a:chOff x="4795000" y="4018475"/>
              <a:chExt cx="3518472" cy="819002"/>
            </a:xfrm>
          </p:grpSpPr>
          <p:grpSp>
            <p:nvGrpSpPr>
              <p:cNvPr id="1290" name="Google Shape;1290;p5"/>
              <p:cNvGrpSpPr/>
              <p:nvPr/>
            </p:nvGrpSpPr>
            <p:grpSpPr>
              <a:xfrm>
                <a:off x="5105440" y="4219941"/>
                <a:ext cx="703657" cy="335407"/>
                <a:chOff x="5210215" y="1598241"/>
                <a:chExt cx="703657" cy="335407"/>
              </a:xfrm>
            </p:grpSpPr>
            <p:sp>
              <p:nvSpPr>
                <p:cNvPr id="1291" name="Google Shape;1291;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99" name="Google Shape;1299;p5"/>
              <p:cNvGrpSpPr/>
              <p:nvPr/>
            </p:nvGrpSpPr>
            <p:grpSpPr>
              <a:xfrm>
                <a:off x="5811497" y="4029087"/>
                <a:ext cx="2020600" cy="684216"/>
                <a:chOff x="5916272" y="1407387"/>
                <a:chExt cx="2020600" cy="684216"/>
              </a:xfrm>
            </p:grpSpPr>
            <p:sp>
              <p:nvSpPr>
                <p:cNvPr id="1300" name="Google Shape;1300;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1" name="Google Shape;1301;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2" name="Google Shape;1302;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5" name="Google Shape;1305;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6" name="Google Shape;1306;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7" name="Google Shape;1307;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8" name="Google Shape;1308;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9" name="Google Shape;1309;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0" name="Google Shape;1310;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1" name="Google Shape;1311;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2" name="Google Shape;1312;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13" name="Google Shape;1313;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4" name="Google Shape;1314;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5" name="Google Shape;1315;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338" name="Google Shape;1338;p5"/>
            <p:cNvGrpSpPr/>
            <p:nvPr/>
          </p:nvGrpSpPr>
          <p:grpSpPr>
            <a:xfrm>
              <a:off x="-3486388" y="2153015"/>
              <a:ext cx="15327692" cy="4161030"/>
              <a:chOff x="-3486388" y="2153015"/>
              <a:chExt cx="15327692" cy="4161030"/>
            </a:xfrm>
          </p:grpSpPr>
          <p:grpSp>
            <p:nvGrpSpPr>
              <p:cNvPr id="1339" name="Google Shape;1339;p5"/>
              <p:cNvGrpSpPr/>
              <p:nvPr/>
            </p:nvGrpSpPr>
            <p:grpSpPr>
              <a:xfrm>
                <a:off x="259080" y="4747748"/>
                <a:ext cx="3518472" cy="819002"/>
                <a:chOff x="4795000" y="4018475"/>
                <a:chExt cx="3518472" cy="819002"/>
              </a:xfrm>
            </p:grpSpPr>
            <p:grpSp>
              <p:nvGrpSpPr>
                <p:cNvPr id="1340" name="Google Shape;1340;p5"/>
                <p:cNvGrpSpPr/>
                <p:nvPr/>
              </p:nvGrpSpPr>
              <p:grpSpPr>
                <a:xfrm>
                  <a:off x="5105440" y="4219941"/>
                  <a:ext cx="703657" cy="335407"/>
                  <a:chOff x="5210215" y="1598241"/>
                  <a:chExt cx="703657" cy="335407"/>
                </a:xfrm>
              </p:grpSpPr>
              <p:sp>
                <p:nvSpPr>
                  <p:cNvPr id="1341" name="Google Shape;1341;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2" name="Google Shape;1342;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3" name="Google Shape;1343;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4" name="Google Shape;1344;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6" name="Google Shape;1346;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7" name="Google Shape;1347;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8" name="Google Shape;1348;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349" name="Google Shape;1349;p5"/>
                <p:cNvGrpSpPr/>
                <p:nvPr/>
              </p:nvGrpSpPr>
              <p:grpSpPr>
                <a:xfrm>
                  <a:off x="5811497" y="4029087"/>
                  <a:ext cx="2020600" cy="684216"/>
                  <a:chOff x="5916272" y="1407387"/>
                  <a:chExt cx="2020600" cy="684216"/>
                </a:xfrm>
              </p:grpSpPr>
              <p:sp>
                <p:nvSpPr>
                  <p:cNvPr id="1350" name="Google Shape;1350;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1" name="Google Shape;1351;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2" name="Google Shape;1352;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3" name="Google Shape;1353;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6" name="Google Shape;1356;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7" name="Google Shape;1357;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8" name="Google Shape;1358;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63" name="Google Shape;1363;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388" name="Google Shape;1388;p5"/>
              <p:cNvGrpSpPr/>
              <p:nvPr/>
            </p:nvGrpSpPr>
            <p:grpSpPr>
              <a:xfrm rot="1440716">
                <a:off x="-3181248" y="2990004"/>
                <a:ext cx="4642614" cy="2487053"/>
                <a:chOff x="-1951296" y="3403209"/>
                <a:chExt cx="4642922" cy="2487218"/>
              </a:xfrm>
            </p:grpSpPr>
            <p:grpSp>
              <p:nvGrpSpPr>
                <p:cNvPr id="1389" name="Google Shape;1389;p5"/>
                <p:cNvGrpSpPr/>
                <p:nvPr/>
              </p:nvGrpSpPr>
              <p:grpSpPr>
                <a:xfrm flipH="1">
                  <a:off x="-1138105" y="3443947"/>
                  <a:ext cx="3102041" cy="1858991"/>
                  <a:chOff x="1998987" y="1205534"/>
                  <a:chExt cx="2649280" cy="1587660"/>
                </a:xfrm>
              </p:grpSpPr>
              <p:sp>
                <p:nvSpPr>
                  <p:cNvPr id="1390" name="Google Shape;1390;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10" name="Google Shape;1410;p5"/>
                <p:cNvGrpSpPr/>
                <p:nvPr/>
              </p:nvGrpSpPr>
              <p:grpSpPr>
                <a:xfrm flipH="1">
                  <a:off x="-186745" y="3456677"/>
                  <a:ext cx="1627295" cy="608831"/>
                  <a:chOff x="2445982" y="1216407"/>
                  <a:chExt cx="1389782" cy="519968"/>
                </a:xfrm>
              </p:grpSpPr>
              <p:sp>
                <p:nvSpPr>
                  <p:cNvPr id="1411" name="Google Shape;1411;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0" name="Google Shape;1420;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1" name="Google Shape;1421;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2" name="Google Shape;1422;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3" name="Google Shape;1423;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24" name="Google Shape;1424;p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425" name="Google Shape;1425;p5"/>
                <p:cNvGrpSpPr/>
                <p:nvPr/>
              </p:nvGrpSpPr>
              <p:grpSpPr>
                <a:xfrm flipH="1">
                  <a:off x="-1122624" y="3420115"/>
                  <a:ext cx="3810685" cy="1880070"/>
                  <a:chOff x="1380553" y="1185181"/>
                  <a:chExt cx="3254492" cy="1605662"/>
                </a:xfrm>
              </p:grpSpPr>
              <p:sp>
                <p:nvSpPr>
                  <p:cNvPr id="1426" name="Google Shape;1426;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7" name="Google Shape;1427;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8" name="Google Shape;1428;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9" name="Google Shape;1429;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0" name="Google Shape;1430;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1" name="Google Shape;1431;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2" name="Google Shape;1432;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3" name="Google Shape;1433;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4" name="Google Shape;1434;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5" name="Google Shape;1435;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6" name="Google Shape;1436;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7" name="Google Shape;1437;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8" name="Google Shape;1438;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9" name="Google Shape;1439;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0" name="Google Shape;1440;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1" name="Google Shape;1441;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2" name="Google Shape;1442;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3" name="Google Shape;1443;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4" name="Google Shape;1444;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5" name="Google Shape;1445;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6" name="Google Shape;1446;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7" name="Google Shape;1447;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8" name="Google Shape;1448;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9" name="Google Shape;1449;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0" name="Google Shape;1450;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1" name="Google Shape;1451;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2" name="Google Shape;1452;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453" name="Google Shape;1453;p5"/>
                  <p:cNvGrpSpPr/>
                  <p:nvPr/>
                </p:nvGrpSpPr>
                <p:grpSpPr>
                  <a:xfrm>
                    <a:off x="2145637" y="2189368"/>
                    <a:ext cx="1166414" cy="523100"/>
                    <a:chOff x="2145637" y="2189368"/>
                    <a:chExt cx="1166414" cy="523100"/>
                  </a:xfrm>
                </p:grpSpPr>
                <p:sp>
                  <p:nvSpPr>
                    <p:cNvPr id="1454" name="Google Shape;1454;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5" name="Google Shape;1455;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6" name="Google Shape;1456;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7" name="Google Shape;1457;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8" name="Google Shape;1458;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9" name="Google Shape;1459;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0" name="Google Shape;1460;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1" name="Google Shape;1461;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2" name="Google Shape;1462;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4" name="Google Shape;1464;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1465" name="Google Shape;1465;p5"/>
              <p:cNvGrpSpPr/>
              <p:nvPr/>
            </p:nvGrpSpPr>
            <p:grpSpPr>
              <a:xfrm>
                <a:off x="1937942" y="4920118"/>
                <a:ext cx="3518472" cy="819002"/>
                <a:chOff x="4795000" y="4018475"/>
                <a:chExt cx="3518472" cy="819002"/>
              </a:xfrm>
            </p:grpSpPr>
            <p:grpSp>
              <p:nvGrpSpPr>
                <p:cNvPr id="1466" name="Google Shape;1466;p5"/>
                <p:cNvGrpSpPr/>
                <p:nvPr/>
              </p:nvGrpSpPr>
              <p:grpSpPr>
                <a:xfrm>
                  <a:off x="5105440" y="4219941"/>
                  <a:ext cx="703657" cy="335407"/>
                  <a:chOff x="5210215" y="1598241"/>
                  <a:chExt cx="703657" cy="335407"/>
                </a:xfrm>
              </p:grpSpPr>
              <p:sp>
                <p:nvSpPr>
                  <p:cNvPr id="1467" name="Google Shape;1467;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8" name="Google Shape;1468;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9" name="Google Shape;1469;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0" name="Google Shape;1470;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1" name="Google Shape;1471;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2" name="Google Shape;1472;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3" name="Google Shape;1473;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4" name="Google Shape;1474;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75" name="Google Shape;1475;p5"/>
                <p:cNvGrpSpPr/>
                <p:nvPr/>
              </p:nvGrpSpPr>
              <p:grpSpPr>
                <a:xfrm>
                  <a:off x="5811497" y="4029087"/>
                  <a:ext cx="2020600" cy="684216"/>
                  <a:chOff x="5916272" y="1407387"/>
                  <a:chExt cx="2020600" cy="684216"/>
                </a:xfrm>
              </p:grpSpPr>
              <p:sp>
                <p:nvSpPr>
                  <p:cNvPr id="1476" name="Google Shape;1476;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7" name="Google Shape;1477;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0" name="Google Shape;1480;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1" name="Google Shape;1481;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2" name="Google Shape;1482;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3" name="Google Shape;1483;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89" name="Google Shape;1489;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14" name="Google Shape;1514;p5"/>
              <p:cNvGrpSpPr/>
              <p:nvPr/>
            </p:nvGrpSpPr>
            <p:grpSpPr>
              <a:xfrm rot="-401405">
                <a:off x="7069266" y="3270709"/>
                <a:ext cx="4642965" cy="2487241"/>
                <a:chOff x="5683524" y="3609799"/>
                <a:chExt cx="4642922" cy="2487218"/>
              </a:xfrm>
            </p:grpSpPr>
            <p:grpSp>
              <p:nvGrpSpPr>
                <p:cNvPr id="1515" name="Google Shape;1515;p5"/>
                <p:cNvGrpSpPr/>
                <p:nvPr/>
              </p:nvGrpSpPr>
              <p:grpSpPr>
                <a:xfrm>
                  <a:off x="6411213" y="3650537"/>
                  <a:ext cx="3102041" cy="1858991"/>
                  <a:chOff x="1998987" y="1205534"/>
                  <a:chExt cx="2649280" cy="1587660"/>
                </a:xfrm>
              </p:grpSpPr>
              <p:sp>
                <p:nvSpPr>
                  <p:cNvPr id="1516" name="Google Shape;1516;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36" name="Google Shape;1536;p5"/>
                <p:cNvGrpSpPr/>
                <p:nvPr/>
              </p:nvGrpSpPr>
              <p:grpSpPr>
                <a:xfrm>
                  <a:off x="6934600" y="3663268"/>
                  <a:ext cx="1627295" cy="608831"/>
                  <a:chOff x="2445982" y="1216407"/>
                  <a:chExt cx="1389782" cy="519968"/>
                </a:xfrm>
              </p:grpSpPr>
              <p:sp>
                <p:nvSpPr>
                  <p:cNvPr id="1537" name="Google Shape;1537;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4" name="Google Shape;1544;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5" name="Google Shape;1545;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6" name="Google Shape;1546;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7" name="Google Shape;1547;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8" name="Google Shape;1548;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9" name="Google Shape;1549;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50" name="Google Shape;1550;p5"/>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551" name="Google Shape;1551;p5"/>
                <p:cNvGrpSpPr/>
                <p:nvPr/>
              </p:nvGrpSpPr>
              <p:grpSpPr>
                <a:xfrm>
                  <a:off x="5687088" y="3626705"/>
                  <a:ext cx="3810685" cy="1880070"/>
                  <a:chOff x="1380553" y="1185181"/>
                  <a:chExt cx="3254492" cy="1605662"/>
                </a:xfrm>
              </p:grpSpPr>
              <p:sp>
                <p:nvSpPr>
                  <p:cNvPr id="1552" name="Google Shape;1552;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4" name="Google Shape;1554;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5" name="Google Shape;1555;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7" name="Google Shape;1557;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8" name="Google Shape;1558;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0" name="Google Shape;1560;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1" name="Google Shape;1561;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3" name="Google Shape;1563;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4" name="Google Shape;1564;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6" name="Google Shape;1566;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7" name="Google Shape;1567;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8" name="Google Shape;1568;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9" name="Google Shape;1569;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0" name="Google Shape;1570;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1" name="Google Shape;1571;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2" name="Google Shape;1572;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3" name="Google Shape;1573;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4" name="Google Shape;1574;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5" name="Google Shape;1575;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6" name="Google Shape;1576;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7" name="Google Shape;1577;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579" name="Google Shape;1579;p5"/>
                  <p:cNvGrpSpPr/>
                  <p:nvPr/>
                </p:nvGrpSpPr>
                <p:grpSpPr>
                  <a:xfrm>
                    <a:off x="2145637" y="2189368"/>
                    <a:ext cx="1166414" cy="523100"/>
                    <a:chOff x="2145637" y="2189368"/>
                    <a:chExt cx="1166414" cy="523100"/>
                  </a:xfrm>
                </p:grpSpPr>
                <p:sp>
                  <p:nvSpPr>
                    <p:cNvPr id="1580" name="Google Shape;1580;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0" name="Google Shape;1590;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grpSp>
          <p:nvGrpSpPr>
            <p:cNvPr id="1591" name="Google Shape;1591;p5"/>
            <p:cNvGrpSpPr/>
            <p:nvPr/>
          </p:nvGrpSpPr>
          <p:grpSpPr>
            <a:xfrm>
              <a:off x="3599842" y="4303236"/>
              <a:ext cx="3518472" cy="819002"/>
              <a:chOff x="4795000" y="4018475"/>
              <a:chExt cx="3518472" cy="819002"/>
            </a:xfrm>
          </p:grpSpPr>
          <p:grpSp>
            <p:nvGrpSpPr>
              <p:cNvPr id="1592" name="Google Shape;1592;p5"/>
              <p:cNvGrpSpPr/>
              <p:nvPr/>
            </p:nvGrpSpPr>
            <p:grpSpPr>
              <a:xfrm>
                <a:off x="5105440" y="4219941"/>
                <a:ext cx="703657" cy="335407"/>
                <a:chOff x="5210215" y="1598241"/>
                <a:chExt cx="703657" cy="335407"/>
              </a:xfrm>
            </p:grpSpPr>
            <p:sp>
              <p:nvSpPr>
                <p:cNvPr id="1593" name="Google Shape;1593;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4" name="Google Shape;1594;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7" name="Google Shape;1597;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8" name="Google Shape;1598;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9" name="Google Shape;1599;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0" name="Google Shape;1600;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601" name="Google Shape;1601;p5"/>
              <p:cNvGrpSpPr/>
              <p:nvPr/>
            </p:nvGrpSpPr>
            <p:grpSpPr>
              <a:xfrm>
                <a:off x="5811497" y="4029087"/>
                <a:ext cx="2020600" cy="684216"/>
                <a:chOff x="5916272" y="1407387"/>
                <a:chExt cx="2020600" cy="684216"/>
              </a:xfrm>
            </p:grpSpPr>
            <p:sp>
              <p:nvSpPr>
                <p:cNvPr id="1602" name="Google Shape;1602;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3" name="Google Shape;1603;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4" name="Google Shape;1604;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5" name="Google Shape;1605;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6" name="Google Shape;1606;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7" name="Google Shape;1607;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8" name="Google Shape;1608;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9" name="Google Shape;1609;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0" name="Google Shape;1610;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1" name="Google Shape;1611;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2" name="Google Shape;1612;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3" name="Google Shape;1613;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4" name="Google Shape;1614;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615" name="Google Shape;1615;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6" name="Google Shape;1616;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7" name="Google Shape;1617;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8" name="Google Shape;1618;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9" name="Google Shape;1619;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0" name="Google Shape;1620;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1" name="Google Shape;1621;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2" name="Google Shape;1622;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3" name="Google Shape;1623;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4" name="Google Shape;1624;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5" name="Google Shape;1625;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6" name="Google Shape;1626;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7" name="Google Shape;1627;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8" name="Google Shape;1628;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9" name="Google Shape;1629;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0" name="Google Shape;1630;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1" name="Google Shape;1631;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2" name="Google Shape;1632;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3" name="Google Shape;1633;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4" name="Google Shape;1634;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5" name="Google Shape;1635;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6" name="Google Shape;1636;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7" name="Google Shape;1637;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8" name="Google Shape;1638;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9" name="Google Shape;1639;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1640" name="Google Shape;1640;p5"/>
          <p:cNvSpPr txBox="1">
            <a:spLocks noGrp="1"/>
          </p:cNvSpPr>
          <p:nvPr>
            <p:ph type="title"/>
          </p:nvPr>
        </p:nvSpPr>
        <p:spPr>
          <a:xfrm>
            <a:off x="1440000" y="107880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41" name="Google Shape;1641;p5"/>
          <p:cNvSpPr txBox="1">
            <a:spLocks noGrp="1"/>
          </p:cNvSpPr>
          <p:nvPr>
            <p:ph type="subTitle" idx="1"/>
          </p:nvPr>
        </p:nvSpPr>
        <p:spPr>
          <a:xfrm>
            <a:off x="1547900" y="6646274"/>
            <a:ext cx="7234200" cy="18636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2801" b="0">
                <a:solidFill>
                  <a:schemeClr val="dk1"/>
                </a:solidFill>
              </a:defRPr>
            </a:lvl1pPr>
            <a:lvl2pPr lvl="1" algn="ctr" rtl="0">
              <a:lnSpc>
                <a:spcPct val="115000"/>
              </a:lnSpc>
              <a:spcBef>
                <a:spcPts val="0"/>
              </a:spcBef>
              <a:spcAft>
                <a:spcPts val="0"/>
              </a:spcAft>
              <a:buSzPts val="2800"/>
              <a:buNone/>
              <a:defRPr sz="5600"/>
            </a:lvl2pPr>
            <a:lvl3pPr lvl="2" algn="ctr" rtl="0">
              <a:lnSpc>
                <a:spcPct val="115000"/>
              </a:lnSpc>
              <a:spcBef>
                <a:spcPts val="0"/>
              </a:spcBef>
              <a:spcAft>
                <a:spcPts val="0"/>
              </a:spcAft>
              <a:buSzPts val="2800"/>
              <a:buNone/>
              <a:defRPr sz="5600"/>
            </a:lvl3pPr>
            <a:lvl4pPr lvl="3" algn="ctr" rtl="0">
              <a:lnSpc>
                <a:spcPct val="115000"/>
              </a:lnSpc>
              <a:spcBef>
                <a:spcPts val="0"/>
              </a:spcBef>
              <a:spcAft>
                <a:spcPts val="0"/>
              </a:spcAft>
              <a:buSzPts val="2800"/>
              <a:buNone/>
              <a:defRPr sz="5600"/>
            </a:lvl4pPr>
            <a:lvl5pPr lvl="4" algn="ctr" rtl="0">
              <a:lnSpc>
                <a:spcPct val="115000"/>
              </a:lnSpc>
              <a:spcBef>
                <a:spcPts val="0"/>
              </a:spcBef>
              <a:spcAft>
                <a:spcPts val="0"/>
              </a:spcAft>
              <a:buSzPts val="2800"/>
              <a:buNone/>
              <a:defRPr sz="5600"/>
            </a:lvl5pPr>
            <a:lvl6pPr lvl="5" algn="ctr" rtl="0">
              <a:lnSpc>
                <a:spcPct val="115000"/>
              </a:lnSpc>
              <a:spcBef>
                <a:spcPts val="0"/>
              </a:spcBef>
              <a:spcAft>
                <a:spcPts val="0"/>
              </a:spcAft>
              <a:buSzPts val="2800"/>
              <a:buNone/>
              <a:defRPr sz="5600"/>
            </a:lvl6pPr>
            <a:lvl7pPr lvl="6" algn="ctr" rtl="0">
              <a:lnSpc>
                <a:spcPct val="115000"/>
              </a:lnSpc>
              <a:spcBef>
                <a:spcPts val="0"/>
              </a:spcBef>
              <a:spcAft>
                <a:spcPts val="0"/>
              </a:spcAft>
              <a:buSzPts val="2800"/>
              <a:buNone/>
              <a:defRPr sz="5600"/>
            </a:lvl7pPr>
            <a:lvl8pPr lvl="7" algn="ctr" rtl="0">
              <a:lnSpc>
                <a:spcPct val="115000"/>
              </a:lnSpc>
              <a:spcBef>
                <a:spcPts val="0"/>
              </a:spcBef>
              <a:spcAft>
                <a:spcPts val="0"/>
              </a:spcAft>
              <a:buSzPts val="2800"/>
              <a:buNone/>
              <a:defRPr sz="5600"/>
            </a:lvl8pPr>
            <a:lvl9pPr lvl="8" algn="ctr" rtl="0">
              <a:lnSpc>
                <a:spcPct val="115000"/>
              </a:lnSpc>
              <a:spcBef>
                <a:spcPts val="0"/>
              </a:spcBef>
              <a:spcAft>
                <a:spcPts val="0"/>
              </a:spcAft>
              <a:buSzPts val="2800"/>
              <a:buNone/>
              <a:defRPr sz="5600"/>
            </a:lvl9pPr>
          </a:lstStyle>
          <a:p>
            <a:endParaRPr/>
          </a:p>
        </p:txBody>
      </p:sp>
      <p:sp>
        <p:nvSpPr>
          <p:cNvPr id="1642" name="Google Shape;1642;p5"/>
          <p:cNvSpPr txBox="1">
            <a:spLocks noGrp="1"/>
          </p:cNvSpPr>
          <p:nvPr>
            <p:ph type="subTitle" idx="2"/>
          </p:nvPr>
        </p:nvSpPr>
        <p:spPr>
          <a:xfrm>
            <a:off x="9505926" y="5504462"/>
            <a:ext cx="7234200" cy="18636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2801" b="0">
                <a:solidFill>
                  <a:schemeClr val="dk1"/>
                </a:solidFill>
              </a:defRPr>
            </a:lvl1pPr>
            <a:lvl2pPr lvl="1" algn="ctr" rtl="0">
              <a:lnSpc>
                <a:spcPct val="115000"/>
              </a:lnSpc>
              <a:spcBef>
                <a:spcPts val="0"/>
              </a:spcBef>
              <a:spcAft>
                <a:spcPts val="0"/>
              </a:spcAft>
              <a:buSzPts val="2800"/>
              <a:buNone/>
              <a:defRPr sz="5600"/>
            </a:lvl2pPr>
            <a:lvl3pPr lvl="2" algn="ctr" rtl="0">
              <a:lnSpc>
                <a:spcPct val="115000"/>
              </a:lnSpc>
              <a:spcBef>
                <a:spcPts val="0"/>
              </a:spcBef>
              <a:spcAft>
                <a:spcPts val="0"/>
              </a:spcAft>
              <a:buSzPts val="2800"/>
              <a:buNone/>
              <a:defRPr sz="5600"/>
            </a:lvl3pPr>
            <a:lvl4pPr lvl="3" algn="ctr" rtl="0">
              <a:lnSpc>
                <a:spcPct val="115000"/>
              </a:lnSpc>
              <a:spcBef>
                <a:spcPts val="0"/>
              </a:spcBef>
              <a:spcAft>
                <a:spcPts val="0"/>
              </a:spcAft>
              <a:buSzPts val="2800"/>
              <a:buNone/>
              <a:defRPr sz="5600"/>
            </a:lvl4pPr>
            <a:lvl5pPr lvl="4" algn="ctr" rtl="0">
              <a:lnSpc>
                <a:spcPct val="115000"/>
              </a:lnSpc>
              <a:spcBef>
                <a:spcPts val="0"/>
              </a:spcBef>
              <a:spcAft>
                <a:spcPts val="0"/>
              </a:spcAft>
              <a:buSzPts val="2800"/>
              <a:buNone/>
              <a:defRPr sz="5600"/>
            </a:lvl5pPr>
            <a:lvl6pPr lvl="5" algn="ctr" rtl="0">
              <a:lnSpc>
                <a:spcPct val="115000"/>
              </a:lnSpc>
              <a:spcBef>
                <a:spcPts val="0"/>
              </a:spcBef>
              <a:spcAft>
                <a:spcPts val="0"/>
              </a:spcAft>
              <a:buSzPts val="2800"/>
              <a:buNone/>
              <a:defRPr sz="5600"/>
            </a:lvl6pPr>
            <a:lvl7pPr lvl="6" algn="ctr" rtl="0">
              <a:lnSpc>
                <a:spcPct val="115000"/>
              </a:lnSpc>
              <a:spcBef>
                <a:spcPts val="0"/>
              </a:spcBef>
              <a:spcAft>
                <a:spcPts val="0"/>
              </a:spcAft>
              <a:buSzPts val="2800"/>
              <a:buNone/>
              <a:defRPr sz="5600"/>
            </a:lvl7pPr>
            <a:lvl8pPr lvl="7" algn="ctr" rtl="0">
              <a:lnSpc>
                <a:spcPct val="115000"/>
              </a:lnSpc>
              <a:spcBef>
                <a:spcPts val="0"/>
              </a:spcBef>
              <a:spcAft>
                <a:spcPts val="0"/>
              </a:spcAft>
              <a:buSzPts val="2800"/>
              <a:buNone/>
              <a:defRPr sz="5600"/>
            </a:lvl8pPr>
            <a:lvl9pPr lvl="8" algn="ctr" rtl="0">
              <a:lnSpc>
                <a:spcPct val="115000"/>
              </a:lnSpc>
              <a:spcBef>
                <a:spcPts val="0"/>
              </a:spcBef>
              <a:spcAft>
                <a:spcPts val="0"/>
              </a:spcAft>
              <a:buSzPts val="2800"/>
              <a:buNone/>
              <a:defRPr sz="5600"/>
            </a:lvl9pPr>
          </a:lstStyle>
          <a:p>
            <a:endParaRPr/>
          </a:p>
        </p:txBody>
      </p:sp>
      <p:sp>
        <p:nvSpPr>
          <p:cNvPr id="1643" name="Google Shape;1643;p5"/>
          <p:cNvSpPr txBox="1">
            <a:spLocks noGrp="1"/>
          </p:cNvSpPr>
          <p:nvPr>
            <p:ph type="subTitle" idx="3"/>
          </p:nvPr>
        </p:nvSpPr>
        <p:spPr>
          <a:xfrm>
            <a:off x="1547876" y="6008951"/>
            <a:ext cx="7234200" cy="8124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4001"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4001" b="1">
                <a:latin typeface="Domine"/>
                <a:ea typeface="Domine"/>
                <a:cs typeface="Domine"/>
                <a:sym typeface="Domine"/>
              </a:defRPr>
            </a:lvl2pPr>
            <a:lvl3pPr lvl="2" rtl="0">
              <a:lnSpc>
                <a:spcPct val="115000"/>
              </a:lnSpc>
              <a:spcBef>
                <a:spcPts val="0"/>
              </a:spcBef>
              <a:spcAft>
                <a:spcPts val="0"/>
              </a:spcAft>
              <a:buSzPts val="2000"/>
              <a:buFont typeface="Domine"/>
              <a:buNone/>
              <a:defRPr sz="4001" b="1">
                <a:latin typeface="Domine"/>
                <a:ea typeface="Domine"/>
                <a:cs typeface="Domine"/>
                <a:sym typeface="Domine"/>
              </a:defRPr>
            </a:lvl3pPr>
            <a:lvl4pPr lvl="3" rtl="0">
              <a:lnSpc>
                <a:spcPct val="115000"/>
              </a:lnSpc>
              <a:spcBef>
                <a:spcPts val="0"/>
              </a:spcBef>
              <a:spcAft>
                <a:spcPts val="0"/>
              </a:spcAft>
              <a:buSzPts val="2000"/>
              <a:buFont typeface="Domine"/>
              <a:buNone/>
              <a:defRPr sz="4001" b="1">
                <a:latin typeface="Domine"/>
                <a:ea typeface="Domine"/>
                <a:cs typeface="Domine"/>
                <a:sym typeface="Domine"/>
              </a:defRPr>
            </a:lvl4pPr>
            <a:lvl5pPr lvl="4" rtl="0">
              <a:lnSpc>
                <a:spcPct val="115000"/>
              </a:lnSpc>
              <a:spcBef>
                <a:spcPts val="0"/>
              </a:spcBef>
              <a:spcAft>
                <a:spcPts val="0"/>
              </a:spcAft>
              <a:buSzPts val="2000"/>
              <a:buFont typeface="Domine"/>
              <a:buNone/>
              <a:defRPr sz="4001" b="1">
                <a:latin typeface="Domine"/>
                <a:ea typeface="Domine"/>
                <a:cs typeface="Domine"/>
                <a:sym typeface="Domine"/>
              </a:defRPr>
            </a:lvl5pPr>
            <a:lvl6pPr lvl="5" rtl="0">
              <a:lnSpc>
                <a:spcPct val="115000"/>
              </a:lnSpc>
              <a:spcBef>
                <a:spcPts val="0"/>
              </a:spcBef>
              <a:spcAft>
                <a:spcPts val="0"/>
              </a:spcAft>
              <a:buSzPts val="2000"/>
              <a:buFont typeface="Domine"/>
              <a:buNone/>
              <a:defRPr sz="4001" b="1">
                <a:latin typeface="Domine"/>
                <a:ea typeface="Domine"/>
                <a:cs typeface="Domine"/>
                <a:sym typeface="Domine"/>
              </a:defRPr>
            </a:lvl6pPr>
            <a:lvl7pPr lvl="6" rtl="0">
              <a:lnSpc>
                <a:spcPct val="115000"/>
              </a:lnSpc>
              <a:spcBef>
                <a:spcPts val="0"/>
              </a:spcBef>
              <a:spcAft>
                <a:spcPts val="0"/>
              </a:spcAft>
              <a:buSzPts val="2000"/>
              <a:buFont typeface="Domine"/>
              <a:buNone/>
              <a:defRPr sz="4001" b="1">
                <a:latin typeface="Domine"/>
                <a:ea typeface="Domine"/>
                <a:cs typeface="Domine"/>
                <a:sym typeface="Domine"/>
              </a:defRPr>
            </a:lvl7pPr>
            <a:lvl8pPr lvl="7" rtl="0">
              <a:lnSpc>
                <a:spcPct val="115000"/>
              </a:lnSpc>
              <a:spcBef>
                <a:spcPts val="0"/>
              </a:spcBef>
              <a:spcAft>
                <a:spcPts val="0"/>
              </a:spcAft>
              <a:buSzPts val="2000"/>
              <a:buFont typeface="Domine"/>
              <a:buNone/>
              <a:defRPr sz="4001" b="1">
                <a:latin typeface="Domine"/>
                <a:ea typeface="Domine"/>
                <a:cs typeface="Domine"/>
                <a:sym typeface="Domine"/>
              </a:defRPr>
            </a:lvl8pPr>
            <a:lvl9pPr lvl="8" rtl="0">
              <a:lnSpc>
                <a:spcPct val="115000"/>
              </a:lnSpc>
              <a:spcBef>
                <a:spcPts val="0"/>
              </a:spcBef>
              <a:spcAft>
                <a:spcPts val="0"/>
              </a:spcAft>
              <a:buSzPts val="2000"/>
              <a:buFont typeface="Domine"/>
              <a:buNone/>
              <a:defRPr sz="4001" b="1">
                <a:latin typeface="Domine"/>
                <a:ea typeface="Domine"/>
                <a:cs typeface="Domine"/>
                <a:sym typeface="Domine"/>
              </a:defRPr>
            </a:lvl9pPr>
          </a:lstStyle>
          <a:p>
            <a:endParaRPr/>
          </a:p>
        </p:txBody>
      </p:sp>
      <p:sp>
        <p:nvSpPr>
          <p:cNvPr id="1644" name="Google Shape;1644;p5"/>
          <p:cNvSpPr txBox="1">
            <a:spLocks noGrp="1"/>
          </p:cNvSpPr>
          <p:nvPr>
            <p:ph type="subTitle" idx="4"/>
          </p:nvPr>
        </p:nvSpPr>
        <p:spPr>
          <a:xfrm>
            <a:off x="9505926" y="4867301"/>
            <a:ext cx="7234200" cy="8124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4001"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4001" b="1">
                <a:latin typeface="Domine"/>
                <a:ea typeface="Domine"/>
                <a:cs typeface="Domine"/>
                <a:sym typeface="Domine"/>
              </a:defRPr>
            </a:lvl2pPr>
            <a:lvl3pPr lvl="2" rtl="0">
              <a:lnSpc>
                <a:spcPct val="115000"/>
              </a:lnSpc>
              <a:spcBef>
                <a:spcPts val="0"/>
              </a:spcBef>
              <a:spcAft>
                <a:spcPts val="0"/>
              </a:spcAft>
              <a:buSzPts val="2000"/>
              <a:buFont typeface="Domine"/>
              <a:buNone/>
              <a:defRPr sz="4001" b="1">
                <a:latin typeface="Domine"/>
                <a:ea typeface="Domine"/>
                <a:cs typeface="Domine"/>
                <a:sym typeface="Domine"/>
              </a:defRPr>
            </a:lvl3pPr>
            <a:lvl4pPr lvl="3" rtl="0">
              <a:lnSpc>
                <a:spcPct val="115000"/>
              </a:lnSpc>
              <a:spcBef>
                <a:spcPts val="0"/>
              </a:spcBef>
              <a:spcAft>
                <a:spcPts val="0"/>
              </a:spcAft>
              <a:buSzPts val="2000"/>
              <a:buFont typeface="Domine"/>
              <a:buNone/>
              <a:defRPr sz="4001" b="1">
                <a:latin typeface="Domine"/>
                <a:ea typeface="Domine"/>
                <a:cs typeface="Domine"/>
                <a:sym typeface="Domine"/>
              </a:defRPr>
            </a:lvl4pPr>
            <a:lvl5pPr lvl="4" rtl="0">
              <a:lnSpc>
                <a:spcPct val="115000"/>
              </a:lnSpc>
              <a:spcBef>
                <a:spcPts val="0"/>
              </a:spcBef>
              <a:spcAft>
                <a:spcPts val="0"/>
              </a:spcAft>
              <a:buSzPts val="2000"/>
              <a:buFont typeface="Domine"/>
              <a:buNone/>
              <a:defRPr sz="4001" b="1">
                <a:latin typeface="Domine"/>
                <a:ea typeface="Domine"/>
                <a:cs typeface="Domine"/>
                <a:sym typeface="Domine"/>
              </a:defRPr>
            </a:lvl5pPr>
            <a:lvl6pPr lvl="5" rtl="0">
              <a:lnSpc>
                <a:spcPct val="115000"/>
              </a:lnSpc>
              <a:spcBef>
                <a:spcPts val="0"/>
              </a:spcBef>
              <a:spcAft>
                <a:spcPts val="0"/>
              </a:spcAft>
              <a:buSzPts val="2000"/>
              <a:buFont typeface="Domine"/>
              <a:buNone/>
              <a:defRPr sz="4001" b="1">
                <a:latin typeface="Domine"/>
                <a:ea typeface="Domine"/>
                <a:cs typeface="Domine"/>
                <a:sym typeface="Domine"/>
              </a:defRPr>
            </a:lvl6pPr>
            <a:lvl7pPr lvl="6" rtl="0">
              <a:lnSpc>
                <a:spcPct val="115000"/>
              </a:lnSpc>
              <a:spcBef>
                <a:spcPts val="0"/>
              </a:spcBef>
              <a:spcAft>
                <a:spcPts val="0"/>
              </a:spcAft>
              <a:buSzPts val="2000"/>
              <a:buFont typeface="Domine"/>
              <a:buNone/>
              <a:defRPr sz="4001" b="1">
                <a:latin typeface="Domine"/>
                <a:ea typeface="Domine"/>
                <a:cs typeface="Domine"/>
                <a:sym typeface="Domine"/>
              </a:defRPr>
            </a:lvl7pPr>
            <a:lvl8pPr lvl="7" rtl="0">
              <a:lnSpc>
                <a:spcPct val="115000"/>
              </a:lnSpc>
              <a:spcBef>
                <a:spcPts val="0"/>
              </a:spcBef>
              <a:spcAft>
                <a:spcPts val="0"/>
              </a:spcAft>
              <a:buSzPts val="2000"/>
              <a:buFont typeface="Domine"/>
              <a:buNone/>
              <a:defRPr sz="4001" b="1">
                <a:latin typeface="Domine"/>
                <a:ea typeface="Domine"/>
                <a:cs typeface="Domine"/>
                <a:sym typeface="Domine"/>
              </a:defRPr>
            </a:lvl8pPr>
            <a:lvl9pPr lvl="8" rtl="0">
              <a:lnSpc>
                <a:spcPct val="115000"/>
              </a:lnSpc>
              <a:spcBef>
                <a:spcPts val="0"/>
              </a:spcBef>
              <a:spcAft>
                <a:spcPts val="0"/>
              </a:spcAft>
              <a:buSzPts val="2000"/>
              <a:buFont typeface="Domine"/>
              <a:buNone/>
              <a:defRPr sz="4001" b="1">
                <a:latin typeface="Domine"/>
                <a:ea typeface="Domine"/>
                <a:cs typeface="Domine"/>
                <a:sym typeface="Domine"/>
              </a:defRPr>
            </a:lvl9pPr>
          </a:lstStyle>
          <a:p>
            <a:endParaRPr/>
          </a:p>
        </p:txBody>
      </p:sp>
    </p:spTree>
    <p:extLst>
      <p:ext uri="{BB962C8B-B14F-4D97-AF65-F5344CB8AC3E}">
        <p14:creationId xmlns:p14="http://schemas.microsoft.com/office/powerpoint/2010/main" val="31160178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45"/>
        <p:cNvGrpSpPr/>
        <p:nvPr/>
      </p:nvGrpSpPr>
      <p:grpSpPr>
        <a:xfrm>
          <a:off x="0" y="0"/>
          <a:ext cx="0" cy="0"/>
          <a:chOff x="0" y="0"/>
          <a:chExt cx="0" cy="0"/>
        </a:xfrm>
      </p:grpSpPr>
      <p:sp>
        <p:nvSpPr>
          <p:cNvPr id="1646" name="Google Shape;1646;p6"/>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647" name="Google Shape;1647;p6"/>
          <p:cNvSpPr txBox="1">
            <a:spLocks noGrp="1"/>
          </p:cNvSpPr>
          <p:nvPr>
            <p:ph type="title"/>
          </p:nvPr>
        </p:nvSpPr>
        <p:spPr>
          <a:xfrm>
            <a:off x="1440000" y="107880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48" name="Google Shape;1648;p6"/>
          <p:cNvGrpSpPr/>
          <p:nvPr/>
        </p:nvGrpSpPr>
        <p:grpSpPr>
          <a:xfrm>
            <a:off x="-2755350" y="8894830"/>
            <a:ext cx="24556100" cy="4752722"/>
            <a:chOff x="-1377675" y="4447414"/>
            <a:chExt cx="12278050" cy="2376361"/>
          </a:xfrm>
        </p:grpSpPr>
        <p:sp>
          <p:nvSpPr>
            <p:cNvPr id="1649" name="Google Shape;1649;p6"/>
            <p:cNvSpPr/>
            <p:nvPr/>
          </p:nvSpPr>
          <p:spPr>
            <a:xfrm>
              <a:off x="-1377675" y="4595200"/>
              <a:ext cx="12278050" cy="2228575"/>
            </a:xfrm>
            <a:custGeom>
              <a:avLst/>
              <a:gdLst/>
              <a:ahLst/>
              <a:cxnLst/>
              <a:rect l="l" t="t" r="r" b="b"/>
              <a:pathLst>
                <a:path w="491122" h="89143" extrusionOk="0">
                  <a:moveTo>
                    <a:pt x="0" y="23630"/>
                  </a:moveTo>
                  <a:lnTo>
                    <a:pt x="44269" y="883"/>
                  </a:lnTo>
                  <a:lnTo>
                    <a:pt x="81944" y="10890"/>
                  </a:lnTo>
                  <a:lnTo>
                    <a:pt x="114909" y="4709"/>
                  </a:lnTo>
                  <a:lnTo>
                    <a:pt x="153173" y="5004"/>
                  </a:lnTo>
                  <a:lnTo>
                    <a:pt x="171127" y="2355"/>
                  </a:lnTo>
                  <a:lnTo>
                    <a:pt x="196734" y="2943"/>
                  </a:lnTo>
                  <a:lnTo>
                    <a:pt x="210274" y="4121"/>
                  </a:lnTo>
                  <a:lnTo>
                    <a:pt x="216749" y="8241"/>
                  </a:lnTo>
                  <a:lnTo>
                    <a:pt x="231760" y="2943"/>
                  </a:lnTo>
                  <a:lnTo>
                    <a:pt x="247948" y="3532"/>
                  </a:lnTo>
                  <a:lnTo>
                    <a:pt x="262959" y="10007"/>
                  </a:lnTo>
                  <a:lnTo>
                    <a:pt x="286212" y="2060"/>
                  </a:lnTo>
                  <a:lnTo>
                    <a:pt x="308287" y="2355"/>
                  </a:lnTo>
                  <a:lnTo>
                    <a:pt x="319177" y="7653"/>
                  </a:lnTo>
                  <a:lnTo>
                    <a:pt x="328302" y="5887"/>
                  </a:lnTo>
                  <a:lnTo>
                    <a:pt x="342136" y="3238"/>
                  </a:lnTo>
                  <a:lnTo>
                    <a:pt x="357735" y="5004"/>
                  </a:lnTo>
                  <a:lnTo>
                    <a:pt x="370980" y="5887"/>
                  </a:lnTo>
                  <a:lnTo>
                    <a:pt x="382459" y="6770"/>
                  </a:lnTo>
                  <a:lnTo>
                    <a:pt x="396587" y="4121"/>
                  </a:lnTo>
                  <a:lnTo>
                    <a:pt x="425138" y="0"/>
                  </a:lnTo>
                  <a:lnTo>
                    <a:pt x="441326" y="3238"/>
                  </a:lnTo>
                  <a:lnTo>
                    <a:pt x="453525" y="8536"/>
                  </a:lnTo>
                  <a:lnTo>
                    <a:pt x="464890" y="10356"/>
                  </a:lnTo>
                  <a:lnTo>
                    <a:pt x="482905" y="18889"/>
                  </a:lnTo>
                  <a:lnTo>
                    <a:pt x="491122" y="64399"/>
                  </a:lnTo>
                  <a:lnTo>
                    <a:pt x="464258" y="84087"/>
                  </a:lnTo>
                  <a:lnTo>
                    <a:pt x="403579" y="87563"/>
                  </a:lnTo>
                  <a:lnTo>
                    <a:pt x="300867" y="83139"/>
                  </a:lnTo>
                  <a:lnTo>
                    <a:pt x="253462" y="88511"/>
                  </a:lnTo>
                  <a:lnTo>
                    <a:pt x="202264" y="89143"/>
                  </a:lnTo>
                  <a:lnTo>
                    <a:pt x="149170" y="87247"/>
                  </a:lnTo>
                  <a:lnTo>
                    <a:pt x="131156" y="83455"/>
                  </a:lnTo>
                  <a:lnTo>
                    <a:pt x="102396" y="79978"/>
                  </a:lnTo>
                  <a:lnTo>
                    <a:pt x="68264" y="84087"/>
                  </a:lnTo>
                  <a:lnTo>
                    <a:pt x="50566" y="84087"/>
                  </a:lnTo>
                  <a:lnTo>
                    <a:pt x="31604" y="77134"/>
                  </a:lnTo>
                  <a:lnTo>
                    <a:pt x="21807" y="67337"/>
                  </a:lnTo>
                  <a:close/>
                </a:path>
              </a:pathLst>
            </a:custGeom>
            <a:solidFill>
              <a:schemeClr val="accent2"/>
            </a:solidFill>
            <a:ln>
              <a:noFill/>
            </a:ln>
          </p:spPr>
        </p:sp>
        <p:grpSp>
          <p:nvGrpSpPr>
            <p:cNvPr id="1650" name="Google Shape;1650;p6"/>
            <p:cNvGrpSpPr/>
            <p:nvPr/>
          </p:nvGrpSpPr>
          <p:grpSpPr>
            <a:xfrm flipH="1">
              <a:off x="3847193" y="4447414"/>
              <a:ext cx="3648000" cy="1225665"/>
              <a:chOff x="5182448" y="4500764"/>
              <a:chExt cx="3648000" cy="1225665"/>
            </a:xfrm>
          </p:grpSpPr>
          <p:grpSp>
            <p:nvGrpSpPr>
              <p:cNvPr id="1651" name="Google Shape;1651;p6"/>
              <p:cNvGrpSpPr/>
              <p:nvPr/>
            </p:nvGrpSpPr>
            <p:grpSpPr>
              <a:xfrm>
                <a:off x="6797372" y="5132697"/>
                <a:ext cx="1091289" cy="319934"/>
                <a:chOff x="6597922" y="2714372"/>
                <a:chExt cx="1091289" cy="319934"/>
              </a:xfrm>
            </p:grpSpPr>
            <p:sp>
              <p:nvSpPr>
                <p:cNvPr id="1652" name="Google Shape;1652;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3" name="Google Shape;1653;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4" name="Google Shape;1654;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5" name="Google Shape;1655;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6" name="Google Shape;1656;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7" name="Google Shape;1657;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8" name="Google Shape;1658;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9" name="Google Shape;1659;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0" name="Google Shape;1660;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1" name="Google Shape;1661;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2" name="Google Shape;1662;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663" name="Google Shape;1663;p6"/>
              <p:cNvGrpSpPr/>
              <p:nvPr/>
            </p:nvGrpSpPr>
            <p:grpSpPr>
              <a:xfrm>
                <a:off x="8349012" y="5098347"/>
                <a:ext cx="392714" cy="128075"/>
                <a:chOff x="8149562" y="2680022"/>
                <a:chExt cx="392714" cy="128075"/>
              </a:xfrm>
            </p:grpSpPr>
            <p:sp>
              <p:nvSpPr>
                <p:cNvPr id="1664" name="Google Shape;1664;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5" name="Google Shape;1665;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6" name="Google Shape;1666;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667" name="Google Shape;1667;p6"/>
              <p:cNvGrpSpPr/>
              <p:nvPr/>
            </p:nvGrpSpPr>
            <p:grpSpPr>
              <a:xfrm>
                <a:off x="5664306" y="4658329"/>
                <a:ext cx="1646873" cy="417120"/>
                <a:chOff x="5464856" y="2240004"/>
                <a:chExt cx="1646873" cy="417120"/>
              </a:xfrm>
            </p:grpSpPr>
            <p:sp>
              <p:nvSpPr>
                <p:cNvPr id="1668" name="Google Shape;1668;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9" name="Google Shape;1669;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0" name="Google Shape;1670;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1" name="Google Shape;1671;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2" name="Google Shape;1672;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3" name="Google Shape;1673;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4" name="Google Shape;1674;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5" name="Google Shape;1675;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6" name="Google Shape;1676;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7" name="Google Shape;1677;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8" name="Google Shape;1678;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9" name="Google Shape;1679;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0" name="Google Shape;1680;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1" name="Google Shape;1681;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2" name="Google Shape;1682;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3" name="Google Shape;1683;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4" name="Google Shape;1684;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5" name="Google Shape;1685;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6" name="Google Shape;1686;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687" name="Google Shape;1687;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8" name="Google Shape;1688;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9" name="Google Shape;1689;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0" name="Google Shape;1690;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1" name="Google Shape;1691;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2" name="Google Shape;1692;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3" name="Google Shape;1693;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4" name="Google Shape;1694;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5" name="Google Shape;1695;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6" name="Google Shape;1696;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7" name="Google Shape;1697;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8" name="Google Shape;1698;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9" name="Google Shape;1699;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0" name="Google Shape;1700;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1" name="Google Shape;1701;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2" name="Google Shape;1702;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3" name="Google Shape;1703;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4" name="Google Shape;1704;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5" name="Google Shape;1705;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6" name="Google Shape;1706;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7" name="Google Shape;1707;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8" name="Google Shape;1708;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9" name="Google Shape;1709;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0" name="Google Shape;1710;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1" name="Google Shape;1711;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2" name="Google Shape;1712;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3" name="Google Shape;1713;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4" name="Google Shape;1714;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5" name="Google Shape;1715;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6" name="Google Shape;1716;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7" name="Google Shape;1717;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8" name="Google Shape;1718;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9" name="Google Shape;1719;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0" name="Google Shape;1720;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1" name="Google Shape;1721;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2" name="Google Shape;1722;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3" name="Google Shape;1723;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4" name="Google Shape;1724;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5" name="Google Shape;1725;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6" name="Google Shape;1726;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7" name="Google Shape;1727;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8" name="Google Shape;1728;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9" name="Google Shape;1729;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0" name="Google Shape;1730;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731" name="Google Shape;1731;p6"/>
            <p:cNvGrpSpPr/>
            <p:nvPr/>
          </p:nvGrpSpPr>
          <p:grpSpPr>
            <a:xfrm>
              <a:off x="6725416" y="4648539"/>
              <a:ext cx="3648000" cy="1225665"/>
              <a:chOff x="5182448" y="4500764"/>
              <a:chExt cx="3648000" cy="1225665"/>
            </a:xfrm>
          </p:grpSpPr>
          <p:grpSp>
            <p:nvGrpSpPr>
              <p:cNvPr id="1732" name="Google Shape;1732;p6"/>
              <p:cNvGrpSpPr/>
              <p:nvPr/>
            </p:nvGrpSpPr>
            <p:grpSpPr>
              <a:xfrm>
                <a:off x="6797372" y="5132697"/>
                <a:ext cx="1091289" cy="319934"/>
                <a:chOff x="6597922" y="2714372"/>
                <a:chExt cx="1091289" cy="319934"/>
              </a:xfrm>
            </p:grpSpPr>
            <p:sp>
              <p:nvSpPr>
                <p:cNvPr id="1733" name="Google Shape;1733;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4" name="Google Shape;1734;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5" name="Google Shape;1735;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6" name="Google Shape;1736;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7" name="Google Shape;1737;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8" name="Google Shape;1738;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9" name="Google Shape;1739;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0" name="Google Shape;1740;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1" name="Google Shape;1741;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2" name="Google Shape;1742;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3" name="Google Shape;1743;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744" name="Google Shape;1744;p6"/>
              <p:cNvGrpSpPr/>
              <p:nvPr/>
            </p:nvGrpSpPr>
            <p:grpSpPr>
              <a:xfrm>
                <a:off x="8349012" y="5098347"/>
                <a:ext cx="392714" cy="128075"/>
                <a:chOff x="8149562" y="2680022"/>
                <a:chExt cx="392714" cy="128075"/>
              </a:xfrm>
            </p:grpSpPr>
            <p:sp>
              <p:nvSpPr>
                <p:cNvPr id="1745" name="Google Shape;1745;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6" name="Google Shape;1746;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7" name="Google Shape;1747;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748" name="Google Shape;1748;p6"/>
              <p:cNvGrpSpPr/>
              <p:nvPr/>
            </p:nvGrpSpPr>
            <p:grpSpPr>
              <a:xfrm>
                <a:off x="5664306" y="4658329"/>
                <a:ext cx="1646873" cy="417120"/>
                <a:chOff x="5464856" y="2240004"/>
                <a:chExt cx="1646873" cy="417120"/>
              </a:xfrm>
            </p:grpSpPr>
            <p:sp>
              <p:nvSpPr>
                <p:cNvPr id="1749" name="Google Shape;1749;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0" name="Google Shape;1750;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1" name="Google Shape;1751;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2" name="Google Shape;1752;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3" name="Google Shape;1753;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4" name="Google Shape;1754;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5" name="Google Shape;1755;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6" name="Google Shape;1756;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7" name="Google Shape;1757;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8" name="Google Shape;1758;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9" name="Google Shape;1759;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0" name="Google Shape;1760;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1" name="Google Shape;1761;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2" name="Google Shape;1762;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3" name="Google Shape;1763;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4" name="Google Shape;1764;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5" name="Google Shape;1765;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6" name="Google Shape;1766;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7" name="Google Shape;1767;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768" name="Google Shape;1768;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9" name="Google Shape;1769;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0" name="Google Shape;1770;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1" name="Google Shape;1771;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2" name="Google Shape;1772;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3" name="Google Shape;1773;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4" name="Google Shape;1774;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5" name="Google Shape;1775;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6" name="Google Shape;1776;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7" name="Google Shape;1777;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8" name="Google Shape;1778;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9" name="Google Shape;1779;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0" name="Google Shape;1780;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1" name="Google Shape;1781;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2" name="Google Shape;1782;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3" name="Google Shape;1783;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4" name="Google Shape;1784;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5" name="Google Shape;1785;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6" name="Google Shape;1786;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7" name="Google Shape;1787;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8" name="Google Shape;1788;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9" name="Google Shape;1789;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0" name="Google Shape;1790;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1" name="Google Shape;1791;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2" name="Google Shape;1792;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3" name="Google Shape;1793;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4" name="Google Shape;1794;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5" name="Google Shape;1795;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6" name="Google Shape;1796;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7" name="Google Shape;1797;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8" name="Google Shape;1798;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9" name="Google Shape;1799;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0" name="Google Shape;1800;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1" name="Google Shape;1801;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2" name="Google Shape;1802;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3" name="Google Shape;1803;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12" name="Google Shape;1812;p6"/>
            <p:cNvGrpSpPr/>
            <p:nvPr/>
          </p:nvGrpSpPr>
          <p:grpSpPr>
            <a:xfrm>
              <a:off x="-955227" y="4796689"/>
              <a:ext cx="3648000" cy="1225665"/>
              <a:chOff x="5182448" y="4500764"/>
              <a:chExt cx="3648000" cy="1225665"/>
            </a:xfrm>
          </p:grpSpPr>
          <p:grpSp>
            <p:nvGrpSpPr>
              <p:cNvPr id="1813" name="Google Shape;1813;p6"/>
              <p:cNvGrpSpPr/>
              <p:nvPr/>
            </p:nvGrpSpPr>
            <p:grpSpPr>
              <a:xfrm>
                <a:off x="6797372" y="5132697"/>
                <a:ext cx="1091289" cy="319934"/>
                <a:chOff x="6597922" y="2714372"/>
                <a:chExt cx="1091289" cy="319934"/>
              </a:xfrm>
            </p:grpSpPr>
            <p:sp>
              <p:nvSpPr>
                <p:cNvPr id="1814" name="Google Shape;1814;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25" name="Google Shape;1825;p6"/>
              <p:cNvGrpSpPr/>
              <p:nvPr/>
            </p:nvGrpSpPr>
            <p:grpSpPr>
              <a:xfrm>
                <a:off x="8349012" y="5098347"/>
                <a:ext cx="392714" cy="128075"/>
                <a:chOff x="8149562" y="2680022"/>
                <a:chExt cx="392714" cy="128075"/>
              </a:xfrm>
            </p:grpSpPr>
            <p:sp>
              <p:nvSpPr>
                <p:cNvPr id="1826" name="Google Shape;1826;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29" name="Google Shape;1829;p6"/>
              <p:cNvGrpSpPr/>
              <p:nvPr/>
            </p:nvGrpSpPr>
            <p:grpSpPr>
              <a:xfrm>
                <a:off x="5664306" y="4658329"/>
                <a:ext cx="1646873" cy="417120"/>
                <a:chOff x="5464856" y="2240004"/>
                <a:chExt cx="1646873" cy="417120"/>
              </a:xfrm>
            </p:grpSpPr>
            <p:sp>
              <p:nvSpPr>
                <p:cNvPr id="1830" name="Google Shape;1830;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1" name="Google Shape;1831;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3" name="Google Shape;1833;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4" name="Google Shape;1834;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49" name="Google Shape;1849;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93" name="Google Shape;1893;p6"/>
            <p:cNvGrpSpPr/>
            <p:nvPr/>
          </p:nvGrpSpPr>
          <p:grpSpPr>
            <a:xfrm flipH="1">
              <a:off x="1844327" y="4709763"/>
              <a:ext cx="2965944" cy="1224663"/>
              <a:chOff x="774669" y="2838468"/>
              <a:chExt cx="4276159" cy="1765662"/>
            </a:xfrm>
          </p:grpSpPr>
          <p:grpSp>
            <p:nvGrpSpPr>
              <p:cNvPr id="1894" name="Google Shape;1894;p6"/>
              <p:cNvGrpSpPr/>
              <p:nvPr/>
            </p:nvGrpSpPr>
            <p:grpSpPr>
              <a:xfrm>
                <a:off x="774669" y="2838468"/>
                <a:ext cx="4276159" cy="1765662"/>
                <a:chOff x="1133650" y="3105500"/>
                <a:chExt cx="3428608" cy="1415701"/>
              </a:xfrm>
            </p:grpSpPr>
            <p:sp>
              <p:nvSpPr>
                <p:cNvPr id="1895" name="Google Shape;1895;p6"/>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6" name="Google Shape;1896;p6"/>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7" name="Google Shape;1897;p6"/>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8" name="Google Shape;1898;p6"/>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9" name="Google Shape;1899;p6"/>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0" name="Google Shape;1900;p6"/>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1" name="Google Shape;1901;p6"/>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6"/>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3" name="Google Shape;1903;p6"/>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4" name="Google Shape;1904;p6"/>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6"/>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6" name="Google Shape;1906;p6"/>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7" name="Google Shape;1907;p6"/>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6"/>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9" name="Google Shape;1909;p6"/>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10" name="Google Shape;1910;p6"/>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11" name="Google Shape;1911;p6"/>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12" name="Google Shape;1912;p6"/>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913" name="Google Shape;1913;p6"/>
                <p:cNvGrpSpPr/>
                <p:nvPr/>
              </p:nvGrpSpPr>
              <p:grpSpPr>
                <a:xfrm>
                  <a:off x="1133650" y="3105500"/>
                  <a:ext cx="3428608" cy="1415701"/>
                  <a:chOff x="911100" y="2701063"/>
                  <a:chExt cx="3428608" cy="1415701"/>
                </a:xfrm>
              </p:grpSpPr>
              <p:sp>
                <p:nvSpPr>
                  <p:cNvPr id="1914" name="Google Shape;1914;p6"/>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15" name="Google Shape;1915;p6"/>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16" name="Google Shape;1916;p6"/>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17" name="Google Shape;1917;p6"/>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1918" name="Google Shape;1918;p6"/>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19" name="Google Shape;1919;p6"/>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0" name="Google Shape;1920;p6"/>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6"/>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2" name="Google Shape;1922;p6"/>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3" name="Google Shape;1923;p6"/>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4" name="Google Shape;1924;p6"/>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5" name="Google Shape;1925;p6"/>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6" name="Google Shape;1926;p6"/>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6"/>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8" name="Google Shape;1928;p6"/>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9" name="Google Shape;1929;p6"/>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0" name="Google Shape;1930;p6"/>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1" name="Google Shape;1931;p6"/>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6"/>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6"/>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1934" name="Google Shape;1934;p6"/>
              <p:cNvGrpSpPr/>
              <p:nvPr/>
            </p:nvGrpSpPr>
            <p:grpSpPr>
              <a:xfrm>
                <a:off x="1314127" y="2856450"/>
                <a:ext cx="3150057" cy="1498635"/>
                <a:chOff x="1566186" y="3119918"/>
                <a:chExt cx="2525703" cy="1201600"/>
              </a:xfrm>
            </p:grpSpPr>
            <p:sp>
              <p:nvSpPr>
                <p:cNvPr id="1935" name="Google Shape;1935;p6"/>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6"/>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6"/>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6"/>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6"/>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6"/>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6"/>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6"/>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6"/>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6"/>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6"/>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6"/>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6"/>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6"/>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6"/>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6"/>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6"/>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6"/>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6"/>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6"/>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6"/>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6"/>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6"/>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6"/>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6"/>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6"/>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61" name="Google Shape;1961;p6"/>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2" name="Google Shape;1962;p6"/>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3" name="Google Shape;1963;p6"/>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Tree>
    <p:extLst>
      <p:ext uri="{BB962C8B-B14F-4D97-AF65-F5344CB8AC3E}">
        <p14:creationId xmlns:p14="http://schemas.microsoft.com/office/powerpoint/2010/main" val="21522781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3/8/2026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964"/>
        <p:cNvGrpSpPr/>
        <p:nvPr/>
      </p:nvGrpSpPr>
      <p:grpSpPr>
        <a:xfrm>
          <a:off x="0" y="0"/>
          <a:ext cx="0" cy="0"/>
          <a:chOff x="0" y="0"/>
          <a:chExt cx="0" cy="0"/>
        </a:xfrm>
      </p:grpSpPr>
      <p:sp>
        <p:nvSpPr>
          <p:cNvPr id="1965" name="Google Shape;1965;p7"/>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66" name="Google Shape;1966;p7"/>
          <p:cNvGrpSpPr/>
          <p:nvPr/>
        </p:nvGrpSpPr>
        <p:grpSpPr>
          <a:xfrm>
            <a:off x="-6009898" y="1682450"/>
            <a:ext cx="31283522" cy="11977301"/>
            <a:chOff x="-3004950" y="688825"/>
            <a:chExt cx="15641761" cy="5988650"/>
          </a:xfrm>
        </p:grpSpPr>
        <p:sp>
          <p:nvSpPr>
            <p:cNvPr id="1967" name="Google Shape;1967;p7"/>
            <p:cNvSpPr/>
            <p:nvPr/>
          </p:nvSpPr>
          <p:spPr>
            <a:xfrm>
              <a:off x="-3004950" y="688825"/>
              <a:ext cx="15488550" cy="5988650"/>
            </a:xfrm>
            <a:custGeom>
              <a:avLst/>
              <a:gdLst/>
              <a:ahLst/>
              <a:cxnLst/>
              <a:rect l="l" t="t" r="r" b="b"/>
              <a:pathLst>
                <a:path w="619542" h="239546" extrusionOk="0">
                  <a:moveTo>
                    <a:pt x="619542" y="174033"/>
                  </a:moveTo>
                  <a:lnTo>
                    <a:pt x="566886" y="118957"/>
                  </a:lnTo>
                  <a:lnTo>
                    <a:pt x="549266" y="0"/>
                  </a:lnTo>
                  <a:lnTo>
                    <a:pt x="523052" y="16764"/>
                  </a:lnTo>
                  <a:lnTo>
                    <a:pt x="510312" y="51557"/>
                  </a:lnTo>
                  <a:lnTo>
                    <a:pt x="487704" y="97560"/>
                  </a:lnTo>
                  <a:lnTo>
                    <a:pt x="428268" y="103656"/>
                  </a:lnTo>
                  <a:lnTo>
                    <a:pt x="415314" y="115848"/>
                  </a:lnTo>
                  <a:lnTo>
                    <a:pt x="383310" y="123468"/>
                  </a:lnTo>
                  <a:lnTo>
                    <a:pt x="362004" y="141276"/>
                  </a:lnTo>
                  <a:lnTo>
                    <a:pt x="309462" y="144018"/>
                  </a:lnTo>
                  <a:lnTo>
                    <a:pt x="285191" y="147828"/>
                  </a:lnTo>
                  <a:lnTo>
                    <a:pt x="252182" y="145542"/>
                  </a:lnTo>
                  <a:lnTo>
                    <a:pt x="230823" y="150114"/>
                  </a:lnTo>
                  <a:lnTo>
                    <a:pt x="204610" y="150114"/>
                  </a:lnTo>
                  <a:lnTo>
                    <a:pt x="174604" y="152882"/>
                  </a:lnTo>
                  <a:lnTo>
                    <a:pt x="157881" y="145283"/>
                  </a:lnTo>
                  <a:lnTo>
                    <a:pt x="143528" y="139187"/>
                  </a:lnTo>
                  <a:lnTo>
                    <a:pt x="125987" y="138425"/>
                  </a:lnTo>
                  <a:lnTo>
                    <a:pt x="113341" y="136988"/>
                  </a:lnTo>
                  <a:lnTo>
                    <a:pt x="89545" y="155053"/>
                  </a:lnTo>
                  <a:lnTo>
                    <a:pt x="53155" y="140970"/>
                  </a:lnTo>
                  <a:lnTo>
                    <a:pt x="62816" y="153641"/>
                  </a:lnTo>
                  <a:lnTo>
                    <a:pt x="47428" y="158939"/>
                  </a:lnTo>
                  <a:lnTo>
                    <a:pt x="33091" y="160759"/>
                  </a:lnTo>
                  <a:lnTo>
                    <a:pt x="10366" y="169292"/>
                  </a:lnTo>
                  <a:lnTo>
                    <a:pt x="0" y="214802"/>
                  </a:lnTo>
                  <a:lnTo>
                    <a:pt x="33889" y="234490"/>
                  </a:lnTo>
                  <a:lnTo>
                    <a:pt x="110434" y="237966"/>
                  </a:lnTo>
                  <a:lnTo>
                    <a:pt x="240004" y="233542"/>
                  </a:lnTo>
                  <a:lnTo>
                    <a:pt x="299804" y="238914"/>
                  </a:lnTo>
                  <a:lnTo>
                    <a:pt x="364389" y="239546"/>
                  </a:lnTo>
                  <a:lnTo>
                    <a:pt x="431367" y="237650"/>
                  </a:lnTo>
                  <a:lnTo>
                    <a:pt x="454090" y="233858"/>
                  </a:lnTo>
                  <a:lnTo>
                    <a:pt x="490371" y="230381"/>
                  </a:lnTo>
                  <a:lnTo>
                    <a:pt x="533429" y="234490"/>
                  </a:lnTo>
                  <a:lnTo>
                    <a:pt x="555755" y="234490"/>
                  </a:lnTo>
                  <a:lnTo>
                    <a:pt x="579674" y="227537"/>
                  </a:lnTo>
                  <a:lnTo>
                    <a:pt x="592033" y="217740"/>
                  </a:lnTo>
                  <a:close/>
                </a:path>
              </a:pathLst>
            </a:custGeom>
            <a:solidFill>
              <a:schemeClr val="accent2"/>
            </a:solidFill>
            <a:ln>
              <a:noFill/>
            </a:ln>
          </p:spPr>
        </p:sp>
        <p:grpSp>
          <p:nvGrpSpPr>
            <p:cNvPr id="1968" name="Google Shape;1968;p7"/>
            <p:cNvGrpSpPr/>
            <p:nvPr/>
          </p:nvGrpSpPr>
          <p:grpSpPr>
            <a:xfrm>
              <a:off x="-271761" y="2705754"/>
              <a:ext cx="12908572" cy="3830995"/>
              <a:chOff x="-271761" y="2705754"/>
              <a:chExt cx="12908572" cy="3830995"/>
            </a:xfrm>
          </p:grpSpPr>
          <p:grpSp>
            <p:nvGrpSpPr>
              <p:cNvPr id="1969" name="Google Shape;1969;p7"/>
              <p:cNvGrpSpPr/>
              <p:nvPr/>
            </p:nvGrpSpPr>
            <p:grpSpPr>
              <a:xfrm>
                <a:off x="4261346" y="3827671"/>
                <a:ext cx="5057071" cy="2709078"/>
                <a:chOff x="-1951296" y="3403209"/>
                <a:chExt cx="4642922" cy="2487218"/>
              </a:xfrm>
            </p:grpSpPr>
            <p:grpSp>
              <p:nvGrpSpPr>
                <p:cNvPr id="1970" name="Google Shape;1970;p7"/>
                <p:cNvGrpSpPr/>
                <p:nvPr/>
              </p:nvGrpSpPr>
              <p:grpSpPr>
                <a:xfrm flipH="1">
                  <a:off x="-1138105" y="3443947"/>
                  <a:ext cx="3102041" cy="1858991"/>
                  <a:chOff x="1998987" y="1205534"/>
                  <a:chExt cx="2649280" cy="1587660"/>
                </a:xfrm>
              </p:grpSpPr>
              <p:sp>
                <p:nvSpPr>
                  <p:cNvPr id="1971" name="Google Shape;1971;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0" name="Google Shape;1990;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1" name="Google Shape;1991;p7"/>
                <p:cNvGrpSpPr/>
                <p:nvPr/>
              </p:nvGrpSpPr>
              <p:grpSpPr>
                <a:xfrm flipH="1">
                  <a:off x="-186745" y="3456677"/>
                  <a:ext cx="1627295" cy="608831"/>
                  <a:chOff x="2445982" y="1216407"/>
                  <a:chExt cx="1389782" cy="519968"/>
                </a:xfrm>
              </p:grpSpPr>
              <p:sp>
                <p:nvSpPr>
                  <p:cNvPr id="1992" name="Google Shape;1992;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3" name="Google Shape;1993;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4" name="Google Shape;1994;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5" name="Google Shape;1995;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6" name="Google Shape;1996;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05" name="Google Shape;2005;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006" name="Google Shape;2006;p7"/>
                <p:cNvGrpSpPr/>
                <p:nvPr/>
              </p:nvGrpSpPr>
              <p:grpSpPr>
                <a:xfrm flipH="1">
                  <a:off x="-1122624" y="3420115"/>
                  <a:ext cx="3810685" cy="1880070"/>
                  <a:chOff x="1380553" y="1185181"/>
                  <a:chExt cx="3254492" cy="1605662"/>
                </a:xfrm>
              </p:grpSpPr>
              <p:sp>
                <p:nvSpPr>
                  <p:cNvPr id="2007" name="Google Shape;2007;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7" name="Google Shape;2027;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8" name="Google Shape;2028;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9" name="Google Shape;2029;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0" name="Google Shape;2030;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1" name="Google Shape;2031;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2" name="Google Shape;2032;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3" name="Google Shape;2033;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034" name="Google Shape;2034;p7"/>
                  <p:cNvGrpSpPr/>
                  <p:nvPr/>
                </p:nvGrpSpPr>
                <p:grpSpPr>
                  <a:xfrm>
                    <a:off x="2145637" y="2189368"/>
                    <a:ext cx="1166414" cy="523100"/>
                    <a:chOff x="2145637" y="2189368"/>
                    <a:chExt cx="1166414" cy="523100"/>
                  </a:xfrm>
                </p:grpSpPr>
                <p:sp>
                  <p:nvSpPr>
                    <p:cNvPr id="2035" name="Google Shape;2035;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6" name="Google Shape;2036;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046" name="Google Shape;2046;p7"/>
              <p:cNvGrpSpPr/>
              <p:nvPr/>
            </p:nvGrpSpPr>
            <p:grpSpPr>
              <a:xfrm>
                <a:off x="-271761" y="4241451"/>
                <a:ext cx="4074869" cy="2087363"/>
                <a:chOff x="4899775" y="1396775"/>
                <a:chExt cx="3731223" cy="1911329"/>
              </a:xfrm>
            </p:grpSpPr>
            <p:grpSp>
              <p:nvGrpSpPr>
                <p:cNvPr id="2047" name="Google Shape;2047;p7"/>
                <p:cNvGrpSpPr/>
                <p:nvPr/>
              </p:nvGrpSpPr>
              <p:grpSpPr>
                <a:xfrm>
                  <a:off x="6597922" y="2714372"/>
                  <a:ext cx="1091289" cy="319934"/>
                  <a:chOff x="6597922" y="2714372"/>
                  <a:chExt cx="1091289" cy="319934"/>
                </a:xfrm>
              </p:grpSpPr>
              <p:sp>
                <p:nvSpPr>
                  <p:cNvPr id="2048" name="Google Shape;2048;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059" name="Google Shape;2059;p7"/>
                <p:cNvGrpSpPr/>
                <p:nvPr/>
              </p:nvGrpSpPr>
              <p:grpSpPr>
                <a:xfrm>
                  <a:off x="5210215" y="1598241"/>
                  <a:ext cx="703657" cy="335407"/>
                  <a:chOff x="5210215" y="1598241"/>
                  <a:chExt cx="703657" cy="335407"/>
                </a:xfrm>
              </p:grpSpPr>
              <p:sp>
                <p:nvSpPr>
                  <p:cNvPr id="2060" name="Google Shape;2060;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3" name="Google Shape;2063;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4" name="Google Shape;2064;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5" name="Google Shape;2065;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6" name="Google Shape;2066;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7" name="Google Shape;2067;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068" name="Google Shape;2068;p7"/>
                <p:cNvGrpSpPr/>
                <p:nvPr/>
              </p:nvGrpSpPr>
              <p:grpSpPr>
                <a:xfrm>
                  <a:off x="5916272" y="1407387"/>
                  <a:ext cx="2020600" cy="684216"/>
                  <a:chOff x="5916272" y="1407387"/>
                  <a:chExt cx="2020600" cy="684216"/>
                </a:xfrm>
              </p:grpSpPr>
              <p:sp>
                <p:nvSpPr>
                  <p:cNvPr id="2069" name="Google Shape;2069;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0" name="Google Shape;2070;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1" name="Google Shape;2071;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2" name="Google Shape;2072;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3" name="Google Shape;2073;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4" name="Google Shape;2074;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5" name="Google Shape;2075;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6" name="Google Shape;2076;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7" name="Google Shape;2077;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8" name="Google Shape;2078;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9" name="Google Shape;2079;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0" name="Google Shape;2080;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1" name="Google Shape;2081;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082" name="Google Shape;2082;p7"/>
                <p:cNvGrpSpPr/>
                <p:nvPr/>
              </p:nvGrpSpPr>
              <p:grpSpPr>
                <a:xfrm>
                  <a:off x="8149562" y="2680022"/>
                  <a:ext cx="392714" cy="128075"/>
                  <a:chOff x="8149562" y="2680022"/>
                  <a:chExt cx="392714" cy="128075"/>
                </a:xfrm>
              </p:grpSpPr>
              <p:sp>
                <p:nvSpPr>
                  <p:cNvPr id="2083" name="Google Shape;2083;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086" name="Google Shape;2086;p7"/>
                <p:cNvGrpSpPr/>
                <p:nvPr/>
              </p:nvGrpSpPr>
              <p:grpSpPr>
                <a:xfrm>
                  <a:off x="5464856" y="2240004"/>
                  <a:ext cx="1646873" cy="417120"/>
                  <a:chOff x="5464856" y="2240004"/>
                  <a:chExt cx="1646873" cy="417120"/>
                </a:xfrm>
              </p:grpSpPr>
              <p:sp>
                <p:nvSpPr>
                  <p:cNvPr id="2087" name="Google Shape;2087;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8" name="Google Shape;2088;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9" name="Google Shape;2089;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0" name="Google Shape;2090;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1" name="Google Shape;2091;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2" name="Google Shape;2092;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3" name="Google Shape;2093;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4" name="Google Shape;2094;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5" name="Google Shape;2095;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6" name="Google Shape;2096;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7" name="Google Shape;2097;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8" name="Google Shape;2098;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9" name="Google Shape;2099;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0" name="Google Shape;2100;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1" name="Google Shape;2101;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2" name="Google Shape;2102;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3" name="Google Shape;2103;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4" name="Google Shape;2104;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5" name="Google Shape;2105;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06" name="Google Shape;2106;p7"/>
                <p:cNvGrpSpPr/>
                <p:nvPr/>
              </p:nvGrpSpPr>
              <p:grpSpPr>
                <a:xfrm>
                  <a:off x="4899775" y="1396775"/>
                  <a:ext cx="3731223" cy="1911329"/>
                  <a:chOff x="4899775" y="1396775"/>
                  <a:chExt cx="3731223" cy="1911329"/>
                </a:xfrm>
              </p:grpSpPr>
              <p:sp>
                <p:nvSpPr>
                  <p:cNvPr id="2107" name="Google Shape;2107;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8" name="Google Shape;2108;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9" name="Google Shape;2109;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0" name="Google Shape;2110;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1" name="Google Shape;2111;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2" name="Google Shape;2112;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6" name="Google Shape;2116;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7" name="Google Shape;2117;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8" name="Google Shape;2118;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9" name="Google Shape;2119;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0" name="Google Shape;2120;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1" name="Google Shape;2121;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2" name="Google Shape;2122;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3" name="Google Shape;2123;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0" name="Google Shape;2150;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1" name="Google Shape;2151;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2176" name="Google Shape;2176;p7"/>
              <p:cNvGrpSpPr/>
              <p:nvPr/>
            </p:nvGrpSpPr>
            <p:grpSpPr>
              <a:xfrm flipH="1">
                <a:off x="2461928" y="4241454"/>
                <a:ext cx="4074869" cy="2087363"/>
                <a:chOff x="4899775" y="1396775"/>
                <a:chExt cx="3731223" cy="1911329"/>
              </a:xfrm>
            </p:grpSpPr>
            <p:grpSp>
              <p:nvGrpSpPr>
                <p:cNvPr id="2177" name="Google Shape;2177;p7"/>
                <p:cNvGrpSpPr/>
                <p:nvPr/>
              </p:nvGrpSpPr>
              <p:grpSpPr>
                <a:xfrm>
                  <a:off x="6597922" y="2714372"/>
                  <a:ext cx="1091289" cy="319934"/>
                  <a:chOff x="6597922" y="2714372"/>
                  <a:chExt cx="1091289" cy="319934"/>
                </a:xfrm>
              </p:grpSpPr>
              <p:sp>
                <p:nvSpPr>
                  <p:cNvPr id="2178" name="Google Shape;2178;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9" name="Google Shape;2179;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0" name="Google Shape;2180;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1" name="Google Shape;2181;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2" name="Google Shape;2182;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3" name="Google Shape;2183;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4" name="Google Shape;2184;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5" name="Google Shape;2185;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6" name="Google Shape;2186;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7" name="Google Shape;2187;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8" name="Google Shape;2188;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89" name="Google Shape;2189;p7"/>
                <p:cNvGrpSpPr/>
                <p:nvPr/>
              </p:nvGrpSpPr>
              <p:grpSpPr>
                <a:xfrm>
                  <a:off x="5210215" y="1598241"/>
                  <a:ext cx="703657" cy="335407"/>
                  <a:chOff x="5210215" y="1598241"/>
                  <a:chExt cx="703657" cy="335407"/>
                </a:xfrm>
              </p:grpSpPr>
              <p:sp>
                <p:nvSpPr>
                  <p:cNvPr id="2190" name="Google Shape;2190;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91" name="Google Shape;2191;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92" name="Google Shape;2192;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93" name="Google Shape;2193;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94" name="Google Shape;2194;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95" name="Google Shape;2195;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96" name="Google Shape;2196;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97" name="Google Shape;2197;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98" name="Google Shape;2198;p7"/>
                <p:cNvGrpSpPr/>
                <p:nvPr/>
              </p:nvGrpSpPr>
              <p:grpSpPr>
                <a:xfrm>
                  <a:off x="5916272" y="1407387"/>
                  <a:ext cx="2020600" cy="684216"/>
                  <a:chOff x="5916272" y="1407387"/>
                  <a:chExt cx="2020600" cy="684216"/>
                </a:xfrm>
              </p:grpSpPr>
              <p:sp>
                <p:nvSpPr>
                  <p:cNvPr id="2199" name="Google Shape;2199;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0" name="Google Shape;2200;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1" name="Google Shape;2201;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2" name="Google Shape;2202;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3" name="Google Shape;2203;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4" name="Google Shape;2204;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5" name="Google Shape;2205;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6" name="Google Shape;2206;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7" name="Google Shape;2207;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8" name="Google Shape;2208;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9" name="Google Shape;2209;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0" name="Google Shape;2210;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1" name="Google Shape;2211;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2" name="Google Shape;2212;p7"/>
                <p:cNvGrpSpPr/>
                <p:nvPr/>
              </p:nvGrpSpPr>
              <p:grpSpPr>
                <a:xfrm>
                  <a:off x="8149562" y="2680022"/>
                  <a:ext cx="392714" cy="128075"/>
                  <a:chOff x="8149562" y="2680022"/>
                  <a:chExt cx="392714" cy="128075"/>
                </a:xfrm>
              </p:grpSpPr>
              <p:sp>
                <p:nvSpPr>
                  <p:cNvPr id="2213" name="Google Shape;2213;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5" name="Google Shape;2215;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6" name="Google Shape;2216;p7"/>
                <p:cNvGrpSpPr/>
                <p:nvPr/>
              </p:nvGrpSpPr>
              <p:grpSpPr>
                <a:xfrm>
                  <a:off x="5464856" y="2240004"/>
                  <a:ext cx="1646873" cy="417120"/>
                  <a:chOff x="5464856" y="2240004"/>
                  <a:chExt cx="1646873" cy="417120"/>
                </a:xfrm>
              </p:grpSpPr>
              <p:sp>
                <p:nvSpPr>
                  <p:cNvPr id="2217" name="Google Shape;2217;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8" name="Google Shape;2218;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9" name="Google Shape;2219;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1" name="Google Shape;2221;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2" name="Google Shape;2222;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36" name="Google Shape;2236;p7"/>
                <p:cNvGrpSpPr/>
                <p:nvPr/>
              </p:nvGrpSpPr>
              <p:grpSpPr>
                <a:xfrm>
                  <a:off x="4899775" y="1396775"/>
                  <a:ext cx="3731223" cy="1911329"/>
                  <a:chOff x="4899775" y="1396775"/>
                  <a:chExt cx="3731223" cy="1911329"/>
                </a:xfrm>
              </p:grpSpPr>
              <p:sp>
                <p:nvSpPr>
                  <p:cNvPr id="2237" name="Google Shape;2237;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9" name="Google Shape;2249;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0" name="Google Shape;2250;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3" name="Google Shape;2253;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4" name="Google Shape;2254;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2306" name="Google Shape;2306;p7"/>
              <p:cNvGrpSpPr/>
              <p:nvPr/>
            </p:nvGrpSpPr>
            <p:grpSpPr>
              <a:xfrm flipH="1">
                <a:off x="7579740" y="2705754"/>
                <a:ext cx="5057071" cy="2709078"/>
                <a:chOff x="-1951296" y="3403209"/>
                <a:chExt cx="4642922" cy="2487218"/>
              </a:xfrm>
            </p:grpSpPr>
            <p:grpSp>
              <p:nvGrpSpPr>
                <p:cNvPr id="2307" name="Google Shape;2307;p7"/>
                <p:cNvGrpSpPr/>
                <p:nvPr/>
              </p:nvGrpSpPr>
              <p:grpSpPr>
                <a:xfrm flipH="1">
                  <a:off x="-1138105" y="3443947"/>
                  <a:ext cx="3102041" cy="1858991"/>
                  <a:chOff x="1998987" y="1205534"/>
                  <a:chExt cx="2649280" cy="1587660"/>
                </a:xfrm>
              </p:grpSpPr>
              <p:sp>
                <p:nvSpPr>
                  <p:cNvPr id="2308" name="Google Shape;2308;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5" name="Google Shape;2315;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6" name="Google Shape;2316;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8" name="Google Shape;2318;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9" name="Google Shape;2319;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0" name="Google Shape;2320;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1" name="Google Shape;2321;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2" name="Google Shape;2322;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3" name="Google Shape;2323;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4" name="Google Shape;2324;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5" name="Google Shape;2325;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6" name="Google Shape;2326;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7" name="Google Shape;2327;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28" name="Google Shape;2328;p7"/>
                <p:cNvGrpSpPr/>
                <p:nvPr/>
              </p:nvGrpSpPr>
              <p:grpSpPr>
                <a:xfrm flipH="1">
                  <a:off x="-186745" y="3456677"/>
                  <a:ext cx="1627295" cy="608831"/>
                  <a:chOff x="2445982" y="1216407"/>
                  <a:chExt cx="1389782" cy="519968"/>
                </a:xfrm>
              </p:grpSpPr>
              <p:sp>
                <p:nvSpPr>
                  <p:cNvPr id="2329" name="Google Shape;2329;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0" name="Google Shape;2330;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2" name="Google Shape;2342;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343" name="Google Shape;2343;p7"/>
                <p:cNvGrpSpPr/>
                <p:nvPr/>
              </p:nvGrpSpPr>
              <p:grpSpPr>
                <a:xfrm flipH="1">
                  <a:off x="-1122624" y="3420115"/>
                  <a:ext cx="3810685" cy="1880070"/>
                  <a:chOff x="1380553" y="1185181"/>
                  <a:chExt cx="3254492" cy="1605662"/>
                </a:xfrm>
              </p:grpSpPr>
              <p:sp>
                <p:nvSpPr>
                  <p:cNvPr id="2344" name="Google Shape;2344;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5" name="Google Shape;2345;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6" name="Google Shape;2346;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7" name="Google Shape;2347;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8" name="Google Shape;2348;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9" name="Google Shape;2349;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0" name="Google Shape;2350;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1" name="Google Shape;2351;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3" name="Google Shape;2353;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4" name="Google Shape;2354;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5" name="Google Shape;2355;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7" name="Google Shape;2357;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8" name="Google Shape;2358;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0" name="Google Shape;2360;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1" name="Google Shape;2361;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2" name="Google Shape;2362;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3" name="Google Shape;2363;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4" name="Google Shape;2364;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5" name="Google Shape;2365;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6" name="Google Shape;2366;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7" name="Google Shape;2367;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8" name="Google Shape;2368;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9" name="Google Shape;2369;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0" name="Google Shape;2370;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371" name="Google Shape;2371;p7"/>
                  <p:cNvGrpSpPr/>
                  <p:nvPr/>
                </p:nvGrpSpPr>
                <p:grpSpPr>
                  <a:xfrm>
                    <a:off x="2145637" y="2189368"/>
                    <a:ext cx="1166414" cy="523100"/>
                    <a:chOff x="2145637" y="2189368"/>
                    <a:chExt cx="1166414" cy="523100"/>
                  </a:xfrm>
                </p:grpSpPr>
                <p:sp>
                  <p:nvSpPr>
                    <p:cNvPr id="2372" name="Google Shape;2372;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3" name="Google Shape;2373;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4" name="Google Shape;2374;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5" name="Google Shape;2375;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6" name="Google Shape;2376;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7" name="Google Shape;2377;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8" name="Google Shape;2378;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9" name="Google Shape;2379;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0" name="Google Shape;2380;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1" name="Google Shape;2381;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2" name="Google Shape;2382;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grpSp>
      <p:sp>
        <p:nvSpPr>
          <p:cNvPr id="2383" name="Google Shape;2383;p7"/>
          <p:cNvSpPr txBox="1">
            <a:spLocks noGrp="1"/>
          </p:cNvSpPr>
          <p:nvPr>
            <p:ph type="body" idx="1"/>
          </p:nvPr>
        </p:nvSpPr>
        <p:spPr>
          <a:xfrm>
            <a:off x="8143400" y="2853251"/>
            <a:ext cx="8533800" cy="4602600"/>
          </a:xfrm>
          <a:prstGeom prst="rect">
            <a:avLst/>
          </a:prstGeom>
        </p:spPr>
        <p:txBody>
          <a:bodyPr spcFirstLastPara="1" wrap="square" lIns="91425" tIns="91425" rIns="91425" bIns="91425" anchor="t" anchorCtr="0">
            <a:noAutofit/>
          </a:bodyPr>
          <a:lstStyle>
            <a:lvl1pPr marL="914378" lvl="0" indent="-634985" rtl="0">
              <a:lnSpc>
                <a:spcPct val="115000"/>
              </a:lnSpc>
              <a:spcBef>
                <a:spcPts val="0"/>
              </a:spcBef>
              <a:spcAft>
                <a:spcPts val="0"/>
              </a:spcAft>
              <a:buSzPts val="1400"/>
              <a:buChar char="●"/>
              <a:defRPr/>
            </a:lvl1pPr>
            <a:lvl2pPr marL="1828755" lvl="1" indent="-634985" rtl="0">
              <a:lnSpc>
                <a:spcPct val="115000"/>
              </a:lnSpc>
              <a:spcBef>
                <a:spcPts val="0"/>
              </a:spcBef>
              <a:spcAft>
                <a:spcPts val="0"/>
              </a:spcAft>
              <a:buSzPts val="1400"/>
              <a:buChar char="○"/>
              <a:defRPr/>
            </a:lvl2pPr>
            <a:lvl3pPr marL="2743131" lvl="2" indent="-634985" rtl="0">
              <a:lnSpc>
                <a:spcPct val="115000"/>
              </a:lnSpc>
              <a:spcBef>
                <a:spcPts val="3200"/>
              </a:spcBef>
              <a:spcAft>
                <a:spcPts val="0"/>
              </a:spcAft>
              <a:buSzPts val="1400"/>
              <a:buChar char="■"/>
              <a:defRPr/>
            </a:lvl3pPr>
            <a:lvl4pPr marL="3657509" lvl="3" indent="-634985" rtl="0">
              <a:lnSpc>
                <a:spcPct val="115000"/>
              </a:lnSpc>
              <a:spcBef>
                <a:spcPts val="3200"/>
              </a:spcBef>
              <a:spcAft>
                <a:spcPts val="0"/>
              </a:spcAft>
              <a:buSzPts val="1400"/>
              <a:buChar char="●"/>
              <a:defRPr/>
            </a:lvl4pPr>
            <a:lvl5pPr marL="4571886" lvl="4" indent="-634985" rtl="0">
              <a:lnSpc>
                <a:spcPct val="115000"/>
              </a:lnSpc>
              <a:spcBef>
                <a:spcPts val="3200"/>
              </a:spcBef>
              <a:spcAft>
                <a:spcPts val="0"/>
              </a:spcAft>
              <a:buSzPts val="1400"/>
              <a:buChar char="○"/>
              <a:defRPr/>
            </a:lvl5pPr>
            <a:lvl6pPr marL="5486264" lvl="5" indent="-634985" rtl="0">
              <a:lnSpc>
                <a:spcPct val="115000"/>
              </a:lnSpc>
              <a:spcBef>
                <a:spcPts val="3200"/>
              </a:spcBef>
              <a:spcAft>
                <a:spcPts val="0"/>
              </a:spcAft>
              <a:buSzPts val="1400"/>
              <a:buChar char="■"/>
              <a:defRPr/>
            </a:lvl6pPr>
            <a:lvl7pPr marL="6400640" lvl="6" indent="-634985" rtl="0">
              <a:lnSpc>
                <a:spcPct val="115000"/>
              </a:lnSpc>
              <a:spcBef>
                <a:spcPts val="3200"/>
              </a:spcBef>
              <a:spcAft>
                <a:spcPts val="0"/>
              </a:spcAft>
              <a:buSzPts val="1400"/>
              <a:buChar char="●"/>
              <a:defRPr/>
            </a:lvl7pPr>
            <a:lvl8pPr marL="7315017" lvl="7" indent="-634985" rtl="0">
              <a:lnSpc>
                <a:spcPct val="115000"/>
              </a:lnSpc>
              <a:spcBef>
                <a:spcPts val="3200"/>
              </a:spcBef>
              <a:spcAft>
                <a:spcPts val="0"/>
              </a:spcAft>
              <a:buSzPts val="1400"/>
              <a:buChar char="○"/>
              <a:defRPr/>
            </a:lvl8pPr>
            <a:lvl9pPr marL="8229395" lvl="8" indent="-634985" rtl="0">
              <a:lnSpc>
                <a:spcPct val="115000"/>
              </a:lnSpc>
              <a:spcBef>
                <a:spcPts val="3200"/>
              </a:spcBef>
              <a:spcAft>
                <a:spcPts val="3200"/>
              </a:spcAft>
              <a:buSzPts val="1400"/>
              <a:buChar char="■"/>
              <a:defRPr/>
            </a:lvl9pPr>
          </a:lstStyle>
          <a:p>
            <a:endParaRPr/>
          </a:p>
        </p:txBody>
      </p:sp>
      <p:sp>
        <p:nvSpPr>
          <p:cNvPr id="2384" name="Google Shape;2384;p7"/>
          <p:cNvSpPr txBox="1">
            <a:spLocks noGrp="1"/>
          </p:cNvSpPr>
          <p:nvPr>
            <p:ph type="title"/>
          </p:nvPr>
        </p:nvSpPr>
        <p:spPr>
          <a:xfrm>
            <a:off x="8143400" y="1529051"/>
            <a:ext cx="8533800" cy="13236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2385" name="Google Shape;2385;p7"/>
          <p:cNvSpPr>
            <a:spLocks noGrp="1"/>
          </p:cNvSpPr>
          <p:nvPr>
            <p:ph type="pic" idx="2"/>
          </p:nvPr>
        </p:nvSpPr>
        <p:spPr>
          <a:xfrm>
            <a:off x="1640450" y="1502351"/>
            <a:ext cx="5335800" cy="5980200"/>
          </a:xfrm>
          <a:prstGeom prst="rect">
            <a:avLst/>
          </a:prstGeom>
          <a:noFill/>
          <a:ln w="9525" cap="flat" cmpd="sng">
            <a:solidFill>
              <a:schemeClr val="lt2"/>
            </a:solidFill>
            <a:prstDash val="solid"/>
            <a:round/>
            <a:headEnd type="none" w="sm" len="sm"/>
            <a:tailEnd type="none" w="sm" len="sm"/>
          </a:ln>
        </p:spPr>
      </p:sp>
    </p:spTree>
    <p:extLst>
      <p:ext uri="{BB962C8B-B14F-4D97-AF65-F5344CB8AC3E}">
        <p14:creationId xmlns:p14="http://schemas.microsoft.com/office/powerpoint/2010/main" val="72639294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386"/>
        <p:cNvGrpSpPr/>
        <p:nvPr/>
      </p:nvGrpSpPr>
      <p:grpSpPr>
        <a:xfrm>
          <a:off x="0" y="0"/>
          <a:ext cx="0" cy="0"/>
          <a:chOff x="0" y="0"/>
          <a:chExt cx="0" cy="0"/>
        </a:xfrm>
      </p:grpSpPr>
      <p:sp>
        <p:nvSpPr>
          <p:cNvPr id="2387" name="Google Shape;2387;p8"/>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88" name="Google Shape;2388;p8"/>
          <p:cNvGrpSpPr/>
          <p:nvPr/>
        </p:nvGrpSpPr>
        <p:grpSpPr>
          <a:xfrm>
            <a:off x="-4763018" y="3736802"/>
            <a:ext cx="28142454" cy="8509554"/>
            <a:chOff x="-2381509" y="1868400"/>
            <a:chExt cx="14071227" cy="4254777"/>
          </a:xfrm>
        </p:grpSpPr>
        <p:sp>
          <p:nvSpPr>
            <p:cNvPr id="2389" name="Google Shape;2389;p8"/>
            <p:cNvSpPr/>
            <p:nvPr/>
          </p:nvSpPr>
          <p:spPr>
            <a:xfrm>
              <a:off x="-1399750" y="1868400"/>
              <a:ext cx="12278050" cy="4254700"/>
            </a:xfrm>
            <a:custGeom>
              <a:avLst/>
              <a:gdLst/>
              <a:ahLst/>
              <a:cxnLst/>
              <a:rect l="l" t="t" r="r" b="b"/>
              <a:pathLst>
                <a:path w="491122" h="170188" extrusionOk="0">
                  <a:moveTo>
                    <a:pt x="0" y="92805"/>
                  </a:moveTo>
                  <a:lnTo>
                    <a:pt x="49719" y="0"/>
                  </a:lnTo>
                  <a:lnTo>
                    <a:pt x="77386" y="15992"/>
                  </a:lnTo>
                  <a:lnTo>
                    <a:pt x="94752" y="36505"/>
                  </a:lnTo>
                  <a:lnTo>
                    <a:pt x="117122" y="36852"/>
                  </a:lnTo>
                  <a:lnTo>
                    <a:pt x="139886" y="51264"/>
                  </a:lnTo>
                  <a:lnTo>
                    <a:pt x="162549" y="63037"/>
                  </a:lnTo>
                  <a:lnTo>
                    <a:pt x="163138" y="80992"/>
                  </a:lnTo>
                  <a:lnTo>
                    <a:pt x="195221" y="88644"/>
                  </a:lnTo>
                  <a:lnTo>
                    <a:pt x="222888" y="78637"/>
                  </a:lnTo>
                  <a:lnTo>
                    <a:pt x="240548" y="84229"/>
                  </a:lnTo>
                  <a:lnTo>
                    <a:pt x="263112" y="91437"/>
                  </a:lnTo>
                  <a:lnTo>
                    <a:pt x="290540" y="72996"/>
                  </a:lnTo>
                  <a:lnTo>
                    <a:pt x="311438" y="80993"/>
                  </a:lnTo>
                  <a:lnTo>
                    <a:pt x="319177" y="73932"/>
                  </a:lnTo>
                  <a:lnTo>
                    <a:pt x="328302" y="71846"/>
                  </a:lnTo>
                  <a:lnTo>
                    <a:pt x="340522" y="49368"/>
                  </a:lnTo>
                  <a:lnTo>
                    <a:pt x="360537" y="49368"/>
                  </a:lnTo>
                  <a:lnTo>
                    <a:pt x="370838" y="40677"/>
                  </a:lnTo>
                  <a:lnTo>
                    <a:pt x="385555" y="32680"/>
                  </a:lnTo>
                  <a:lnTo>
                    <a:pt x="424475" y="6231"/>
                  </a:lnTo>
                  <a:lnTo>
                    <a:pt x="440890" y="16688"/>
                  </a:lnTo>
                  <a:lnTo>
                    <a:pt x="441326" y="68717"/>
                  </a:lnTo>
                  <a:lnTo>
                    <a:pt x="453525" y="74975"/>
                  </a:lnTo>
                  <a:lnTo>
                    <a:pt x="464890" y="77125"/>
                  </a:lnTo>
                  <a:lnTo>
                    <a:pt x="482905" y="87204"/>
                  </a:lnTo>
                  <a:lnTo>
                    <a:pt x="491122" y="140961"/>
                  </a:lnTo>
                  <a:lnTo>
                    <a:pt x="464258" y="164216"/>
                  </a:lnTo>
                  <a:lnTo>
                    <a:pt x="403579" y="168322"/>
                  </a:lnTo>
                  <a:lnTo>
                    <a:pt x="300867" y="163097"/>
                  </a:lnTo>
                  <a:lnTo>
                    <a:pt x="253462" y="169442"/>
                  </a:lnTo>
                  <a:lnTo>
                    <a:pt x="202264" y="170188"/>
                  </a:lnTo>
                  <a:lnTo>
                    <a:pt x="149170" y="167949"/>
                  </a:lnTo>
                  <a:lnTo>
                    <a:pt x="131156" y="163470"/>
                  </a:lnTo>
                  <a:lnTo>
                    <a:pt x="102396" y="159363"/>
                  </a:lnTo>
                  <a:lnTo>
                    <a:pt x="68264" y="164216"/>
                  </a:lnTo>
                  <a:lnTo>
                    <a:pt x="50566" y="164216"/>
                  </a:lnTo>
                  <a:lnTo>
                    <a:pt x="31604" y="156003"/>
                  </a:lnTo>
                  <a:lnTo>
                    <a:pt x="21807" y="144431"/>
                  </a:lnTo>
                  <a:close/>
                </a:path>
              </a:pathLst>
            </a:custGeom>
            <a:solidFill>
              <a:schemeClr val="accent2"/>
            </a:solidFill>
            <a:ln>
              <a:noFill/>
            </a:ln>
          </p:spPr>
        </p:sp>
        <p:grpSp>
          <p:nvGrpSpPr>
            <p:cNvPr id="2390" name="Google Shape;2390;p8"/>
            <p:cNvGrpSpPr/>
            <p:nvPr/>
          </p:nvGrpSpPr>
          <p:grpSpPr>
            <a:xfrm>
              <a:off x="-2381509" y="2434429"/>
              <a:ext cx="14071227" cy="3688748"/>
              <a:chOff x="-2381509" y="2434429"/>
              <a:chExt cx="14071227" cy="3688748"/>
            </a:xfrm>
          </p:grpSpPr>
          <p:grpSp>
            <p:nvGrpSpPr>
              <p:cNvPr id="2391" name="Google Shape;2391;p8"/>
              <p:cNvGrpSpPr/>
              <p:nvPr/>
            </p:nvGrpSpPr>
            <p:grpSpPr>
              <a:xfrm>
                <a:off x="-2381509" y="2434429"/>
                <a:ext cx="5057071" cy="2709078"/>
                <a:chOff x="-1951296" y="3403209"/>
                <a:chExt cx="4642922" cy="2487218"/>
              </a:xfrm>
            </p:grpSpPr>
            <p:grpSp>
              <p:nvGrpSpPr>
                <p:cNvPr id="2392" name="Google Shape;2392;p8"/>
                <p:cNvGrpSpPr/>
                <p:nvPr/>
              </p:nvGrpSpPr>
              <p:grpSpPr>
                <a:xfrm flipH="1">
                  <a:off x="-1138105" y="3443947"/>
                  <a:ext cx="3102041" cy="1858991"/>
                  <a:chOff x="1998987" y="1205534"/>
                  <a:chExt cx="2649280" cy="1587660"/>
                </a:xfrm>
              </p:grpSpPr>
              <p:sp>
                <p:nvSpPr>
                  <p:cNvPr id="2393" name="Google Shape;2393;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13" name="Google Shape;2413;p8"/>
                <p:cNvGrpSpPr/>
                <p:nvPr/>
              </p:nvGrpSpPr>
              <p:grpSpPr>
                <a:xfrm flipH="1">
                  <a:off x="-186745" y="3456677"/>
                  <a:ext cx="1627295" cy="608831"/>
                  <a:chOff x="2445982" y="1216407"/>
                  <a:chExt cx="1389782" cy="519968"/>
                </a:xfrm>
              </p:grpSpPr>
              <p:sp>
                <p:nvSpPr>
                  <p:cNvPr id="2414" name="Google Shape;2414;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27" name="Google Shape;2427;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428" name="Google Shape;2428;p8"/>
                <p:cNvGrpSpPr/>
                <p:nvPr/>
              </p:nvGrpSpPr>
              <p:grpSpPr>
                <a:xfrm flipH="1">
                  <a:off x="-1122624" y="3420115"/>
                  <a:ext cx="3810685" cy="1880070"/>
                  <a:chOff x="1380553" y="1185181"/>
                  <a:chExt cx="3254492" cy="1605662"/>
                </a:xfrm>
              </p:grpSpPr>
              <p:sp>
                <p:nvSpPr>
                  <p:cNvPr id="2429" name="Google Shape;2429;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4" name="Google Shape;2444;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5" name="Google Shape;2445;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8" name="Google Shape;2448;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9" name="Google Shape;2449;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1" name="Google Shape;2451;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2" name="Google Shape;2452;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4" name="Google Shape;2454;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5" name="Google Shape;2455;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456" name="Google Shape;2456;p8"/>
                  <p:cNvGrpSpPr/>
                  <p:nvPr/>
                </p:nvGrpSpPr>
                <p:grpSpPr>
                  <a:xfrm>
                    <a:off x="2145637" y="2189368"/>
                    <a:ext cx="1166414" cy="523100"/>
                    <a:chOff x="2145637" y="2189368"/>
                    <a:chExt cx="1166414" cy="523100"/>
                  </a:xfrm>
                </p:grpSpPr>
                <p:sp>
                  <p:nvSpPr>
                    <p:cNvPr id="2457" name="Google Shape;2457;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0" name="Google Shape;2460;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1" name="Google Shape;2461;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2" name="Google Shape;2462;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468" name="Google Shape;2468;p8"/>
              <p:cNvGrpSpPr/>
              <p:nvPr/>
            </p:nvGrpSpPr>
            <p:grpSpPr>
              <a:xfrm flipH="1">
                <a:off x="6598290" y="2434429"/>
                <a:ext cx="5091428" cy="2709078"/>
                <a:chOff x="-1951296" y="3403209"/>
                <a:chExt cx="4642922" cy="2487218"/>
              </a:xfrm>
            </p:grpSpPr>
            <p:grpSp>
              <p:nvGrpSpPr>
                <p:cNvPr id="2469" name="Google Shape;2469;p8"/>
                <p:cNvGrpSpPr/>
                <p:nvPr/>
              </p:nvGrpSpPr>
              <p:grpSpPr>
                <a:xfrm flipH="1">
                  <a:off x="-1138105" y="3443947"/>
                  <a:ext cx="3102041" cy="1858991"/>
                  <a:chOff x="1998987" y="1205534"/>
                  <a:chExt cx="2649280" cy="1587660"/>
                </a:xfrm>
              </p:grpSpPr>
              <p:sp>
                <p:nvSpPr>
                  <p:cNvPr id="2470" name="Google Shape;2470;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90" name="Google Shape;2490;p8"/>
                <p:cNvGrpSpPr/>
                <p:nvPr/>
              </p:nvGrpSpPr>
              <p:grpSpPr>
                <a:xfrm flipH="1">
                  <a:off x="-186745" y="3456677"/>
                  <a:ext cx="1627295" cy="608831"/>
                  <a:chOff x="2445982" y="1216407"/>
                  <a:chExt cx="1389782" cy="519968"/>
                </a:xfrm>
              </p:grpSpPr>
              <p:sp>
                <p:nvSpPr>
                  <p:cNvPr id="2491" name="Google Shape;2491;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04" name="Google Shape;2504;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505" name="Google Shape;2505;p8"/>
                <p:cNvGrpSpPr/>
                <p:nvPr/>
              </p:nvGrpSpPr>
              <p:grpSpPr>
                <a:xfrm flipH="1">
                  <a:off x="-1122624" y="3420115"/>
                  <a:ext cx="3810685" cy="1880070"/>
                  <a:chOff x="1380553" y="1185181"/>
                  <a:chExt cx="3254492" cy="1605662"/>
                </a:xfrm>
              </p:grpSpPr>
              <p:sp>
                <p:nvSpPr>
                  <p:cNvPr id="2506" name="Google Shape;2506;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4" name="Google Shape;2524;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5" name="Google Shape;2525;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7" name="Google Shape;2527;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8" name="Google Shape;2528;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9" name="Google Shape;2529;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1" name="Google Shape;2531;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2" name="Google Shape;2532;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533" name="Google Shape;2533;p8"/>
                  <p:cNvGrpSpPr/>
                  <p:nvPr/>
                </p:nvGrpSpPr>
                <p:grpSpPr>
                  <a:xfrm>
                    <a:off x="2145637" y="2189368"/>
                    <a:ext cx="1166414" cy="523100"/>
                    <a:chOff x="2145637" y="2189368"/>
                    <a:chExt cx="1166414" cy="523100"/>
                  </a:xfrm>
                </p:grpSpPr>
                <p:sp>
                  <p:nvSpPr>
                    <p:cNvPr id="2534" name="Google Shape;2534;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5" name="Google Shape;2535;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6" name="Google Shape;2536;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7" name="Google Shape;2537;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8" name="Google Shape;2538;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9" name="Google Shape;2539;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0" name="Google Shape;2540;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1" name="Google Shape;2541;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2" name="Google Shape;2542;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3" name="Google Shape;2543;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4" name="Google Shape;2544;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545" name="Google Shape;2545;p8"/>
              <p:cNvGrpSpPr/>
              <p:nvPr/>
            </p:nvGrpSpPr>
            <p:grpSpPr>
              <a:xfrm>
                <a:off x="497139" y="4035814"/>
                <a:ext cx="4074869" cy="2087363"/>
                <a:chOff x="4899775" y="1396775"/>
                <a:chExt cx="3731223" cy="1911329"/>
              </a:xfrm>
            </p:grpSpPr>
            <p:grpSp>
              <p:nvGrpSpPr>
                <p:cNvPr id="2546" name="Google Shape;2546;p8"/>
                <p:cNvGrpSpPr/>
                <p:nvPr/>
              </p:nvGrpSpPr>
              <p:grpSpPr>
                <a:xfrm>
                  <a:off x="6597922" y="2714372"/>
                  <a:ext cx="1091289" cy="319934"/>
                  <a:chOff x="6597922" y="2714372"/>
                  <a:chExt cx="1091289" cy="319934"/>
                </a:xfrm>
              </p:grpSpPr>
              <p:sp>
                <p:nvSpPr>
                  <p:cNvPr id="2547" name="Google Shape;2547;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8" name="Google Shape;2548;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9" name="Google Shape;2549;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0" name="Google Shape;2550;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1" name="Google Shape;2551;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2" name="Google Shape;2552;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3" name="Google Shape;2553;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4" name="Google Shape;2554;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5" name="Google Shape;2555;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6" name="Google Shape;2556;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7" name="Google Shape;2557;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58" name="Google Shape;2558;p8"/>
                <p:cNvGrpSpPr/>
                <p:nvPr/>
              </p:nvGrpSpPr>
              <p:grpSpPr>
                <a:xfrm>
                  <a:off x="5210215" y="1598241"/>
                  <a:ext cx="703657" cy="335407"/>
                  <a:chOff x="5210215" y="1598241"/>
                  <a:chExt cx="703657" cy="335407"/>
                </a:xfrm>
              </p:grpSpPr>
              <p:sp>
                <p:nvSpPr>
                  <p:cNvPr id="2559" name="Google Shape;2559;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0" name="Google Shape;2560;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1" name="Google Shape;2561;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2" name="Google Shape;2562;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5" name="Google Shape;2565;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6" name="Google Shape;2566;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67" name="Google Shape;2567;p8"/>
                <p:cNvGrpSpPr/>
                <p:nvPr/>
              </p:nvGrpSpPr>
              <p:grpSpPr>
                <a:xfrm>
                  <a:off x="5916272" y="1407387"/>
                  <a:ext cx="2020600" cy="684216"/>
                  <a:chOff x="5916272" y="1407387"/>
                  <a:chExt cx="2020600" cy="684216"/>
                </a:xfrm>
              </p:grpSpPr>
              <p:sp>
                <p:nvSpPr>
                  <p:cNvPr id="2568" name="Google Shape;2568;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9" name="Google Shape;2569;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0" name="Google Shape;2570;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1" name="Google Shape;2571;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2" name="Google Shape;2572;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3" name="Google Shape;2573;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4" name="Google Shape;2574;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81" name="Google Shape;2581;p8"/>
                <p:cNvGrpSpPr/>
                <p:nvPr/>
              </p:nvGrpSpPr>
              <p:grpSpPr>
                <a:xfrm>
                  <a:off x="8149562" y="2680022"/>
                  <a:ext cx="392714" cy="128075"/>
                  <a:chOff x="8149562" y="2680022"/>
                  <a:chExt cx="392714" cy="128075"/>
                </a:xfrm>
              </p:grpSpPr>
              <p:sp>
                <p:nvSpPr>
                  <p:cNvPr id="2582" name="Google Shape;2582;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85" name="Google Shape;2585;p8"/>
                <p:cNvGrpSpPr/>
                <p:nvPr/>
              </p:nvGrpSpPr>
              <p:grpSpPr>
                <a:xfrm>
                  <a:off x="5464856" y="2240004"/>
                  <a:ext cx="1646873" cy="417120"/>
                  <a:chOff x="5464856" y="2240004"/>
                  <a:chExt cx="1646873" cy="417120"/>
                </a:xfrm>
              </p:grpSpPr>
              <p:sp>
                <p:nvSpPr>
                  <p:cNvPr id="2586" name="Google Shape;2586;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1" name="Google Shape;2601;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2" name="Google Shape;2602;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3" name="Google Shape;2603;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8"/>
                <p:cNvGrpSpPr/>
                <p:nvPr/>
              </p:nvGrpSpPr>
              <p:grpSpPr>
                <a:xfrm>
                  <a:off x="4899775" y="1396775"/>
                  <a:ext cx="3731223" cy="1911329"/>
                  <a:chOff x="4899775" y="1396775"/>
                  <a:chExt cx="3731223" cy="1911329"/>
                </a:xfrm>
              </p:grpSpPr>
              <p:sp>
                <p:nvSpPr>
                  <p:cNvPr id="2606" name="Google Shape;2606;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8" name="Google Shape;2608;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9" name="Google Shape;2609;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1" name="Google Shape;2611;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2" name="Google Shape;2612;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3" name="Google Shape;2613;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6" name="Google Shape;2616;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7" name="Google Shape;2617;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4" name="Google Shape;2644;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5" name="Google Shape;2645;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6" name="Google Shape;2646;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9" name="Google Shape;2649;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0" name="Google Shape;2650;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1" name="Google Shape;2651;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2675" name="Google Shape;2675;p8"/>
              <p:cNvGrpSpPr/>
              <p:nvPr/>
            </p:nvGrpSpPr>
            <p:grpSpPr>
              <a:xfrm flipH="1">
                <a:off x="3530541" y="3720629"/>
                <a:ext cx="4074869" cy="2087363"/>
                <a:chOff x="4899775" y="1396775"/>
                <a:chExt cx="3731223" cy="1911329"/>
              </a:xfrm>
            </p:grpSpPr>
            <p:grpSp>
              <p:nvGrpSpPr>
                <p:cNvPr id="2676" name="Google Shape;2676;p8"/>
                <p:cNvGrpSpPr/>
                <p:nvPr/>
              </p:nvGrpSpPr>
              <p:grpSpPr>
                <a:xfrm>
                  <a:off x="6597922" y="2714372"/>
                  <a:ext cx="1091289" cy="319934"/>
                  <a:chOff x="6597922" y="2714372"/>
                  <a:chExt cx="1091289" cy="319934"/>
                </a:xfrm>
              </p:grpSpPr>
              <p:sp>
                <p:nvSpPr>
                  <p:cNvPr id="2677" name="Google Shape;2677;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88" name="Google Shape;2688;p8"/>
                <p:cNvGrpSpPr/>
                <p:nvPr/>
              </p:nvGrpSpPr>
              <p:grpSpPr>
                <a:xfrm>
                  <a:off x="5210215" y="1598241"/>
                  <a:ext cx="703657" cy="335407"/>
                  <a:chOff x="5210215" y="1598241"/>
                  <a:chExt cx="703657" cy="335407"/>
                </a:xfrm>
              </p:grpSpPr>
              <p:sp>
                <p:nvSpPr>
                  <p:cNvPr id="2689" name="Google Shape;2689;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97" name="Google Shape;2697;p8"/>
                <p:cNvGrpSpPr/>
                <p:nvPr/>
              </p:nvGrpSpPr>
              <p:grpSpPr>
                <a:xfrm>
                  <a:off x="5916272" y="1407387"/>
                  <a:ext cx="2020600" cy="684216"/>
                  <a:chOff x="5916272" y="1407387"/>
                  <a:chExt cx="2020600" cy="684216"/>
                </a:xfrm>
              </p:grpSpPr>
              <p:sp>
                <p:nvSpPr>
                  <p:cNvPr id="2698" name="Google Shape;2698;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11" name="Google Shape;2711;p8"/>
                <p:cNvGrpSpPr/>
                <p:nvPr/>
              </p:nvGrpSpPr>
              <p:grpSpPr>
                <a:xfrm>
                  <a:off x="8149562" y="2680022"/>
                  <a:ext cx="392714" cy="128075"/>
                  <a:chOff x="8149562" y="2680022"/>
                  <a:chExt cx="392714" cy="128075"/>
                </a:xfrm>
              </p:grpSpPr>
              <p:sp>
                <p:nvSpPr>
                  <p:cNvPr id="2712" name="Google Shape;2712;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3" name="Google Shape;2713;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4" name="Google Shape;2714;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15" name="Google Shape;2715;p8"/>
                <p:cNvGrpSpPr/>
                <p:nvPr/>
              </p:nvGrpSpPr>
              <p:grpSpPr>
                <a:xfrm>
                  <a:off x="5464856" y="2240004"/>
                  <a:ext cx="1646873" cy="417120"/>
                  <a:chOff x="5464856" y="2240004"/>
                  <a:chExt cx="1646873" cy="417120"/>
                </a:xfrm>
              </p:grpSpPr>
              <p:sp>
                <p:nvSpPr>
                  <p:cNvPr id="2716" name="Google Shape;2716;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7" name="Google Shape;2717;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8" name="Google Shape;2718;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9" name="Google Shape;2719;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0" name="Google Shape;2720;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1" name="Google Shape;2721;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3" name="Google Shape;2723;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4" name="Google Shape;2724;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6" name="Google Shape;2726;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7" name="Google Shape;2727;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9" name="Google Shape;2729;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0" name="Google Shape;2730;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2" name="Google Shape;2732;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3" name="Google Shape;2733;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5" name="Google Shape;2735;p8"/>
                <p:cNvGrpSpPr/>
                <p:nvPr/>
              </p:nvGrpSpPr>
              <p:grpSpPr>
                <a:xfrm>
                  <a:off x="4899775" y="1396775"/>
                  <a:ext cx="3731223" cy="1911329"/>
                  <a:chOff x="4899775" y="1396775"/>
                  <a:chExt cx="3731223" cy="1911329"/>
                </a:xfrm>
              </p:grpSpPr>
              <p:sp>
                <p:nvSpPr>
                  <p:cNvPr id="2736" name="Google Shape;2736;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7" name="Google Shape;2737;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8" name="Google Shape;2738;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9" name="Google Shape;2739;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0" name="Google Shape;2740;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1" name="Google Shape;2741;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8" name="Google Shape;2748;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9" name="Google Shape;2749;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2" name="Google Shape;2762;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3" name="Google Shape;2763;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5" name="Google Shape;2765;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6" name="Google Shape;2766;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7" name="Google Shape;2767;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8" name="Google Shape;2768;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0" name="Google Shape;2770;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1" name="Google Shape;2771;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2" name="Google Shape;2772;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3" name="Google Shape;2773;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4" name="Google Shape;2774;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5" name="Google Shape;2775;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6" name="Google Shape;2776;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7" name="Google Shape;2777;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8" name="Google Shape;2778;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9" name="Google Shape;2779;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0" name="Google Shape;2780;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1" name="Google Shape;2781;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2" name="Google Shape;2782;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3" name="Google Shape;2783;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4" name="Google Shape;2784;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5" name="Google Shape;2785;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6" name="Google Shape;2786;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7" name="Google Shape;2787;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8" name="Google Shape;2788;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9" name="Google Shape;2789;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0" name="Google Shape;2790;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1" name="Google Shape;2791;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2" name="Google Shape;2792;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3" name="Google Shape;2793;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4" name="Google Shape;2794;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5" name="Google Shape;2795;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6" name="Google Shape;2796;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7" name="Google Shape;2797;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8" name="Google Shape;2798;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9" name="Google Shape;2799;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0" name="Google Shape;2800;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1" name="Google Shape;2801;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2" name="Google Shape;2802;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3" name="Google Shape;2803;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4" name="Google Shape;2804;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sp>
        <p:nvSpPr>
          <p:cNvPr id="2805" name="Google Shape;2805;p8"/>
          <p:cNvSpPr txBox="1">
            <a:spLocks noGrp="1"/>
          </p:cNvSpPr>
          <p:nvPr>
            <p:ph type="title"/>
          </p:nvPr>
        </p:nvSpPr>
        <p:spPr>
          <a:xfrm>
            <a:off x="4635900" y="1078800"/>
            <a:ext cx="9016200" cy="5058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sz="12000"/>
            </a:lvl1pPr>
            <a:lvl2pPr lvl="1">
              <a:lnSpc>
                <a:spcPct val="115000"/>
              </a:lnSpc>
              <a:spcBef>
                <a:spcPts val="0"/>
              </a:spcBef>
              <a:spcAft>
                <a:spcPts val="0"/>
              </a:spcAft>
              <a:buSzPts val="4800"/>
              <a:buNone/>
              <a:defRPr sz="9600"/>
            </a:lvl2pPr>
            <a:lvl3pPr lvl="2">
              <a:lnSpc>
                <a:spcPct val="115000"/>
              </a:lnSpc>
              <a:spcBef>
                <a:spcPts val="0"/>
              </a:spcBef>
              <a:spcAft>
                <a:spcPts val="0"/>
              </a:spcAft>
              <a:buSzPts val="4800"/>
              <a:buNone/>
              <a:defRPr sz="9600"/>
            </a:lvl3pPr>
            <a:lvl4pPr lvl="3">
              <a:lnSpc>
                <a:spcPct val="115000"/>
              </a:lnSpc>
              <a:spcBef>
                <a:spcPts val="0"/>
              </a:spcBef>
              <a:spcAft>
                <a:spcPts val="0"/>
              </a:spcAft>
              <a:buSzPts val="4800"/>
              <a:buNone/>
              <a:defRPr sz="9600"/>
            </a:lvl4pPr>
            <a:lvl5pPr lvl="4">
              <a:lnSpc>
                <a:spcPct val="115000"/>
              </a:lnSpc>
              <a:spcBef>
                <a:spcPts val="0"/>
              </a:spcBef>
              <a:spcAft>
                <a:spcPts val="0"/>
              </a:spcAft>
              <a:buSzPts val="4800"/>
              <a:buNone/>
              <a:defRPr sz="9600"/>
            </a:lvl5pPr>
            <a:lvl6pPr lvl="5">
              <a:lnSpc>
                <a:spcPct val="115000"/>
              </a:lnSpc>
              <a:spcBef>
                <a:spcPts val="0"/>
              </a:spcBef>
              <a:spcAft>
                <a:spcPts val="0"/>
              </a:spcAft>
              <a:buSzPts val="4800"/>
              <a:buNone/>
              <a:defRPr sz="9600"/>
            </a:lvl6pPr>
            <a:lvl7pPr lvl="6">
              <a:lnSpc>
                <a:spcPct val="115000"/>
              </a:lnSpc>
              <a:spcBef>
                <a:spcPts val="0"/>
              </a:spcBef>
              <a:spcAft>
                <a:spcPts val="0"/>
              </a:spcAft>
              <a:buSzPts val="4800"/>
              <a:buNone/>
              <a:defRPr sz="9600"/>
            </a:lvl7pPr>
            <a:lvl8pPr lvl="7">
              <a:lnSpc>
                <a:spcPct val="115000"/>
              </a:lnSpc>
              <a:spcBef>
                <a:spcPts val="0"/>
              </a:spcBef>
              <a:spcAft>
                <a:spcPts val="0"/>
              </a:spcAft>
              <a:buSzPts val="4800"/>
              <a:buNone/>
              <a:defRPr sz="9600"/>
            </a:lvl8pPr>
            <a:lvl9pPr lvl="8">
              <a:lnSpc>
                <a:spcPct val="115000"/>
              </a:lnSpc>
              <a:spcBef>
                <a:spcPts val="0"/>
              </a:spcBef>
              <a:spcAft>
                <a:spcPts val="0"/>
              </a:spcAft>
              <a:buSzPts val="4800"/>
              <a:buNone/>
              <a:defRPr sz="9600"/>
            </a:lvl9pPr>
          </a:lstStyle>
          <a:p>
            <a:endParaRPr/>
          </a:p>
        </p:txBody>
      </p:sp>
    </p:spTree>
    <p:extLst>
      <p:ext uri="{BB962C8B-B14F-4D97-AF65-F5344CB8AC3E}">
        <p14:creationId xmlns:p14="http://schemas.microsoft.com/office/powerpoint/2010/main" val="29791804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806"/>
        <p:cNvGrpSpPr/>
        <p:nvPr/>
      </p:nvGrpSpPr>
      <p:grpSpPr>
        <a:xfrm>
          <a:off x="0" y="0"/>
          <a:ext cx="0" cy="0"/>
          <a:chOff x="0" y="0"/>
          <a:chExt cx="0" cy="0"/>
        </a:xfrm>
      </p:grpSpPr>
      <p:sp>
        <p:nvSpPr>
          <p:cNvPr id="2807" name="Google Shape;2807;p9"/>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808" name="Google Shape;2808;p9"/>
          <p:cNvGrpSpPr/>
          <p:nvPr/>
        </p:nvGrpSpPr>
        <p:grpSpPr>
          <a:xfrm>
            <a:off x="-4601903" y="7049452"/>
            <a:ext cx="27492180" cy="5249534"/>
            <a:chOff x="-2300951" y="3524725"/>
            <a:chExt cx="13746090" cy="2624767"/>
          </a:xfrm>
        </p:grpSpPr>
        <p:sp>
          <p:nvSpPr>
            <p:cNvPr id="2809" name="Google Shape;2809;p9"/>
            <p:cNvSpPr/>
            <p:nvPr/>
          </p:nvSpPr>
          <p:spPr>
            <a:xfrm>
              <a:off x="-1399750" y="3524725"/>
              <a:ext cx="12278050" cy="2366125"/>
            </a:xfrm>
            <a:custGeom>
              <a:avLst/>
              <a:gdLst/>
              <a:ahLst/>
              <a:cxnLst/>
              <a:rect l="l" t="t" r="r" b="b"/>
              <a:pathLst>
                <a:path w="491122" h="94645" extrusionOk="0">
                  <a:moveTo>
                    <a:pt x="0" y="29132"/>
                  </a:moveTo>
                  <a:lnTo>
                    <a:pt x="44771" y="0"/>
                  </a:lnTo>
                  <a:lnTo>
                    <a:pt x="77442" y="12656"/>
                  </a:lnTo>
                  <a:lnTo>
                    <a:pt x="114909" y="10211"/>
                  </a:lnTo>
                  <a:lnTo>
                    <a:pt x="153173" y="10506"/>
                  </a:lnTo>
                  <a:lnTo>
                    <a:pt x="171127" y="7857"/>
                  </a:lnTo>
                  <a:lnTo>
                    <a:pt x="196734" y="8445"/>
                  </a:lnTo>
                  <a:lnTo>
                    <a:pt x="210274" y="9623"/>
                  </a:lnTo>
                  <a:lnTo>
                    <a:pt x="216749" y="13743"/>
                  </a:lnTo>
                  <a:lnTo>
                    <a:pt x="228730" y="16777"/>
                  </a:lnTo>
                  <a:lnTo>
                    <a:pt x="240209" y="18838"/>
                  </a:lnTo>
                  <a:lnTo>
                    <a:pt x="262959" y="15509"/>
                  </a:lnTo>
                  <a:lnTo>
                    <a:pt x="290540" y="12362"/>
                  </a:lnTo>
                  <a:lnTo>
                    <a:pt x="311438" y="19132"/>
                  </a:lnTo>
                  <a:lnTo>
                    <a:pt x="319177" y="13155"/>
                  </a:lnTo>
                  <a:lnTo>
                    <a:pt x="328302" y="11389"/>
                  </a:lnTo>
                  <a:lnTo>
                    <a:pt x="349407" y="17954"/>
                  </a:lnTo>
                  <a:lnTo>
                    <a:pt x="365007" y="19132"/>
                  </a:lnTo>
                  <a:lnTo>
                    <a:pt x="379723" y="18249"/>
                  </a:lnTo>
                  <a:lnTo>
                    <a:pt x="393557" y="16483"/>
                  </a:lnTo>
                  <a:lnTo>
                    <a:pt x="408863" y="9124"/>
                  </a:lnTo>
                  <a:lnTo>
                    <a:pt x="425138" y="5502"/>
                  </a:lnTo>
                  <a:lnTo>
                    <a:pt x="441326" y="8740"/>
                  </a:lnTo>
                  <a:lnTo>
                    <a:pt x="453525" y="14038"/>
                  </a:lnTo>
                  <a:lnTo>
                    <a:pt x="464890" y="15858"/>
                  </a:lnTo>
                  <a:lnTo>
                    <a:pt x="482905" y="24391"/>
                  </a:lnTo>
                  <a:lnTo>
                    <a:pt x="491122" y="69901"/>
                  </a:lnTo>
                  <a:lnTo>
                    <a:pt x="464258" y="89589"/>
                  </a:lnTo>
                  <a:lnTo>
                    <a:pt x="403579" y="93065"/>
                  </a:lnTo>
                  <a:lnTo>
                    <a:pt x="300867" y="88641"/>
                  </a:lnTo>
                  <a:lnTo>
                    <a:pt x="253462" y="94013"/>
                  </a:lnTo>
                  <a:lnTo>
                    <a:pt x="202264" y="94645"/>
                  </a:lnTo>
                  <a:lnTo>
                    <a:pt x="149170" y="92749"/>
                  </a:lnTo>
                  <a:lnTo>
                    <a:pt x="131156" y="88957"/>
                  </a:lnTo>
                  <a:lnTo>
                    <a:pt x="102396" y="85480"/>
                  </a:lnTo>
                  <a:lnTo>
                    <a:pt x="68264" y="89589"/>
                  </a:lnTo>
                  <a:lnTo>
                    <a:pt x="50566" y="89589"/>
                  </a:lnTo>
                  <a:lnTo>
                    <a:pt x="31604" y="82636"/>
                  </a:lnTo>
                  <a:lnTo>
                    <a:pt x="21807" y="72839"/>
                  </a:lnTo>
                  <a:close/>
                </a:path>
              </a:pathLst>
            </a:custGeom>
            <a:solidFill>
              <a:schemeClr val="accent2"/>
            </a:solidFill>
            <a:ln>
              <a:noFill/>
            </a:ln>
          </p:spPr>
        </p:sp>
        <p:grpSp>
          <p:nvGrpSpPr>
            <p:cNvPr id="2810" name="Google Shape;2810;p9"/>
            <p:cNvGrpSpPr/>
            <p:nvPr/>
          </p:nvGrpSpPr>
          <p:grpSpPr>
            <a:xfrm>
              <a:off x="-2300951" y="3662274"/>
              <a:ext cx="4642922" cy="2487218"/>
              <a:chOff x="5683524" y="3609799"/>
              <a:chExt cx="4642922" cy="2487218"/>
            </a:xfrm>
          </p:grpSpPr>
          <p:grpSp>
            <p:nvGrpSpPr>
              <p:cNvPr id="2811" name="Google Shape;2811;p9"/>
              <p:cNvGrpSpPr/>
              <p:nvPr/>
            </p:nvGrpSpPr>
            <p:grpSpPr>
              <a:xfrm>
                <a:off x="6411213" y="3650537"/>
                <a:ext cx="3102041" cy="1858991"/>
                <a:chOff x="1998987" y="1205534"/>
                <a:chExt cx="2649280" cy="1587660"/>
              </a:xfrm>
            </p:grpSpPr>
            <p:sp>
              <p:nvSpPr>
                <p:cNvPr id="2812" name="Google Shape;2812;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3" name="Google Shape;2813;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4" name="Google Shape;2814;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5" name="Google Shape;2815;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6" name="Google Shape;2816;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7" name="Google Shape;2817;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8" name="Google Shape;2818;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9" name="Google Shape;2819;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0" name="Google Shape;2820;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1" name="Google Shape;2821;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2" name="Google Shape;2822;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3" name="Google Shape;2823;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4" name="Google Shape;2824;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5" name="Google Shape;2825;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6" name="Google Shape;2826;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7" name="Google Shape;2827;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8" name="Google Shape;2828;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9" name="Google Shape;2829;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0" name="Google Shape;2830;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1" name="Google Shape;2831;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832" name="Google Shape;2832;p9"/>
              <p:cNvGrpSpPr/>
              <p:nvPr/>
            </p:nvGrpSpPr>
            <p:grpSpPr>
              <a:xfrm>
                <a:off x="6934600" y="3663268"/>
                <a:ext cx="1627295" cy="608831"/>
                <a:chOff x="2445982" y="1216407"/>
                <a:chExt cx="1389782" cy="519968"/>
              </a:xfrm>
            </p:grpSpPr>
            <p:sp>
              <p:nvSpPr>
                <p:cNvPr id="2833" name="Google Shape;2833;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4" name="Google Shape;2834;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5" name="Google Shape;2835;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6" name="Google Shape;2836;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7" name="Google Shape;2837;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8" name="Google Shape;2838;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9" name="Google Shape;2839;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0" name="Google Shape;2840;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1" name="Google Shape;2841;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2" name="Google Shape;2842;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3" name="Google Shape;2843;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4" name="Google Shape;2844;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5" name="Google Shape;2845;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846" name="Google Shape;2846;p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847" name="Google Shape;2847;p9"/>
              <p:cNvGrpSpPr/>
              <p:nvPr/>
            </p:nvGrpSpPr>
            <p:grpSpPr>
              <a:xfrm>
                <a:off x="5687088" y="3626705"/>
                <a:ext cx="3810685" cy="1880070"/>
                <a:chOff x="1380553" y="1185181"/>
                <a:chExt cx="3254492" cy="1605662"/>
              </a:xfrm>
            </p:grpSpPr>
            <p:sp>
              <p:nvSpPr>
                <p:cNvPr id="2848" name="Google Shape;2848;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9" name="Google Shape;2849;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0" name="Google Shape;2850;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1" name="Google Shape;2851;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2" name="Google Shape;2852;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3" name="Google Shape;2853;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4" name="Google Shape;2854;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5" name="Google Shape;2855;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6" name="Google Shape;2856;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7" name="Google Shape;2857;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8" name="Google Shape;2858;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9" name="Google Shape;2859;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0" name="Google Shape;2860;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1" name="Google Shape;2861;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2" name="Google Shape;2862;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3" name="Google Shape;2863;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4" name="Google Shape;2864;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5" name="Google Shape;2865;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6" name="Google Shape;2866;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7" name="Google Shape;2867;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8" name="Google Shape;2868;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9" name="Google Shape;2869;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0" name="Google Shape;2870;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1" name="Google Shape;2871;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2" name="Google Shape;2872;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3" name="Google Shape;2873;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4" name="Google Shape;2874;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875" name="Google Shape;2875;p9"/>
                <p:cNvGrpSpPr/>
                <p:nvPr/>
              </p:nvGrpSpPr>
              <p:grpSpPr>
                <a:xfrm>
                  <a:off x="2145637" y="2189368"/>
                  <a:ext cx="1166414" cy="523100"/>
                  <a:chOff x="2145637" y="2189368"/>
                  <a:chExt cx="1166414" cy="523100"/>
                </a:xfrm>
              </p:grpSpPr>
              <p:sp>
                <p:nvSpPr>
                  <p:cNvPr id="2876" name="Google Shape;2876;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7" name="Google Shape;2877;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8" name="Google Shape;2878;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9" name="Google Shape;2879;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0" name="Google Shape;2880;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1" name="Google Shape;2881;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2" name="Google Shape;2882;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3" name="Google Shape;2883;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4" name="Google Shape;2884;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5" name="Google Shape;2885;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6" name="Google Shape;2886;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887" name="Google Shape;2887;p9"/>
            <p:cNvGrpSpPr/>
            <p:nvPr/>
          </p:nvGrpSpPr>
          <p:grpSpPr>
            <a:xfrm>
              <a:off x="6802217" y="3662270"/>
              <a:ext cx="4642922" cy="2487218"/>
              <a:chOff x="-1951296" y="3403209"/>
              <a:chExt cx="4642922" cy="2487218"/>
            </a:xfrm>
          </p:grpSpPr>
          <p:grpSp>
            <p:nvGrpSpPr>
              <p:cNvPr id="2888" name="Google Shape;2888;p9"/>
              <p:cNvGrpSpPr/>
              <p:nvPr/>
            </p:nvGrpSpPr>
            <p:grpSpPr>
              <a:xfrm flipH="1">
                <a:off x="-1138105" y="3443947"/>
                <a:ext cx="3102041" cy="1858991"/>
                <a:chOff x="1998987" y="1205534"/>
                <a:chExt cx="2649280" cy="1587660"/>
              </a:xfrm>
            </p:grpSpPr>
            <p:sp>
              <p:nvSpPr>
                <p:cNvPr id="2889" name="Google Shape;2889;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0" name="Google Shape;2890;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1" name="Google Shape;2891;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2" name="Google Shape;2892;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3" name="Google Shape;2893;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4" name="Google Shape;2894;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5" name="Google Shape;2895;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6" name="Google Shape;2896;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7" name="Google Shape;2897;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8" name="Google Shape;2898;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9" name="Google Shape;2899;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0" name="Google Shape;2900;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1" name="Google Shape;2901;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2" name="Google Shape;2902;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3" name="Google Shape;2903;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4" name="Google Shape;2904;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5" name="Google Shape;2905;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6" name="Google Shape;2906;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7" name="Google Shape;2907;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8" name="Google Shape;2908;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909" name="Google Shape;2909;p9"/>
              <p:cNvGrpSpPr/>
              <p:nvPr/>
            </p:nvGrpSpPr>
            <p:grpSpPr>
              <a:xfrm flipH="1">
                <a:off x="-186745" y="3456677"/>
                <a:ext cx="1627295" cy="608831"/>
                <a:chOff x="2445982" y="1216407"/>
                <a:chExt cx="1389782" cy="519968"/>
              </a:xfrm>
            </p:grpSpPr>
            <p:sp>
              <p:nvSpPr>
                <p:cNvPr id="2910" name="Google Shape;2910;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1" name="Google Shape;2911;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2" name="Google Shape;2912;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3" name="Google Shape;2913;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4" name="Google Shape;2914;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5" name="Google Shape;2915;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6" name="Google Shape;2916;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7" name="Google Shape;2917;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8" name="Google Shape;2918;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9" name="Google Shape;2919;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0" name="Google Shape;2920;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1" name="Google Shape;2921;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2" name="Google Shape;2922;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923" name="Google Shape;2923;p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924" name="Google Shape;2924;p9"/>
              <p:cNvGrpSpPr/>
              <p:nvPr/>
            </p:nvGrpSpPr>
            <p:grpSpPr>
              <a:xfrm flipH="1">
                <a:off x="-1122624" y="3420115"/>
                <a:ext cx="3810685" cy="1880070"/>
                <a:chOff x="1380553" y="1185181"/>
                <a:chExt cx="3254492" cy="1605662"/>
              </a:xfrm>
            </p:grpSpPr>
            <p:sp>
              <p:nvSpPr>
                <p:cNvPr id="2925" name="Google Shape;2925;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6" name="Google Shape;2926;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7" name="Google Shape;2927;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8" name="Google Shape;2928;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9" name="Google Shape;2929;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0" name="Google Shape;2930;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1" name="Google Shape;2931;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2" name="Google Shape;2932;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3" name="Google Shape;2933;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4" name="Google Shape;2934;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5" name="Google Shape;2935;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6" name="Google Shape;2936;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7" name="Google Shape;2937;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8" name="Google Shape;2938;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9" name="Google Shape;2939;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0" name="Google Shape;2940;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1" name="Google Shape;2941;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2" name="Google Shape;2942;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3" name="Google Shape;2943;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4" name="Google Shape;2944;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5" name="Google Shape;2945;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6" name="Google Shape;2946;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7" name="Google Shape;2947;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8" name="Google Shape;2948;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9" name="Google Shape;2949;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0" name="Google Shape;2950;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1" name="Google Shape;2951;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952" name="Google Shape;2952;p9"/>
                <p:cNvGrpSpPr/>
                <p:nvPr/>
              </p:nvGrpSpPr>
              <p:grpSpPr>
                <a:xfrm>
                  <a:off x="2145637" y="2189368"/>
                  <a:ext cx="1166414" cy="523100"/>
                  <a:chOff x="2145637" y="2189368"/>
                  <a:chExt cx="1166414" cy="523100"/>
                </a:xfrm>
              </p:grpSpPr>
              <p:sp>
                <p:nvSpPr>
                  <p:cNvPr id="2953" name="Google Shape;2953;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4" name="Google Shape;2954;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5" name="Google Shape;2955;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6" name="Google Shape;2956;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7" name="Google Shape;2957;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8" name="Google Shape;2958;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9" name="Google Shape;2959;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0" name="Google Shape;2960;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1" name="Google Shape;2961;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2" name="Google Shape;2962;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3" name="Google Shape;2963;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964" name="Google Shape;2964;p9"/>
            <p:cNvGrpSpPr/>
            <p:nvPr/>
          </p:nvGrpSpPr>
          <p:grpSpPr>
            <a:xfrm>
              <a:off x="1110889" y="3862201"/>
              <a:ext cx="4074869" cy="2087363"/>
              <a:chOff x="4899775" y="1396775"/>
              <a:chExt cx="3731223" cy="1911329"/>
            </a:xfrm>
          </p:grpSpPr>
          <p:grpSp>
            <p:nvGrpSpPr>
              <p:cNvPr id="2965" name="Google Shape;2965;p9"/>
              <p:cNvGrpSpPr/>
              <p:nvPr/>
            </p:nvGrpSpPr>
            <p:grpSpPr>
              <a:xfrm>
                <a:off x="6597922" y="2714372"/>
                <a:ext cx="1091289" cy="319934"/>
                <a:chOff x="6597922" y="2714372"/>
                <a:chExt cx="1091289" cy="319934"/>
              </a:xfrm>
            </p:grpSpPr>
            <p:sp>
              <p:nvSpPr>
                <p:cNvPr id="2966" name="Google Shape;2966;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7" name="Google Shape;2967;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8" name="Google Shape;2968;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9" name="Google Shape;2969;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0" name="Google Shape;2970;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1" name="Google Shape;2971;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2" name="Google Shape;2972;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3" name="Google Shape;2973;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4" name="Google Shape;2974;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5" name="Google Shape;2975;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6" name="Google Shape;2976;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977" name="Google Shape;2977;p9"/>
              <p:cNvGrpSpPr/>
              <p:nvPr/>
            </p:nvGrpSpPr>
            <p:grpSpPr>
              <a:xfrm>
                <a:off x="5210215" y="1598241"/>
                <a:ext cx="703657" cy="335407"/>
                <a:chOff x="5210215" y="1598241"/>
                <a:chExt cx="703657" cy="335407"/>
              </a:xfrm>
            </p:grpSpPr>
            <p:sp>
              <p:nvSpPr>
                <p:cNvPr id="2978" name="Google Shape;2978;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9" name="Google Shape;2979;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0" name="Google Shape;2980;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1" name="Google Shape;2981;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2" name="Google Shape;2982;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3" name="Google Shape;2983;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4" name="Google Shape;2984;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5" name="Google Shape;2985;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986" name="Google Shape;2986;p9"/>
              <p:cNvGrpSpPr/>
              <p:nvPr/>
            </p:nvGrpSpPr>
            <p:grpSpPr>
              <a:xfrm>
                <a:off x="5916272" y="1407387"/>
                <a:ext cx="2020600" cy="684216"/>
                <a:chOff x="5916272" y="1407387"/>
                <a:chExt cx="2020600" cy="684216"/>
              </a:xfrm>
            </p:grpSpPr>
            <p:sp>
              <p:nvSpPr>
                <p:cNvPr id="2987" name="Google Shape;2987;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8" name="Google Shape;2988;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9" name="Google Shape;2989;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0" name="Google Shape;2990;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1" name="Google Shape;2991;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2" name="Google Shape;2992;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3" name="Google Shape;2993;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4" name="Google Shape;2994;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5" name="Google Shape;2995;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6" name="Google Shape;2996;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7" name="Google Shape;2997;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8" name="Google Shape;2998;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9" name="Google Shape;2999;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000" name="Google Shape;3000;p9"/>
              <p:cNvGrpSpPr/>
              <p:nvPr/>
            </p:nvGrpSpPr>
            <p:grpSpPr>
              <a:xfrm>
                <a:off x="8149562" y="2680022"/>
                <a:ext cx="392714" cy="128075"/>
                <a:chOff x="8149562" y="2680022"/>
                <a:chExt cx="392714" cy="128075"/>
              </a:xfrm>
            </p:grpSpPr>
            <p:sp>
              <p:nvSpPr>
                <p:cNvPr id="3001" name="Google Shape;3001;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2" name="Google Shape;3002;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3" name="Google Shape;3003;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004" name="Google Shape;3004;p9"/>
              <p:cNvGrpSpPr/>
              <p:nvPr/>
            </p:nvGrpSpPr>
            <p:grpSpPr>
              <a:xfrm>
                <a:off x="5464856" y="2240004"/>
                <a:ext cx="1646873" cy="417120"/>
                <a:chOff x="5464856" y="2240004"/>
                <a:chExt cx="1646873" cy="417120"/>
              </a:xfrm>
            </p:grpSpPr>
            <p:sp>
              <p:nvSpPr>
                <p:cNvPr id="3005" name="Google Shape;3005;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6" name="Google Shape;3006;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7" name="Google Shape;3007;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8" name="Google Shape;3008;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9" name="Google Shape;3009;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0" name="Google Shape;3010;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1" name="Google Shape;3011;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2" name="Google Shape;3012;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3" name="Google Shape;3013;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4" name="Google Shape;3014;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5" name="Google Shape;3015;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6" name="Google Shape;3016;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7" name="Google Shape;3017;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8" name="Google Shape;3018;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9" name="Google Shape;3019;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0" name="Google Shape;3020;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1" name="Google Shape;3021;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2" name="Google Shape;3022;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3" name="Google Shape;3023;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024" name="Google Shape;3024;p9"/>
              <p:cNvGrpSpPr/>
              <p:nvPr/>
            </p:nvGrpSpPr>
            <p:grpSpPr>
              <a:xfrm>
                <a:off x="4899775" y="1396775"/>
                <a:ext cx="3731223" cy="1911329"/>
                <a:chOff x="4899775" y="1396775"/>
                <a:chExt cx="3731223" cy="1911329"/>
              </a:xfrm>
            </p:grpSpPr>
            <p:sp>
              <p:nvSpPr>
                <p:cNvPr id="3025" name="Google Shape;3025;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6" name="Google Shape;3026;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7" name="Google Shape;3027;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8" name="Google Shape;3028;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9" name="Google Shape;3029;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0" name="Google Shape;3030;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1" name="Google Shape;3031;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2" name="Google Shape;3032;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3" name="Google Shape;3033;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4" name="Google Shape;3034;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5" name="Google Shape;3035;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6" name="Google Shape;3036;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7" name="Google Shape;3037;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8" name="Google Shape;3038;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9" name="Google Shape;3039;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0" name="Google Shape;3040;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1" name="Google Shape;3041;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2" name="Google Shape;3042;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3" name="Google Shape;3043;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4" name="Google Shape;3044;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5" name="Google Shape;3045;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6" name="Google Shape;3046;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7" name="Google Shape;3047;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8" name="Google Shape;3048;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9" name="Google Shape;3049;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0" name="Google Shape;3050;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1" name="Google Shape;3051;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2" name="Google Shape;3052;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3" name="Google Shape;3053;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4" name="Google Shape;3054;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5" name="Google Shape;3055;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6" name="Google Shape;3056;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7" name="Google Shape;3057;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8" name="Google Shape;3058;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9" name="Google Shape;3059;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0" name="Google Shape;3060;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1" name="Google Shape;3061;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2" name="Google Shape;3062;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3" name="Google Shape;3063;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4" name="Google Shape;3064;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5" name="Google Shape;3065;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6" name="Google Shape;3066;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7" name="Google Shape;3067;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8" name="Google Shape;3068;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9" name="Google Shape;3069;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0" name="Google Shape;3070;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1" name="Google Shape;3071;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2" name="Google Shape;3072;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3" name="Google Shape;3073;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4" name="Google Shape;3074;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5" name="Google Shape;3075;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6" name="Google Shape;3076;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7" name="Google Shape;3077;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8" name="Google Shape;3078;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9" name="Google Shape;3079;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0" name="Google Shape;3080;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1" name="Google Shape;3081;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2" name="Google Shape;3082;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3" name="Google Shape;3083;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4" name="Google Shape;3084;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5" name="Google Shape;3085;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6" name="Google Shape;3086;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7" name="Google Shape;3087;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8" name="Google Shape;3088;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9" name="Google Shape;3089;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0" name="Google Shape;3090;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1" name="Google Shape;3091;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2" name="Google Shape;3092;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3" name="Google Shape;3093;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3094" name="Google Shape;3094;p9"/>
            <p:cNvGrpSpPr/>
            <p:nvPr/>
          </p:nvGrpSpPr>
          <p:grpSpPr>
            <a:xfrm flipH="1">
              <a:off x="4010478" y="3862191"/>
              <a:ext cx="4074869" cy="2087363"/>
              <a:chOff x="4899775" y="1396775"/>
              <a:chExt cx="3731223" cy="1911329"/>
            </a:xfrm>
          </p:grpSpPr>
          <p:grpSp>
            <p:nvGrpSpPr>
              <p:cNvPr id="3095" name="Google Shape;3095;p9"/>
              <p:cNvGrpSpPr/>
              <p:nvPr/>
            </p:nvGrpSpPr>
            <p:grpSpPr>
              <a:xfrm>
                <a:off x="6597922" y="2714372"/>
                <a:ext cx="1091289" cy="319934"/>
                <a:chOff x="6597922" y="2714372"/>
                <a:chExt cx="1091289" cy="319934"/>
              </a:xfrm>
            </p:grpSpPr>
            <p:sp>
              <p:nvSpPr>
                <p:cNvPr id="3096" name="Google Shape;3096;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7" name="Google Shape;3097;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8" name="Google Shape;3098;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9" name="Google Shape;3099;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0" name="Google Shape;3100;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1" name="Google Shape;3101;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2" name="Google Shape;3102;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3" name="Google Shape;3103;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4" name="Google Shape;3104;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5" name="Google Shape;3105;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6" name="Google Shape;3106;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07" name="Google Shape;3107;p9"/>
              <p:cNvGrpSpPr/>
              <p:nvPr/>
            </p:nvGrpSpPr>
            <p:grpSpPr>
              <a:xfrm>
                <a:off x="5210215" y="1598241"/>
                <a:ext cx="703657" cy="335407"/>
                <a:chOff x="5210215" y="1598241"/>
                <a:chExt cx="703657" cy="335407"/>
              </a:xfrm>
            </p:grpSpPr>
            <p:sp>
              <p:nvSpPr>
                <p:cNvPr id="3108" name="Google Shape;3108;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9" name="Google Shape;3109;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0" name="Google Shape;3110;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1" name="Google Shape;3111;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2" name="Google Shape;3112;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3" name="Google Shape;3113;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4" name="Google Shape;3114;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5" name="Google Shape;3115;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16" name="Google Shape;3116;p9"/>
              <p:cNvGrpSpPr/>
              <p:nvPr/>
            </p:nvGrpSpPr>
            <p:grpSpPr>
              <a:xfrm>
                <a:off x="5916272" y="1407387"/>
                <a:ext cx="2020600" cy="684216"/>
                <a:chOff x="5916272" y="1407387"/>
                <a:chExt cx="2020600" cy="684216"/>
              </a:xfrm>
            </p:grpSpPr>
            <p:sp>
              <p:nvSpPr>
                <p:cNvPr id="3117" name="Google Shape;3117;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8" name="Google Shape;3118;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9" name="Google Shape;3119;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0" name="Google Shape;3120;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1" name="Google Shape;3121;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2" name="Google Shape;3122;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3" name="Google Shape;3123;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4" name="Google Shape;3124;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5" name="Google Shape;3125;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6" name="Google Shape;3126;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7" name="Google Shape;3127;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8" name="Google Shape;3128;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29" name="Google Shape;3129;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30" name="Google Shape;3130;p9"/>
              <p:cNvGrpSpPr/>
              <p:nvPr/>
            </p:nvGrpSpPr>
            <p:grpSpPr>
              <a:xfrm>
                <a:off x="8149562" y="2680022"/>
                <a:ext cx="392714" cy="128075"/>
                <a:chOff x="8149562" y="2680022"/>
                <a:chExt cx="392714" cy="128075"/>
              </a:xfrm>
            </p:grpSpPr>
            <p:sp>
              <p:nvSpPr>
                <p:cNvPr id="3131" name="Google Shape;3131;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32" name="Google Shape;3132;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33" name="Google Shape;3133;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34" name="Google Shape;3134;p9"/>
              <p:cNvGrpSpPr/>
              <p:nvPr/>
            </p:nvGrpSpPr>
            <p:grpSpPr>
              <a:xfrm>
                <a:off x="5464856" y="2240004"/>
                <a:ext cx="1646873" cy="417120"/>
                <a:chOff x="5464856" y="2240004"/>
                <a:chExt cx="1646873" cy="417120"/>
              </a:xfrm>
            </p:grpSpPr>
            <p:sp>
              <p:nvSpPr>
                <p:cNvPr id="3135" name="Google Shape;3135;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36" name="Google Shape;3136;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37" name="Google Shape;3137;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38" name="Google Shape;3138;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39" name="Google Shape;3139;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0" name="Google Shape;3140;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1" name="Google Shape;3141;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2" name="Google Shape;3142;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3" name="Google Shape;3143;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4" name="Google Shape;3144;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5" name="Google Shape;3145;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6" name="Google Shape;3146;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7" name="Google Shape;3147;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8" name="Google Shape;3148;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9" name="Google Shape;3149;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50" name="Google Shape;3150;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51" name="Google Shape;3151;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52" name="Google Shape;3152;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53" name="Google Shape;3153;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4" name="Google Shape;3154;p9"/>
              <p:cNvGrpSpPr/>
              <p:nvPr/>
            </p:nvGrpSpPr>
            <p:grpSpPr>
              <a:xfrm>
                <a:off x="4899775" y="1396775"/>
                <a:ext cx="3731223" cy="1911329"/>
                <a:chOff x="4899775" y="1396775"/>
                <a:chExt cx="3731223" cy="1911329"/>
              </a:xfrm>
            </p:grpSpPr>
            <p:sp>
              <p:nvSpPr>
                <p:cNvPr id="3155" name="Google Shape;3155;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56" name="Google Shape;3156;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57" name="Google Shape;3157;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58" name="Google Shape;3158;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59" name="Google Shape;3159;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0" name="Google Shape;3160;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1" name="Google Shape;3161;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2" name="Google Shape;3162;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3" name="Google Shape;3163;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4" name="Google Shape;3164;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5" name="Google Shape;3165;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6" name="Google Shape;3166;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7" name="Google Shape;3167;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8" name="Google Shape;3168;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69" name="Google Shape;3169;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0" name="Google Shape;3170;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1" name="Google Shape;3171;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2" name="Google Shape;3172;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3" name="Google Shape;3173;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4" name="Google Shape;3174;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5" name="Google Shape;3175;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6" name="Google Shape;3176;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7" name="Google Shape;3177;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8" name="Google Shape;3178;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79" name="Google Shape;3179;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0" name="Google Shape;3180;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1" name="Google Shape;3181;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2" name="Google Shape;3182;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3" name="Google Shape;3183;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4" name="Google Shape;3184;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5" name="Google Shape;3185;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6" name="Google Shape;3186;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7" name="Google Shape;3187;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8" name="Google Shape;3188;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89" name="Google Shape;3189;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0" name="Google Shape;3190;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1" name="Google Shape;3191;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2" name="Google Shape;3192;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3" name="Google Shape;3193;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4" name="Google Shape;3194;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5" name="Google Shape;3195;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6" name="Google Shape;3196;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7" name="Google Shape;3197;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8" name="Google Shape;3198;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9" name="Google Shape;3199;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0" name="Google Shape;3200;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1" name="Google Shape;3201;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2" name="Google Shape;3202;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3" name="Google Shape;3203;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4" name="Google Shape;3204;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5" name="Google Shape;3205;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6" name="Google Shape;3206;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7" name="Google Shape;3207;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8" name="Google Shape;3208;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9" name="Google Shape;3209;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0" name="Google Shape;3210;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1" name="Google Shape;3211;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2" name="Google Shape;3212;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3" name="Google Shape;3213;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4" name="Google Shape;3214;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5" name="Google Shape;3215;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6" name="Google Shape;3216;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7" name="Google Shape;3217;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8" name="Google Shape;3218;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19" name="Google Shape;3219;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20" name="Google Shape;3220;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21" name="Google Shape;3221;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22" name="Google Shape;3222;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23" name="Google Shape;3223;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sp>
        <p:nvSpPr>
          <p:cNvPr id="3224" name="Google Shape;3224;p9"/>
          <p:cNvSpPr txBox="1">
            <a:spLocks noGrp="1"/>
          </p:cNvSpPr>
          <p:nvPr>
            <p:ph type="title"/>
          </p:nvPr>
        </p:nvSpPr>
        <p:spPr>
          <a:xfrm>
            <a:off x="4482900" y="2148101"/>
            <a:ext cx="9322200" cy="1683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9000"/>
            </a:lvl1pPr>
            <a:lvl2pPr lvl="1" algn="ctr" rtl="0">
              <a:lnSpc>
                <a:spcPct val="115000"/>
              </a:lnSpc>
              <a:spcBef>
                <a:spcPts val="0"/>
              </a:spcBef>
              <a:spcAft>
                <a:spcPts val="0"/>
              </a:spcAft>
              <a:buSzPts val="3600"/>
              <a:buNone/>
              <a:defRPr sz="7200"/>
            </a:lvl2pPr>
            <a:lvl3pPr lvl="2" algn="ctr" rtl="0">
              <a:lnSpc>
                <a:spcPct val="115000"/>
              </a:lnSpc>
              <a:spcBef>
                <a:spcPts val="0"/>
              </a:spcBef>
              <a:spcAft>
                <a:spcPts val="0"/>
              </a:spcAft>
              <a:buSzPts val="3600"/>
              <a:buNone/>
              <a:defRPr sz="7200"/>
            </a:lvl3pPr>
            <a:lvl4pPr lvl="3" algn="ctr" rtl="0">
              <a:lnSpc>
                <a:spcPct val="115000"/>
              </a:lnSpc>
              <a:spcBef>
                <a:spcPts val="0"/>
              </a:spcBef>
              <a:spcAft>
                <a:spcPts val="0"/>
              </a:spcAft>
              <a:buSzPts val="3600"/>
              <a:buNone/>
              <a:defRPr sz="7200"/>
            </a:lvl4pPr>
            <a:lvl5pPr lvl="4" algn="ctr" rtl="0">
              <a:lnSpc>
                <a:spcPct val="115000"/>
              </a:lnSpc>
              <a:spcBef>
                <a:spcPts val="0"/>
              </a:spcBef>
              <a:spcAft>
                <a:spcPts val="0"/>
              </a:spcAft>
              <a:buSzPts val="3600"/>
              <a:buNone/>
              <a:defRPr sz="7200"/>
            </a:lvl5pPr>
            <a:lvl6pPr lvl="5" algn="ctr" rtl="0">
              <a:lnSpc>
                <a:spcPct val="115000"/>
              </a:lnSpc>
              <a:spcBef>
                <a:spcPts val="0"/>
              </a:spcBef>
              <a:spcAft>
                <a:spcPts val="0"/>
              </a:spcAft>
              <a:buSzPts val="3600"/>
              <a:buNone/>
              <a:defRPr sz="7200"/>
            </a:lvl6pPr>
            <a:lvl7pPr lvl="6" algn="ctr" rtl="0">
              <a:lnSpc>
                <a:spcPct val="115000"/>
              </a:lnSpc>
              <a:spcBef>
                <a:spcPts val="0"/>
              </a:spcBef>
              <a:spcAft>
                <a:spcPts val="0"/>
              </a:spcAft>
              <a:buSzPts val="3600"/>
              <a:buNone/>
              <a:defRPr sz="7200"/>
            </a:lvl7pPr>
            <a:lvl8pPr lvl="7" algn="ctr" rtl="0">
              <a:lnSpc>
                <a:spcPct val="115000"/>
              </a:lnSpc>
              <a:spcBef>
                <a:spcPts val="0"/>
              </a:spcBef>
              <a:spcAft>
                <a:spcPts val="0"/>
              </a:spcAft>
              <a:buSzPts val="3600"/>
              <a:buNone/>
              <a:defRPr sz="7200"/>
            </a:lvl8pPr>
            <a:lvl9pPr lvl="8" algn="ctr" rtl="0">
              <a:lnSpc>
                <a:spcPct val="115000"/>
              </a:lnSpc>
              <a:spcBef>
                <a:spcPts val="0"/>
              </a:spcBef>
              <a:spcAft>
                <a:spcPts val="0"/>
              </a:spcAft>
              <a:buSzPts val="3600"/>
              <a:buNone/>
              <a:defRPr sz="7200"/>
            </a:lvl9pPr>
          </a:lstStyle>
          <a:p>
            <a:endParaRPr/>
          </a:p>
        </p:txBody>
      </p:sp>
      <p:sp>
        <p:nvSpPr>
          <p:cNvPr id="3225" name="Google Shape;3225;p9"/>
          <p:cNvSpPr txBox="1">
            <a:spLocks noGrp="1"/>
          </p:cNvSpPr>
          <p:nvPr>
            <p:ph type="subTitle" idx="1"/>
          </p:nvPr>
        </p:nvSpPr>
        <p:spPr>
          <a:xfrm>
            <a:off x="4483099" y="3831701"/>
            <a:ext cx="9322200" cy="2522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3200">
                <a:solidFill>
                  <a:schemeClr val="dk1"/>
                </a:solidFill>
              </a:defRPr>
            </a:lvl1pPr>
            <a:lvl2pPr lvl="1" algn="ctr" rtl="0">
              <a:lnSpc>
                <a:spcPct val="115000"/>
              </a:lnSpc>
              <a:spcBef>
                <a:spcPts val="0"/>
              </a:spcBef>
              <a:spcAft>
                <a:spcPts val="0"/>
              </a:spcAft>
              <a:buSzPts val="1600"/>
              <a:buNone/>
              <a:defRPr sz="3200"/>
            </a:lvl2pPr>
            <a:lvl3pPr lvl="2" algn="ctr" rtl="0">
              <a:lnSpc>
                <a:spcPct val="115000"/>
              </a:lnSpc>
              <a:spcBef>
                <a:spcPts val="3200"/>
              </a:spcBef>
              <a:spcAft>
                <a:spcPts val="0"/>
              </a:spcAft>
              <a:buSzPts val="1600"/>
              <a:buNone/>
              <a:defRPr sz="3200"/>
            </a:lvl3pPr>
            <a:lvl4pPr lvl="3" algn="ctr" rtl="0">
              <a:lnSpc>
                <a:spcPct val="115000"/>
              </a:lnSpc>
              <a:spcBef>
                <a:spcPts val="3200"/>
              </a:spcBef>
              <a:spcAft>
                <a:spcPts val="0"/>
              </a:spcAft>
              <a:buSzPts val="1600"/>
              <a:buNone/>
              <a:defRPr sz="3200"/>
            </a:lvl4pPr>
            <a:lvl5pPr lvl="4" algn="ctr" rtl="0">
              <a:lnSpc>
                <a:spcPct val="115000"/>
              </a:lnSpc>
              <a:spcBef>
                <a:spcPts val="3200"/>
              </a:spcBef>
              <a:spcAft>
                <a:spcPts val="0"/>
              </a:spcAft>
              <a:buSzPts val="1600"/>
              <a:buNone/>
              <a:defRPr sz="3200"/>
            </a:lvl5pPr>
            <a:lvl6pPr lvl="5" algn="ctr" rtl="0">
              <a:lnSpc>
                <a:spcPct val="115000"/>
              </a:lnSpc>
              <a:spcBef>
                <a:spcPts val="3200"/>
              </a:spcBef>
              <a:spcAft>
                <a:spcPts val="0"/>
              </a:spcAft>
              <a:buSzPts val="1600"/>
              <a:buNone/>
              <a:defRPr sz="3200"/>
            </a:lvl6pPr>
            <a:lvl7pPr lvl="6" algn="ctr" rtl="0">
              <a:lnSpc>
                <a:spcPct val="115000"/>
              </a:lnSpc>
              <a:spcBef>
                <a:spcPts val="3200"/>
              </a:spcBef>
              <a:spcAft>
                <a:spcPts val="0"/>
              </a:spcAft>
              <a:buSzPts val="1600"/>
              <a:buNone/>
              <a:defRPr sz="3200"/>
            </a:lvl7pPr>
            <a:lvl8pPr lvl="7" algn="ctr" rtl="0">
              <a:lnSpc>
                <a:spcPct val="115000"/>
              </a:lnSpc>
              <a:spcBef>
                <a:spcPts val="3200"/>
              </a:spcBef>
              <a:spcAft>
                <a:spcPts val="0"/>
              </a:spcAft>
              <a:buSzPts val="1600"/>
              <a:buNone/>
              <a:defRPr sz="3200"/>
            </a:lvl8pPr>
            <a:lvl9pPr lvl="8" algn="ctr" rtl="0">
              <a:lnSpc>
                <a:spcPct val="115000"/>
              </a:lnSpc>
              <a:spcBef>
                <a:spcPts val="3200"/>
              </a:spcBef>
              <a:spcAft>
                <a:spcPts val="3200"/>
              </a:spcAft>
              <a:buSzPts val="1600"/>
              <a:buNone/>
              <a:defRPr sz="3200"/>
            </a:lvl9pPr>
          </a:lstStyle>
          <a:p>
            <a:endParaRPr/>
          </a:p>
        </p:txBody>
      </p:sp>
    </p:spTree>
    <p:extLst>
      <p:ext uri="{BB962C8B-B14F-4D97-AF65-F5344CB8AC3E}">
        <p14:creationId xmlns:p14="http://schemas.microsoft.com/office/powerpoint/2010/main" val="141461189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26"/>
        <p:cNvGrpSpPr/>
        <p:nvPr/>
      </p:nvGrpSpPr>
      <p:grpSpPr>
        <a:xfrm>
          <a:off x="0" y="0"/>
          <a:ext cx="0" cy="0"/>
          <a:chOff x="0" y="0"/>
          <a:chExt cx="0" cy="0"/>
        </a:xfrm>
      </p:grpSpPr>
      <p:sp>
        <p:nvSpPr>
          <p:cNvPr id="3227" name="Google Shape;3227;p10"/>
          <p:cNvSpPr>
            <a:spLocks noGrp="1"/>
          </p:cNvSpPr>
          <p:nvPr>
            <p:ph type="pic" idx="2"/>
          </p:nvPr>
        </p:nvSpPr>
        <p:spPr>
          <a:xfrm>
            <a:off x="-101" y="0"/>
            <a:ext cx="18288000" cy="10287000"/>
          </a:xfrm>
          <a:prstGeom prst="rect">
            <a:avLst/>
          </a:prstGeom>
          <a:noFill/>
          <a:ln>
            <a:noFill/>
          </a:ln>
        </p:spPr>
      </p:sp>
      <p:sp>
        <p:nvSpPr>
          <p:cNvPr id="3228" name="Google Shape;3228;p10"/>
          <p:cNvSpPr txBox="1">
            <a:spLocks noGrp="1"/>
          </p:cNvSpPr>
          <p:nvPr>
            <p:ph type="title"/>
          </p:nvPr>
        </p:nvSpPr>
        <p:spPr>
          <a:xfrm>
            <a:off x="1440000" y="1078800"/>
            <a:ext cx="15408000" cy="14184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extLst>
      <p:ext uri="{BB962C8B-B14F-4D97-AF65-F5344CB8AC3E}">
        <p14:creationId xmlns:p14="http://schemas.microsoft.com/office/powerpoint/2010/main" val="56160911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229"/>
        <p:cNvGrpSpPr/>
        <p:nvPr/>
      </p:nvGrpSpPr>
      <p:grpSpPr>
        <a:xfrm>
          <a:off x="0" y="0"/>
          <a:ext cx="0" cy="0"/>
          <a:chOff x="0" y="0"/>
          <a:chExt cx="0" cy="0"/>
        </a:xfrm>
      </p:grpSpPr>
      <p:sp>
        <p:nvSpPr>
          <p:cNvPr id="3230" name="Google Shape;3230;p11"/>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1" name="Google Shape;3231;p11"/>
          <p:cNvSpPr txBox="1">
            <a:spLocks noGrp="1"/>
          </p:cNvSpPr>
          <p:nvPr>
            <p:ph type="title" hasCustomPrompt="1"/>
          </p:nvPr>
        </p:nvSpPr>
        <p:spPr>
          <a:xfrm>
            <a:off x="4804800" y="2421101"/>
            <a:ext cx="8678400" cy="26214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SzPts val="9600"/>
              <a:buNone/>
              <a:defRPr sz="12000"/>
            </a:lvl1pPr>
            <a:lvl2pPr lvl="1" algn="ctr">
              <a:lnSpc>
                <a:spcPct val="115000"/>
              </a:lnSpc>
              <a:spcBef>
                <a:spcPts val="0"/>
              </a:spcBef>
              <a:spcAft>
                <a:spcPts val="0"/>
              </a:spcAft>
              <a:buSzPts val="9600"/>
              <a:buNone/>
              <a:defRPr sz="19200"/>
            </a:lvl2pPr>
            <a:lvl3pPr lvl="2" algn="ctr">
              <a:lnSpc>
                <a:spcPct val="115000"/>
              </a:lnSpc>
              <a:spcBef>
                <a:spcPts val="0"/>
              </a:spcBef>
              <a:spcAft>
                <a:spcPts val="0"/>
              </a:spcAft>
              <a:buSzPts val="9600"/>
              <a:buNone/>
              <a:defRPr sz="19200"/>
            </a:lvl3pPr>
            <a:lvl4pPr lvl="3" algn="ctr">
              <a:lnSpc>
                <a:spcPct val="115000"/>
              </a:lnSpc>
              <a:spcBef>
                <a:spcPts val="0"/>
              </a:spcBef>
              <a:spcAft>
                <a:spcPts val="0"/>
              </a:spcAft>
              <a:buSzPts val="9600"/>
              <a:buNone/>
              <a:defRPr sz="19200"/>
            </a:lvl4pPr>
            <a:lvl5pPr lvl="4" algn="ctr">
              <a:lnSpc>
                <a:spcPct val="115000"/>
              </a:lnSpc>
              <a:spcBef>
                <a:spcPts val="0"/>
              </a:spcBef>
              <a:spcAft>
                <a:spcPts val="0"/>
              </a:spcAft>
              <a:buSzPts val="9600"/>
              <a:buNone/>
              <a:defRPr sz="19200"/>
            </a:lvl5pPr>
            <a:lvl6pPr lvl="5" algn="ctr">
              <a:lnSpc>
                <a:spcPct val="115000"/>
              </a:lnSpc>
              <a:spcBef>
                <a:spcPts val="0"/>
              </a:spcBef>
              <a:spcAft>
                <a:spcPts val="0"/>
              </a:spcAft>
              <a:buSzPts val="9600"/>
              <a:buNone/>
              <a:defRPr sz="19200"/>
            </a:lvl6pPr>
            <a:lvl7pPr lvl="6" algn="ctr">
              <a:lnSpc>
                <a:spcPct val="115000"/>
              </a:lnSpc>
              <a:spcBef>
                <a:spcPts val="0"/>
              </a:spcBef>
              <a:spcAft>
                <a:spcPts val="0"/>
              </a:spcAft>
              <a:buSzPts val="9600"/>
              <a:buNone/>
              <a:defRPr sz="19200"/>
            </a:lvl7pPr>
            <a:lvl8pPr lvl="7" algn="ctr">
              <a:lnSpc>
                <a:spcPct val="115000"/>
              </a:lnSpc>
              <a:spcBef>
                <a:spcPts val="0"/>
              </a:spcBef>
              <a:spcAft>
                <a:spcPts val="0"/>
              </a:spcAft>
              <a:buSzPts val="9600"/>
              <a:buNone/>
              <a:defRPr sz="19200"/>
            </a:lvl8pPr>
            <a:lvl9pPr lvl="8" algn="ctr">
              <a:lnSpc>
                <a:spcPct val="115000"/>
              </a:lnSpc>
              <a:spcBef>
                <a:spcPts val="0"/>
              </a:spcBef>
              <a:spcAft>
                <a:spcPts val="0"/>
              </a:spcAft>
              <a:buSzPts val="9600"/>
              <a:buNone/>
              <a:defRPr sz="19200"/>
            </a:lvl9pPr>
          </a:lstStyle>
          <a:p>
            <a:r>
              <a:t>xx%</a:t>
            </a:r>
          </a:p>
        </p:txBody>
      </p:sp>
      <p:sp>
        <p:nvSpPr>
          <p:cNvPr id="3232" name="Google Shape;3232;p11"/>
          <p:cNvSpPr txBox="1">
            <a:spLocks noGrp="1"/>
          </p:cNvSpPr>
          <p:nvPr>
            <p:ph type="subTitle" idx="1"/>
          </p:nvPr>
        </p:nvSpPr>
        <p:spPr>
          <a:xfrm>
            <a:off x="4804800" y="5042850"/>
            <a:ext cx="8678400" cy="875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Clr>
                <a:schemeClr val="accent5"/>
              </a:buClr>
              <a:buSzPts val="1600"/>
              <a:buNone/>
              <a:defRPr sz="3200"/>
            </a:lvl1pPr>
            <a:lvl2pPr lvl="1" algn="ctr" rtl="0">
              <a:lnSpc>
                <a:spcPct val="115000"/>
              </a:lnSpc>
              <a:spcBef>
                <a:spcPts val="0"/>
              </a:spcBef>
              <a:spcAft>
                <a:spcPts val="0"/>
              </a:spcAft>
              <a:buClr>
                <a:schemeClr val="accent5"/>
              </a:buClr>
              <a:buSzPts val="1600"/>
              <a:buNone/>
              <a:defRPr sz="3200">
                <a:solidFill>
                  <a:schemeClr val="accent5"/>
                </a:solidFill>
              </a:defRPr>
            </a:lvl2pPr>
            <a:lvl3pPr lvl="2" algn="ctr" rtl="0">
              <a:lnSpc>
                <a:spcPct val="115000"/>
              </a:lnSpc>
              <a:spcBef>
                <a:spcPts val="3200"/>
              </a:spcBef>
              <a:spcAft>
                <a:spcPts val="0"/>
              </a:spcAft>
              <a:buClr>
                <a:schemeClr val="accent5"/>
              </a:buClr>
              <a:buSzPts val="1600"/>
              <a:buNone/>
              <a:defRPr sz="3200">
                <a:solidFill>
                  <a:schemeClr val="accent5"/>
                </a:solidFill>
              </a:defRPr>
            </a:lvl3pPr>
            <a:lvl4pPr lvl="3" algn="ctr" rtl="0">
              <a:lnSpc>
                <a:spcPct val="115000"/>
              </a:lnSpc>
              <a:spcBef>
                <a:spcPts val="3200"/>
              </a:spcBef>
              <a:spcAft>
                <a:spcPts val="0"/>
              </a:spcAft>
              <a:buClr>
                <a:schemeClr val="accent5"/>
              </a:buClr>
              <a:buSzPts val="1600"/>
              <a:buNone/>
              <a:defRPr sz="3200">
                <a:solidFill>
                  <a:schemeClr val="accent5"/>
                </a:solidFill>
              </a:defRPr>
            </a:lvl4pPr>
            <a:lvl5pPr lvl="4" algn="ctr" rtl="0">
              <a:lnSpc>
                <a:spcPct val="115000"/>
              </a:lnSpc>
              <a:spcBef>
                <a:spcPts val="3200"/>
              </a:spcBef>
              <a:spcAft>
                <a:spcPts val="0"/>
              </a:spcAft>
              <a:buClr>
                <a:schemeClr val="accent5"/>
              </a:buClr>
              <a:buSzPts val="1600"/>
              <a:buNone/>
              <a:defRPr sz="3200">
                <a:solidFill>
                  <a:schemeClr val="accent5"/>
                </a:solidFill>
              </a:defRPr>
            </a:lvl5pPr>
            <a:lvl6pPr lvl="5" algn="ctr" rtl="0">
              <a:lnSpc>
                <a:spcPct val="115000"/>
              </a:lnSpc>
              <a:spcBef>
                <a:spcPts val="3200"/>
              </a:spcBef>
              <a:spcAft>
                <a:spcPts val="0"/>
              </a:spcAft>
              <a:buClr>
                <a:schemeClr val="accent5"/>
              </a:buClr>
              <a:buSzPts val="1600"/>
              <a:buNone/>
              <a:defRPr sz="3200">
                <a:solidFill>
                  <a:schemeClr val="accent5"/>
                </a:solidFill>
              </a:defRPr>
            </a:lvl6pPr>
            <a:lvl7pPr lvl="6" algn="ctr" rtl="0">
              <a:lnSpc>
                <a:spcPct val="115000"/>
              </a:lnSpc>
              <a:spcBef>
                <a:spcPts val="3200"/>
              </a:spcBef>
              <a:spcAft>
                <a:spcPts val="0"/>
              </a:spcAft>
              <a:buClr>
                <a:schemeClr val="accent5"/>
              </a:buClr>
              <a:buSzPts val="1600"/>
              <a:buNone/>
              <a:defRPr sz="3200">
                <a:solidFill>
                  <a:schemeClr val="accent5"/>
                </a:solidFill>
              </a:defRPr>
            </a:lvl7pPr>
            <a:lvl8pPr lvl="7" algn="ctr" rtl="0">
              <a:lnSpc>
                <a:spcPct val="115000"/>
              </a:lnSpc>
              <a:spcBef>
                <a:spcPts val="3200"/>
              </a:spcBef>
              <a:spcAft>
                <a:spcPts val="0"/>
              </a:spcAft>
              <a:buClr>
                <a:schemeClr val="accent5"/>
              </a:buClr>
              <a:buSzPts val="1600"/>
              <a:buNone/>
              <a:defRPr sz="3200">
                <a:solidFill>
                  <a:schemeClr val="accent5"/>
                </a:solidFill>
              </a:defRPr>
            </a:lvl8pPr>
            <a:lvl9pPr lvl="8" algn="ctr" rtl="0">
              <a:lnSpc>
                <a:spcPct val="115000"/>
              </a:lnSpc>
              <a:spcBef>
                <a:spcPts val="3200"/>
              </a:spcBef>
              <a:spcAft>
                <a:spcPts val="3200"/>
              </a:spcAft>
              <a:buClr>
                <a:schemeClr val="accent5"/>
              </a:buClr>
              <a:buSzPts val="1600"/>
              <a:buNone/>
              <a:defRPr sz="3200">
                <a:solidFill>
                  <a:schemeClr val="accent5"/>
                </a:solidFill>
              </a:defRPr>
            </a:lvl9pPr>
          </a:lstStyle>
          <a:p>
            <a:endParaRPr/>
          </a:p>
        </p:txBody>
      </p:sp>
      <p:grpSp>
        <p:nvGrpSpPr>
          <p:cNvPr id="3233" name="Google Shape;3233;p11"/>
          <p:cNvGrpSpPr/>
          <p:nvPr/>
        </p:nvGrpSpPr>
        <p:grpSpPr>
          <a:xfrm>
            <a:off x="-5674525" y="3716503"/>
            <a:ext cx="28633235" cy="8322060"/>
            <a:chOff x="-2837263" y="1858252"/>
            <a:chExt cx="14316617" cy="4161030"/>
          </a:xfrm>
        </p:grpSpPr>
        <p:sp>
          <p:nvSpPr>
            <p:cNvPr id="3234" name="Google Shape;3234;p11"/>
            <p:cNvSpPr/>
            <p:nvPr/>
          </p:nvSpPr>
          <p:spPr>
            <a:xfrm>
              <a:off x="-1399750" y="2826225"/>
              <a:ext cx="12278050" cy="3116100"/>
            </a:xfrm>
            <a:custGeom>
              <a:avLst/>
              <a:gdLst/>
              <a:ahLst/>
              <a:cxnLst/>
              <a:rect l="l" t="t" r="r" b="b"/>
              <a:pathLst>
                <a:path w="491122" h="124644" extrusionOk="0">
                  <a:moveTo>
                    <a:pt x="0" y="59131"/>
                  </a:moveTo>
                  <a:lnTo>
                    <a:pt x="41741" y="4055"/>
                  </a:lnTo>
                  <a:lnTo>
                    <a:pt x="64524" y="4415"/>
                  </a:lnTo>
                  <a:lnTo>
                    <a:pt x="94752" y="11468"/>
                  </a:lnTo>
                  <a:lnTo>
                    <a:pt x="105023" y="24364"/>
                  </a:lnTo>
                  <a:lnTo>
                    <a:pt x="113973" y="40324"/>
                  </a:lnTo>
                  <a:lnTo>
                    <a:pt x="138108" y="47977"/>
                  </a:lnTo>
                  <a:lnTo>
                    <a:pt x="164773" y="50560"/>
                  </a:lnTo>
                  <a:lnTo>
                    <a:pt x="184613" y="57984"/>
                  </a:lnTo>
                  <a:lnTo>
                    <a:pt x="216107" y="42679"/>
                  </a:lnTo>
                  <a:lnTo>
                    <a:pt x="242597" y="44739"/>
                  </a:lnTo>
                  <a:lnTo>
                    <a:pt x="263495" y="40030"/>
                  </a:lnTo>
                  <a:lnTo>
                    <a:pt x="290540" y="42361"/>
                  </a:lnTo>
                  <a:lnTo>
                    <a:pt x="306468" y="45916"/>
                  </a:lnTo>
                  <a:lnTo>
                    <a:pt x="315886" y="42384"/>
                  </a:lnTo>
                  <a:lnTo>
                    <a:pt x="329131" y="45033"/>
                  </a:lnTo>
                  <a:lnTo>
                    <a:pt x="351206" y="33849"/>
                  </a:lnTo>
                  <a:lnTo>
                    <a:pt x="366217" y="24724"/>
                  </a:lnTo>
                  <a:lnTo>
                    <a:pt x="383878" y="12656"/>
                  </a:lnTo>
                  <a:lnTo>
                    <a:pt x="395651" y="0"/>
                  </a:lnTo>
                  <a:lnTo>
                    <a:pt x="419198" y="1177"/>
                  </a:lnTo>
                  <a:lnTo>
                    <a:pt x="442037" y="9353"/>
                  </a:lnTo>
                  <a:lnTo>
                    <a:pt x="441326" y="38739"/>
                  </a:lnTo>
                  <a:lnTo>
                    <a:pt x="453525" y="44037"/>
                  </a:lnTo>
                  <a:lnTo>
                    <a:pt x="464890" y="45857"/>
                  </a:lnTo>
                  <a:lnTo>
                    <a:pt x="482905" y="54390"/>
                  </a:lnTo>
                  <a:lnTo>
                    <a:pt x="491122" y="99900"/>
                  </a:lnTo>
                  <a:lnTo>
                    <a:pt x="464258" y="119588"/>
                  </a:lnTo>
                  <a:lnTo>
                    <a:pt x="403579" y="123064"/>
                  </a:lnTo>
                  <a:lnTo>
                    <a:pt x="300867" y="118640"/>
                  </a:lnTo>
                  <a:lnTo>
                    <a:pt x="253462" y="124012"/>
                  </a:lnTo>
                  <a:lnTo>
                    <a:pt x="202264" y="124644"/>
                  </a:lnTo>
                  <a:lnTo>
                    <a:pt x="149170" y="122748"/>
                  </a:lnTo>
                  <a:lnTo>
                    <a:pt x="131156" y="118956"/>
                  </a:lnTo>
                  <a:lnTo>
                    <a:pt x="102396" y="115479"/>
                  </a:lnTo>
                  <a:lnTo>
                    <a:pt x="68264" y="119588"/>
                  </a:lnTo>
                  <a:lnTo>
                    <a:pt x="50566" y="119588"/>
                  </a:lnTo>
                  <a:lnTo>
                    <a:pt x="31604" y="112635"/>
                  </a:lnTo>
                  <a:lnTo>
                    <a:pt x="21807" y="102838"/>
                  </a:lnTo>
                  <a:close/>
                </a:path>
              </a:pathLst>
            </a:custGeom>
            <a:solidFill>
              <a:schemeClr val="accent2"/>
            </a:solidFill>
            <a:ln>
              <a:noFill/>
            </a:ln>
          </p:spPr>
        </p:sp>
        <p:grpSp>
          <p:nvGrpSpPr>
            <p:cNvPr id="3235" name="Google Shape;3235;p11"/>
            <p:cNvGrpSpPr/>
            <p:nvPr/>
          </p:nvGrpSpPr>
          <p:grpSpPr>
            <a:xfrm>
              <a:off x="-2837263" y="1858252"/>
              <a:ext cx="14316617" cy="4161030"/>
              <a:chOff x="-2837263" y="1858252"/>
              <a:chExt cx="14316617" cy="4161030"/>
            </a:xfrm>
          </p:grpSpPr>
          <p:grpSp>
            <p:nvGrpSpPr>
              <p:cNvPr id="3236" name="Google Shape;3236;p11"/>
              <p:cNvGrpSpPr/>
              <p:nvPr/>
            </p:nvGrpSpPr>
            <p:grpSpPr>
              <a:xfrm>
                <a:off x="259080" y="4253948"/>
                <a:ext cx="3518472" cy="819002"/>
                <a:chOff x="4795000" y="4018475"/>
                <a:chExt cx="3518472" cy="819002"/>
              </a:xfrm>
            </p:grpSpPr>
            <p:grpSp>
              <p:nvGrpSpPr>
                <p:cNvPr id="3237" name="Google Shape;3237;p11"/>
                <p:cNvGrpSpPr/>
                <p:nvPr/>
              </p:nvGrpSpPr>
              <p:grpSpPr>
                <a:xfrm>
                  <a:off x="5105440" y="4219941"/>
                  <a:ext cx="703657" cy="335407"/>
                  <a:chOff x="5210215" y="1598241"/>
                  <a:chExt cx="703657" cy="335407"/>
                </a:xfrm>
              </p:grpSpPr>
              <p:sp>
                <p:nvSpPr>
                  <p:cNvPr id="3238" name="Google Shape;3238;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39" name="Google Shape;3239;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40" name="Google Shape;3240;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41" name="Google Shape;3241;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42" name="Google Shape;3242;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43" name="Google Shape;3243;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44" name="Google Shape;3244;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45" name="Google Shape;3245;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46" name="Google Shape;3246;p11"/>
                <p:cNvGrpSpPr/>
                <p:nvPr/>
              </p:nvGrpSpPr>
              <p:grpSpPr>
                <a:xfrm>
                  <a:off x="5811497" y="4029087"/>
                  <a:ext cx="2020600" cy="684216"/>
                  <a:chOff x="5916272" y="1407387"/>
                  <a:chExt cx="2020600" cy="684216"/>
                </a:xfrm>
              </p:grpSpPr>
              <p:sp>
                <p:nvSpPr>
                  <p:cNvPr id="3247" name="Google Shape;3247;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48" name="Google Shape;3248;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49" name="Google Shape;3249;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0" name="Google Shape;3250;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1" name="Google Shape;3251;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2" name="Google Shape;3252;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3" name="Google Shape;3253;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4" name="Google Shape;3254;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5" name="Google Shape;3255;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6" name="Google Shape;3256;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7" name="Google Shape;3257;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8" name="Google Shape;3258;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59" name="Google Shape;3259;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260" name="Google Shape;3260;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1" name="Google Shape;3261;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2" name="Google Shape;3262;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3" name="Google Shape;3263;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4" name="Google Shape;3264;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5" name="Google Shape;3265;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6" name="Google Shape;3266;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7" name="Google Shape;3267;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8" name="Google Shape;3268;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69" name="Google Shape;3269;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0" name="Google Shape;3270;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1" name="Google Shape;3271;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2" name="Google Shape;3272;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3" name="Google Shape;3273;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4" name="Google Shape;3274;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5" name="Google Shape;3275;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6" name="Google Shape;3276;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7" name="Google Shape;3277;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8" name="Google Shape;3278;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9" name="Google Shape;3279;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0" name="Google Shape;3280;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1" name="Google Shape;3281;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2" name="Google Shape;3282;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3" name="Google Shape;3283;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4" name="Google Shape;3284;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85" name="Google Shape;3285;p11"/>
              <p:cNvGrpSpPr/>
              <p:nvPr/>
            </p:nvGrpSpPr>
            <p:grpSpPr>
              <a:xfrm rot="1440716">
                <a:off x="-2532123" y="2695241"/>
                <a:ext cx="4642614" cy="2487053"/>
                <a:chOff x="-1951296" y="3403209"/>
                <a:chExt cx="4642922" cy="2487218"/>
              </a:xfrm>
            </p:grpSpPr>
            <p:grpSp>
              <p:nvGrpSpPr>
                <p:cNvPr id="3286" name="Google Shape;3286;p11"/>
                <p:cNvGrpSpPr/>
                <p:nvPr/>
              </p:nvGrpSpPr>
              <p:grpSpPr>
                <a:xfrm flipH="1">
                  <a:off x="-1138105" y="3443947"/>
                  <a:ext cx="3102041" cy="1858991"/>
                  <a:chOff x="1998987" y="1205534"/>
                  <a:chExt cx="2649280" cy="1587660"/>
                </a:xfrm>
              </p:grpSpPr>
              <p:sp>
                <p:nvSpPr>
                  <p:cNvPr id="3287" name="Google Shape;3287;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8" name="Google Shape;3288;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9" name="Google Shape;3289;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0" name="Google Shape;3290;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1" name="Google Shape;3291;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2" name="Google Shape;3292;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3" name="Google Shape;3293;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4" name="Google Shape;3294;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5" name="Google Shape;3295;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6" name="Google Shape;3296;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7" name="Google Shape;3297;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8" name="Google Shape;3298;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9" name="Google Shape;3299;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0" name="Google Shape;3300;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1" name="Google Shape;3301;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2" name="Google Shape;3302;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3" name="Google Shape;3303;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4" name="Google Shape;3304;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5" name="Google Shape;3305;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6" name="Google Shape;3306;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07" name="Google Shape;3307;p11"/>
                <p:cNvGrpSpPr/>
                <p:nvPr/>
              </p:nvGrpSpPr>
              <p:grpSpPr>
                <a:xfrm flipH="1">
                  <a:off x="-186745" y="3456677"/>
                  <a:ext cx="1627295" cy="608831"/>
                  <a:chOff x="2445982" y="1216407"/>
                  <a:chExt cx="1389782" cy="519968"/>
                </a:xfrm>
              </p:grpSpPr>
              <p:sp>
                <p:nvSpPr>
                  <p:cNvPr id="3308" name="Google Shape;3308;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9" name="Google Shape;3309;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0" name="Google Shape;3310;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1" name="Google Shape;3311;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2" name="Google Shape;3312;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3" name="Google Shape;3313;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4" name="Google Shape;3314;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5" name="Google Shape;3315;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6" name="Google Shape;3316;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7" name="Google Shape;3317;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8" name="Google Shape;3318;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9" name="Google Shape;3319;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20" name="Google Shape;3320;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321" name="Google Shape;3321;p1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322" name="Google Shape;3322;p11"/>
                <p:cNvGrpSpPr/>
                <p:nvPr/>
              </p:nvGrpSpPr>
              <p:grpSpPr>
                <a:xfrm flipH="1">
                  <a:off x="-1122624" y="3420115"/>
                  <a:ext cx="3810685" cy="1880070"/>
                  <a:chOff x="1380553" y="1185181"/>
                  <a:chExt cx="3254492" cy="1605662"/>
                </a:xfrm>
              </p:grpSpPr>
              <p:sp>
                <p:nvSpPr>
                  <p:cNvPr id="3323" name="Google Shape;3323;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24" name="Google Shape;3324;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25" name="Google Shape;3325;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26" name="Google Shape;3326;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27" name="Google Shape;3327;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28" name="Google Shape;3328;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29" name="Google Shape;3329;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0" name="Google Shape;3330;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1" name="Google Shape;3331;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2" name="Google Shape;3332;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3" name="Google Shape;3333;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4" name="Google Shape;3334;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5" name="Google Shape;3335;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6" name="Google Shape;3336;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7" name="Google Shape;3337;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8" name="Google Shape;3338;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9" name="Google Shape;3339;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0" name="Google Shape;3340;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1" name="Google Shape;3341;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2" name="Google Shape;3342;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3" name="Google Shape;3343;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4" name="Google Shape;3344;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5" name="Google Shape;3345;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6" name="Google Shape;3346;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7" name="Google Shape;3347;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8" name="Google Shape;3348;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9" name="Google Shape;3349;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350" name="Google Shape;3350;p11"/>
                  <p:cNvGrpSpPr/>
                  <p:nvPr/>
                </p:nvGrpSpPr>
                <p:grpSpPr>
                  <a:xfrm>
                    <a:off x="2145637" y="2189368"/>
                    <a:ext cx="1166414" cy="523100"/>
                    <a:chOff x="2145637" y="2189368"/>
                    <a:chExt cx="1166414" cy="523100"/>
                  </a:xfrm>
                </p:grpSpPr>
                <p:sp>
                  <p:nvSpPr>
                    <p:cNvPr id="3351" name="Google Shape;3351;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2" name="Google Shape;3352;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3" name="Google Shape;3353;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4" name="Google Shape;3354;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5" name="Google Shape;3355;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6" name="Google Shape;3356;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7" name="Google Shape;3357;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8" name="Google Shape;3358;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9" name="Google Shape;3359;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60" name="Google Shape;3360;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61" name="Google Shape;3361;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3362" name="Google Shape;3362;p11"/>
              <p:cNvGrpSpPr/>
              <p:nvPr/>
            </p:nvGrpSpPr>
            <p:grpSpPr>
              <a:xfrm>
                <a:off x="4912429" y="4324509"/>
                <a:ext cx="3518472" cy="819002"/>
                <a:chOff x="4795000" y="4018475"/>
                <a:chExt cx="3518472" cy="819002"/>
              </a:xfrm>
            </p:grpSpPr>
            <p:grpSp>
              <p:nvGrpSpPr>
                <p:cNvPr id="3363" name="Google Shape;3363;p11"/>
                <p:cNvGrpSpPr/>
                <p:nvPr/>
              </p:nvGrpSpPr>
              <p:grpSpPr>
                <a:xfrm>
                  <a:off x="5105440" y="4219941"/>
                  <a:ext cx="703657" cy="335407"/>
                  <a:chOff x="5210215" y="1598241"/>
                  <a:chExt cx="703657" cy="335407"/>
                </a:xfrm>
              </p:grpSpPr>
              <p:sp>
                <p:nvSpPr>
                  <p:cNvPr id="3364" name="Google Shape;3364;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65" name="Google Shape;3365;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66" name="Google Shape;3366;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67" name="Google Shape;3367;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68" name="Google Shape;3368;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69" name="Google Shape;3369;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0" name="Google Shape;3370;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1" name="Google Shape;3371;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72" name="Google Shape;3372;p11"/>
                <p:cNvGrpSpPr/>
                <p:nvPr/>
              </p:nvGrpSpPr>
              <p:grpSpPr>
                <a:xfrm>
                  <a:off x="5811497" y="4029087"/>
                  <a:ext cx="2020600" cy="684216"/>
                  <a:chOff x="5916272" y="1407387"/>
                  <a:chExt cx="2020600" cy="684216"/>
                </a:xfrm>
              </p:grpSpPr>
              <p:sp>
                <p:nvSpPr>
                  <p:cNvPr id="3373" name="Google Shape;3373;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4" name="Google Shape;3374;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5" name="Google Shape;3375;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6" name="Google Shape;3376;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7" name="Google Shape;3377;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8" name="Google Shape;3378;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9" name="Google Shape;3379;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0" name="Google Shape;3380;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1" name="Google Shape;3381;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2" name="Google Shape;3382;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3" name="Google Shape;3383;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4" name="Google Shape;3384;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5" name="Google Shape;3385;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386" name="Google Shape;3386;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7" name="Google Shape;3387;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8" name="Google Shape;3388;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9" name="Google Shape;3389;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0" name="Google Shape;3390;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1" name="Google Shape;3391;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2" name="Google Shape;3392;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3" name="Google Shape;3393;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4" name="Google Shape;3394;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5" name="Google Shape;3395;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6" name="Google Shape;3396;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7" name="Google Shape;3397;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8" name="Google Shape;3398;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9" name="Google Shape;3399;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0" name="Google Shape;3400;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1" name="Google Shape;3401;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2" name="Google Shape;3402;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3" name="Google Shape;3403;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4" name="Google Shape;3404;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5" name="Google Shape;3405;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6" name="Google Shape;3406;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7" name="Google Shape;3407;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8" name="Google Shape;3408;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9" name="Google Shape;3409;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0" name="Google Shape;3410;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411" name="Google Shape;3411;p11"/>
              <p:cNvGrpSpPr/>
              <p:nvPr/>
            </p:nvGrpSpPr>
            <p:grpSpPr>
              <a:xfrm>
                <a:off x="1937942" y="4731118"/>
                <a:ext cx="3518472" cy="819002"/>
                <a:chOff x="4795000" y="4018475"/>
                <a:chExt cx="3518472" cy="819002"/>
              </a:xfrm>
            </p:grpSpPr>
            <p:grpSp>
              <p:nvGrpSpPr>
                <p:cNvPr id="3412" name="Google Shape;3412;p11"/>
                <p:cNvGrpSpPr/>
                <p:nvPr/>
              </p:nvGrpSpPr>
              <p:grpSpPr>
                <a:xfrm>
                  <a:off x="5105440" y="4219941"/>
                  <a:ext cx="703657" cy="335407"/>
                  <a:chOff x="5210215" y="1598241"/>
                  <a:chExt cx="703657" cy="335407"/>
                </a:xfrm>
              </p:grpSpPr>
              <p:sp>
                <p:nvSpPr>
                  <p:cNvPr id="3413" name="Google Shape;3413;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4" name="Google Shape;3414;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5" name="Google Shape;3415;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6" name="Google Shape;3416;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7" name="Google Shape;3417;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8" name="Google Shape;3418;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9" name="Google Shape;3419;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0" name="Google Shape;3420;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421" name="Google Shape;3421;p11"/>
                <p:cNvGrpSpPr/>
                <p:nvPr/>
              </p:nvGrpSpPr>
              <p:grpSpPr>
                <a:xfrm>
                  <a:off x="5811497" y="4029087"/>
                  <a:ext cx="2020600" cy="684216"/>
                  <a:chOff x="5916272" y="1407387"/>
                  <a:chExt cx="2020600" cy="684216"/>
                </a:xfrm>
              </p:grpSpPr>
              <p:sp>
                <p:nvSpPr>
                  <p:cNvPr id="3422" name="Google Shape;3422;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3" name="Google Shape;3423;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4" name="Google Shape;3424;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5" name="Google Shape;3425;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6" name="Google Shape;3426;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7" name="Google Shape;3427;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8" name="Google Shape;3428;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9" name="Google Shape;3429;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0" name="Google Shape;3430;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1" name="Google Shape;3431;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2" name="Google Shape;3432;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3" name="Google Shape;3433;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4" name="Google Shape;3434;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435" name="Google Shape;3435;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6" name="Google Shape;3436;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7" name="Google Shape;3437;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8" name="Google Shape;3438;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9" name="Google Shape;3439;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0" name="Google Shape;3440;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1" name="Google Shape;3441;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2" name="Google Shape;3442;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3" name="Google Shape;3443;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4" name="Google Shape;3444;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5" name="Google Shape;3445;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6" name="Google Shape;3446;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7" name="Google Shape;3447;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8" name="Google Shape;3448;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9" name="Google Shape;3449;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0" name="Google Shape;3450;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1" name="Google Shape;3451;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2" name="Google Shape;3452;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3" name="Google Shape;3453;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4" name="Google Shape;3454;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5" name="Google Shape;3455;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6" name="Google Shape;3456;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7" name="Google Shape;3457;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8" name="Google Shape;3458;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9" name="Google Shape;3459;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460" name="Google Shape;3460;p11"/>
              <p:cNvGrpSpPr/>
              <p:nvPr/>
            </p:nvGrpSpPr>
            <p:grpSpPr>
              <a:xfrm rot="-401405">
                <a:off x="6707316" y="2972346"/>
                <a:ext cx="4642965" cy="2487241"/>
                <a:chOff x="5683524" y="3609799"/>
                <a:chExt cx="4642922" cy="2487218"/>
              </a:xfrm>
            </p:grpSpPr>
            <p:grpSp>
              <p:nvGrpSpPr>
                <p:cNvPr id="3461" name="Google Shape;3461;p11"/>
                <p:cNvGrpSpPr/>
                <p:nvPr/>
              </p:nvGrpSpPr>
              <p:grpSpPr>
                <a:xfrm>
                  <a:off x="6411213" y="3650537"/>
                  <a:ext cx="3102041" cy="1858991"/>
                  <a:chOff x="1998987" y="1205534"/>
                  <a:chExt cx="2649280" cy="1587660"/>
                </a:xfrm>
              </p:grpSpPr>
              <p:sp>
                <p:nvSpPr>
                  <p:cNvPr id="3462" name="Google Shape;3462;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3" name="Google Shape;3463;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4" name="Google Shape;3464;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5" name="Google Shape;3465;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6" name="Google Shape;3466;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7" name="Google Shape;3467;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8" name="Google Shape;3468;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9" name="Google Shape;3469;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0" name="Google Shape;3470;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1" name="Google Shape;3471;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2" name="Google Shape;3472;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3" name="Google Shape;3473;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4" name="Google Shape;3474;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5" name="Google Shape;3475;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6" name="Google Shape;3476;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7" name="Google Shape;3477;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8" name="Google Shape;3478;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9" name="Google Shape;3479;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0" name="Google Shape;3480;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1" name="Google Shape;3481;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482" name="Google Shape;3482;p11"/>
                <p:cNvGrpSpPr/>
                <p:nvPr/>
              </p:nvGrpSpPr>
              <p:grpSpPr>
                <a:xfrm>
                  <a:off x="6934600" y="3663268"/>
                  <a:ext cx="1627295" cy="608831"/>
                  <a:chOff x="2445982" y="1216407"/>
                  <a:chExt cx="1389782" cy="519968"/>
                </a:xfrm>
              </p:grpSpPr>
              <p:sp>
                <p:nvSpPr>
                  <p:cNvPr id="3483" name="Google Shape;3483;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4" name="Google Shape;3484;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5" name="Google Shape;3485;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6" name="Google Shape;3486;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7" name="Google Shape;3487;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8" name="Google Shape;3488;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9" name="Google Shape;3489;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0" name="Google Shape;3490;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1" name="Google Shape;3491;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2" name="Google Shape;3492;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3" name="Google Shape;3493;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4" name="Google Shape;3494;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5" name="Google Shape;3495;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496" name="Google Shape;3496;p11"/>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497" name="Google Shape;3497;p11"/>
                <p:cNvGrpSpPr/>
                <p:nvPr/>
              </p:nvGrpSpPr>
              <p:grpSpPr>
                <a:xfrm>
                  <a:off x="5687088" y="3626705"/>
                  <a:ext cx="3810685" cy="1880070"/>
                  <a:chOff x="1380553" y="1185181"/>
                  <a:chExt cx="3254492" cy="1605662"/>
                </a:xfrm>
              </p:grpSpPr>
              <p:sp>
                <p:nvSpPr>
                  <p:cNvPr id="3498" name="Google Shape;3498;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9" name="Google Shape;3499;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0" name="Google Shape;3500;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1" name="Google Shape;3501;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2" name="Google Shape;3502;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3" name="Google Shape;3503;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4" name="Google Shape;3504;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5" name="Google Shape;3505;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6" name="Google Shape;3506;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7" name="Google Shape;3507;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8" name="Google Shape;3508;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9" name="Google Shape;3509;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0" name="Google Shape;3510;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1" name="Google Shape;3511;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2" name="Google Shape;3512;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3" name="Google Shape;3513;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4" name="Google Shape;3514;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5" name="Google Shape;3515;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6" name="Google Shape;3516;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7" name="Google Shape;3517;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8" name="Google Shape;3518;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9" name="Google Shape;3519;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0" name="Google Shape;3520;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1" name="Google Shape;3521;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2" name="Google Shape;3522;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3" name="Google Shape;3523;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4" name="Google Shape;3524;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525" name="Google Shape;3525;p11"/>
                  <p:cNvGrpSpPr/>
                  <p:nvPr/>
                </p:nvGrpSpPr>
                <p:grpSpPr>
                  <a:xfrm>
                    <a:off x="2145637" y="2189368"/>
                    <a:ext cx="1166414" cy="523100"/>
                    <a:chOff x="2145637" y="2189368"/>
                    <a:chExt cx="1166414" cy="523100"/>
                  </a:xfrm>
                </p:grpSpPr>
                <p:sp>
                  <p:nvSpPr>
                    <p:cNvPr id="3526" name="Google Shape;3526;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7" name="Google Shape;3527;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8" name="Google Shape;3528;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9" name="Google Shape;3529;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0" name="Google Shape;3530;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1" name="Google Shape;3531;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2" name="Google Shape;3532;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3" name="Google Shape;3533;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4" name="Google Shape;3534;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5" name="Google Shape;3535;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6" name="Google Shape;3536;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3537" name="Google Shape;3537;p11"/>
              <p:cNvGrpSpPr/>
              <p:nvPr/>
            </p:nvGrpSpPr>
            <p:grpSpPr>
              <a:xfrm>
                <a:off x="3150817" y="3870748"/>
                <a:ext cx="3518472" cy="819002"/>
                <a:chOff x="4795000" y="4018475"/>
                <a:chExt cx="3518472" cy="819002"/>
              </a:xfrm>
            </p:grpSpPr>
            <p:grpSp>
              <p:nvGrpSpPr>
                <p:cNvPr id="3538" name="Google Shape;3538;p11"/>
                <p:cNvGrpSpPr/>
                <p:nvPr/>
              </p:nvGrpSpPr>
              <p:grpSpPr>
                <a:xfrm>
                  <a:off x="5105440" y="4219941"/>
                  <a:ext cx="703657" cy="335407"/>
                  <a:chOff x="5210215" y="1598241"/>
                  <a:chExt cx="703657" cy="335407"/>
                </a:xfrm>
              </p:grpSpPr>
              <p:sp>
                <p:nvSpPr>
                  <p:cNvPr id="3539" name="Google Shape;3539;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0" name="Google Shape;3540;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1" name="Google Shape;3541;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2" name="Google Shape;3542;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3" name="Google Shape;3543;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4" name="Google Shape;3544;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5" name="Google Shape;3545;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6" name="Google Shape;3546;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47" name="Google Shape;3547;p11"/>
                <p:cNvGrpSpPr/>
                <p:nvPr/>
              </p:nvGrpSpPr>
              <p:grpSpPr>
                <a:xfrm>
                  <a:off x="5811497" y="4029087"/>
                  <a:ext cx="2020600" cy="684216"/>
                  <a:chOff x="5916272" y="1407387"/>
                  <a:chExt cx="2020600" cy="684216"/>
                </a:xfrm>
              </p:grpSpPr>
              <p:sp>
                <p:nvSpPr>
                  <p:cNvPr id="3548" name="Google Shape;3548;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9" name="Google Shape;3549;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0" name="Google Shape;3550;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1" name="Google Shape;3551;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2" name="Google Shape;3552;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3" name="Google Shape;3553;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4" name="Google Shape;3554;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5" name="Google Shape;3555;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6" name="Google Shape;3556;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7" name="Google Shape;3557;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8" name="Google Shape;3558;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9" name="Google Shape;3559;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0" name="Google Shape;3560;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561" name="Google Shape;3561;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2" name="Google Shape;3562;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3" name="Google Shape;3563;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4" name="Google Shape;3564;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5" name="Google Shape;3565;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6" name="Google Shape;3566;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7" name="Google Shape;3567;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8" name="Google Shape;3568;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9" name="Google Shape;3569;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0" name="Google Shape;3570;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1" name="Google Shape;3571;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2" name="Google Shape;3572;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3" name="Google Shape;3573;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4" name="Google Shape;3574;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5" name="Google Shape;3575;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6" name="Google Shape;3576;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7" name="Google Shape;3577;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8" name="Google Shape;3578;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9" name="Google Shape;3579;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0" name="Google Shape;3580;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1" name="Google Shape;3581;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2" name="Google Shape;3582;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3" name="Google Shape;3583;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4" name="Google Shape;3584;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5" name="Google Shape;3585;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spTree>
    <p:extLst>
      <p:ext uri="{BB962C8B-B14F-4D97-AF65-F5344CB8AC3E}">
        <p14:creationId xmlns:p14="http://schemas.microsoft.com/office/powerpoint/2010/main" val="327889893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3586"/>
        <p:cNvGrpSpPr/>
        <p:nvPr/>
      </p:nvGrpSpPr>
      <p:grpSpPr>
        <a:xfrm>
          <a:off x="0" y="0"/>
          <a:ext cx="0" cy="0"/>
          <a:chOff x="0" y="0"/>
          <a:chExt cx="0" cy="0"/>
        </a:xfrm>
      </p:grpSpPr>
    </p:spTree>
    <p:extLst>
      <p:ext uri="{BB962C8B-B14F-4D97-AF65-F5344CB8AC3E}">
        <p14:creationId xmlns:p14="http://schemas.microsoft.com/office/powerpoint/2010/main" val="27227359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587"/>
        <p:cNvGrpSpPr/>
        <p:nvPr/>
      </p:nvGrpSpPr>
      <p:grpSpPr>
        <a:xfrm>
          <a:off x="0" y="0"/>
          <a:ext cx="0" cy="0"/>
          <a:chOff x="0" y="0"/>
          <a:chExt cx="0" cy="0"/>
        </a:xfrm>
      </p:grpSpPr>
      <p:sp>
        <p:nvSpPr>
          <p:cNvPr id="3588" name="Google Shape;3588;p13"/>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589" name="Google Shape;3589;p13"/>
          <p:cNvSpPr txBox="1">
            <a:spLocks noGrp="1"/>
          </p:cNvSpPr>
          <p:nvPr>
            <p:ph type="title"/>
          </p:nvPr>
        </p:nvSpPr>
        <p:spPr>
          <a:xfrm>
            <a:off x="1440000" y="107880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590" name="Google Shape;3590;p13"/>
          <p:cNvGrpSpPr/>
          <p:nvPr/>
        </p:nvGrpSpPr>
        <p:grpSpPr>
          <a:xfrm>
            <a:off x="-7536682" y="2497592"/>
            <a:ext cx="33455681" cy="11503878"/>
            <a:chOff x="-3253361" y="1425934"/>
            <a:chExt cx="15698048" cy="5397841"/>
          </a:xfrm>
        </p:grpSpPr>
        <p:sp>
          <p:nvSpPr>
            <p:cNvPr id="3591" name="Google Shape;3591;p13"/>
            <p:cNvSpPr/>
            <p:nvPr/>
          </p:nvSpPr>
          <p:spPr>
            <a:xfrm>
              <a:off x="-832500" y="2509000"/>
              <a:ext cx="11732875"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3592" name="Google Shape;3592;p13"/>
            <p:cNvGrpSpPr/>
            <p:nvPr/>
          </p:nvGrpSpPr>
          <p:grpSpPr>
            <a:xfrm>
              <a:off x="-3253361" y="1425934"/>
              <a:ext cx="15698048" cy="5041722"/>
              <a:chOff x="-3253361" y="1425934"/>
              <a:chExt cx="15698048" cy="5041722"/>
            </a:xfrm>
          </p:grpSpPr>
          <p:grpSp>
            <p:nvGrpSpPr>
              <p:cNvPr id="3593" name="Google Shape;3593;p13"/>
              <p:cNvGrpSpPr/>
              <p:nvPr/>
            </p:nvGrpSpPr>
            <p:grpSpPr>
              <a:xfrm flipH="1">
                <a:off x="862330" y="4603948"/>
                <a:ext cx="3518472" cy="819002"/>
                <a:chOff x="4795000" y="4018475"/>
                <a:chExt cx="3518472" cy="819002"/>
              </a:xfrm>
            </p:grpSpPr>
            <p:grpSp>
              <p:nvGrpSpPr>
                <p:cNvPr id="3594" name="Google Shape;3594;p13"/>
                <p:cNvGrpSpPr/>
                <p:nvPr/>
              </p:nvGrpSpPr>
              <p:grpSpPr>
                <a:xfrm>
                  <a:off x="5105440" y="4219941"/>
                  <a:ext cx="703657" cy="335407"/>
                  <a:chOff x="5210215" y="1598241"/>
                  <a:chExt cx="703657" cy="335407"/>
                </a:xfrm>
              </p:grpSpPr>
              <p:sp>
                <p:nvSpPr>
                  <p:cNvPr id="3595" name="Google Shape;3595;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6" name="Google Shape;3596;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7" name="Google Shape;3597;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8" name="Google Shape;3598;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9" name="Google Shape;3599;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0" name="Google Shape;3600;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1" name="Google Shape;3601;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2" name="Google Shape;3602;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603" name="Google Shape;3603;p13"/>
                <p:cNvGrpSpPr/>
                <p:nvPr/>
              </p:nvGrpSpPr>
              <p:grpSpPr>
                <a:xfrm>
                  <a:off x="5811497" y="4029087"/>
                  <a:ext cx="2020600" cy="684216"/>
                  <a:chOff x="5916272" y="1407387"/>
                  <a:chExt cx="2020600" cy="684216"/>
                </a:xfrm>
              </p:grpSpPr>
              <p:sp>
                <p:nvSpPr>
                  <p:cNvPr id="3604" name="Google Shape;3604;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5" name="Google Shape;3605;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6" name="Google Shape;3606;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7" name="Google Shape;3607;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8" name="Google Shape;3608;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9" name="Google Shape;3609;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0" name="Google Shape;3610;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1" name="Google Shape;3611;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2" name="Google Shape;3612;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3" name="Google Shape;3613;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4" name="Google Shape;3614;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5" name="Google Shape;3615;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6" name="Google Shape;3616;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617" name="Google Shape;3617;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8" name="Google Shape;3618;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9" name="Google Shape;3619;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0" name="Google Shape;3620;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1" name="Google Shape;3621;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2" name="Google Shape;3622;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3" name="Google Shape;3623;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4" name="Google Shape;3624;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5" name="Google Shape;3625;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6" name="Google Shape;3626;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7" name="Google Shape;3627;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8" name="Google Shape;3628;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9" name="Google Shape;3629;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0" name="Google Shape;3630;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1" name="Google Shape;3631;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2" name="Google Shape;3632;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3" name="Google Shape;3633;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4" name="Google Shape;3634;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5" name="Google Shape;3635;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6" name="Google Shape;3636;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7" name="Google Shape;3637;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8" name="Google Shape;3638;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9" name="Google Shape;3639;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0" name="Google Shape;3640;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1" name="Google Shape;3641;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642" name="Google Shape;3642;p13"/>
              <p:cNvGrpSpPr/>
              <p:nvPr/>
            </p:nvGrpSpPr>
            <p:grpSpPr>
              <a:xfrm rot="2313360">
                <a:off x="-2984359" y="2805088"/>
                <a:ext cx="4642332" cy="2486902"/>
                <a:chOff x="-1951296" y="3403209"/>
                <a:chExt cx="4642922" cy="2487218"/>
              </a:xfrm>
            </p:grpSpPr>
            <p:grpSp>
              <p:nvGrpSpPr>
                <p:cNvPr id="3643" name="Google Shape;3643;p13"/>
                <p:cNvGrpSpPr/>
                <p:nvPr/>
              </p:nvGrpSpPr>
              <p:grpSpPr>
                <a:xfrm flipH="1">
                  <a:off x="-1138105" y="3443947"/>
                  <a:ext cx="3102041" cy="1858991"/>
                  <a:chOff x="1998987" y="1205534"/>
                  <a:chExt cx="2649280" cy="1587660"/>
                </a:xfrm>
              </p:grpSpPr>
              <p:sp>
                <p:nvSpPr>
                  <p:cNvPr id="3644" name="Google Shape;3644;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5" name="Google Shape;3645;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6" name="Google Shape;3646;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7" name="Google Shape;3647;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8" name="Google Shape;3648;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9" name="Google Shape;3649;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0" name="Google Shape;3650;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1" name="Google Shape;3651;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2" name="Google Shape;3652;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3" name="Google Shape;3653;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4" name="Google Shape;3654;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5" name="Google Shape;3655;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6" name="Google Shape;3656;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7" name="Google Shape;3657;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8" name="Google Shape;3658;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9" name="Google Shape;3659;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0" name="Google Shape;3660;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1" name="Google Shape;3661;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2" name="Google Shape;3662;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3" name="Google Shape;3663;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664" name="Google Shape;3664;p13"/>
                <p:cNvGrpSpPr/>
                <p:nvPr/>
              </p:nvGrpSpPr>
              <p:grpSpPr>
                <a:xfrm flipH="1">
                  <a:off x="-186745" y="3456677"/>
                  <a:ext cx="1627295" cy="608831"/>
                  <a:chOff x="2445982" y="1216407"/>
                  <a:chExt cx="1389782" cy="519968"/>
                </a:xfrm>
              </p:grpSpPr>
              <p:sp>
                <p:nvSpPr>
                  <p:cNvPr id="3665" name="Google Shape;3665;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6" name="Google Shape;3666;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7" name="Google Shape;3667;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8" name="Google Shape;3668;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9" name="Google Shape;3669;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0" name="Google Shape;3670;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1" name="Google Shape;3671;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2" name="Google Shape;3672;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3" name="Google Shape;3673;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4" name="Google Shape;3674;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5" name="Google Shape;3675;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6" name="Google Shape;3676;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7" name="Google Shape;3677;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678" name="Google Shape;3678;p1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679" name="Google Shape;3679;p13"/>
                <p:cNvGrpSpPr/>
                <p:nvPr/>
              </p:nvGrpSpPr>
              <p:grpSpPr>
                <a:xfrm flipH="1">
                  <a:off x="-1122624" y="3420115"/>
                  <a:ext cx="3810685" cy="1880070"/>
                  <a:chOff x="1380553" y="1185181"/>
                  <a:chExt cx="3254492" cy="1605662"/>
                </a:xfrm>
              </p:grpSpPr>
              <p:sp>
                <p:nvSpPr>
                  <p:cNvPr id="3680" name="Google Shape;3680;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1" name="Google Shape;3681;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2" name="Google Shape;3682;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3" name="Google Shape;3683;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4" name="Google Shape;3684;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5" name="Google Shape;3685;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6" name="Google Shape;3686;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7" name="Google Shape;3687;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8" name="Google Shape;3688;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9" name="Google Shape;3689;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0" name="Google Shape;3690;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1" name="Google Shape;3691;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2" name="Google Shape;3692;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3" name="Google Shape;3693;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4" name="Google Shape;3694;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5" name="Google Shape;3695;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6" name="Google Shape;3696;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7" name="Google Shape;3697;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8" name="Google Shape;3698;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9" name="Google Shape;3699;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0" name="Google Shape;3700;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1" name="Google Shape;3701;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2" name="Google Shape;3702;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3" name="Google Shape;3703;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4" name="Google Shape;3704;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5" name="Google Shape;3705;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6" name="Google Shape;3706;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707" name="Google Shape;3707;p13"/>
                  <p:cNvGrpSpPr/>
                  <p:nvPr/>
                </p:nvGrpSpPr>
                <p:grpSpPr>
                  <a:xfrm>
                    <a:off x="2145637" y="2189368"/>
                    <a:ext cx="1166414" cy="523100"/>
                    <a:chOff x="2145637" y="2189368"/>
                    <a:chExt cx="1166414" cy="523100"/>
                  </a:xfrm>
                </p:grpSpPr>
                <p:sp>
                  <p:nvSpPr>
                    <p:cNvPr id="3708" name="Google Shape;3708;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9" name="Google Shape;3709;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0" name="Google Shape;3710;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1" name="Google Shape;3711;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2" name="Google Shape;3712;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3" name="Google Shape;3713;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4" name="Google Shape;3714;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5" name="Google Shape;3715;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6" name="Google Shape;3716;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7" name="Google Shape;3717;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8" name="Google Shape;3718;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3719" name="Google Shape;3719;p13"/>
              <p:cNvGrpSpPr/>
              <p:nvPr/>
            </p:nvGrpSpPr>
            <p:grpSpPr>
              <a:xfrm>
                <a:off x="4827779" y="4603946"/>
                <a:ext cx="3518472" cy="819002"/>
                <a:chOff x="4795000" y="4018475"/>
                <a:chExt cx="3518472" cy="819002"/>
              </a:xfrm>
            </p:grpSpPr>
            <p:grpSp>
              <p:nvGrpSpPr>
                <p:cNvPr id="3720" name="Google Shape;3720;p13"/>
                <p:cNvGrpSpPr/>
                <p:nvPr/>
              </p:nvGrpSpPr>
              <p:grpSpPr>
                <a:xfrm>
                  <a:off x="5105440" y="4219941"/>
                  <a:ext cx="703657" cy="335407"/>
                  <a:chOff x="5210215" y="1598241"/>
                  <a:chExt cx="703657" cy="335407"/>
                </a:xfrm>
              </p:grpSpPr>
              <p:sp>
                <p:nvSpPr>
                  <p:cNvPr id="3721" name="Google Shape;3721;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2" name="Google Shape;3722;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3" name="Google Shape;3723;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4" name="Google Shape;3724;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5" name="Google Shape;3725;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6" name="Google Shape;3726;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7" name="Google Shape;3727;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8" name="Google Shape;3728;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729" name="Google Shape;3729;p13"/>
                <p:cNvGrpSpPr/>
                <p:nvPr/>
              </p:nvGrpSpPr>
              <p:grpSpPr>
                <a:xfrm>
                  <a:off x="5811497" y="4029087"/>
                  <a:ext cx="2020600" cy="684216"/>
                  <a:chOff x="5916272" y="1407387"/>
                  <a:chExt cx="2020600" cy="684216"/>
                </a:xfrm>
              </p:grpSpPr>
              <p:sp>
                <p:nvSpPr>
                  <p:cNvPr id="3730" name="Google Shape;3730;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1" name="Google Shape;3731;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2" name="Google Shape;3732;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3" name="Google Shape;3733;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4" name="Google Shape;3734;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5" name="Google Shape;3735;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6" name="Google Shape;3736;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7" name="Google Shape;3737;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8" name="Google Shape;3738;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9" name="Google Shape;3739;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0" name="Google Shape;3740;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1" name="Google Shape;3741;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2" name="Google Shape;3742;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743" name="Google Shape;3743;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4" name="Google Shape;3744;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5" name="Google Shape;3745;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6" name="Google Shape;3746;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7" name="Google Shape;3747;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8" name="Google Shape;3748;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9" name="Google Shape;3749;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0" name="Google Shape;3750;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1" name="Google Shape;3751;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2" name="Google Shape;3752;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3" name="Google Shape;3753;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4" name="Google Shape;3754;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5" name="Google Shape;3755;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6" name="Google Shape;3756;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7" name="Google Shape;3757;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8" name="Google Shape;3758;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9" name="Google Shape;3759;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0" name="Google Shape;3760;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1" name="Google Shape;3761;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2" name="Google Shape;3762;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3" name="Google Shape;3763;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4" name="Google Shape;3764;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5" name="Google Shape;3765;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6" name="Google Shape;3766;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7" name="Google Shape;3767;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768" name="Google Shape;3768;p13"/>
              <p:cNvGrpSpPr/>
              <p:nvPr/>
            </p:nvGrpSpPr>
            <p:grpSpPr>
              <a:xfrm rot="-2700000">
                <a:off x="7602388" y="2703198"/>
                <a:ext cx="4642877" cy="2487194"/>
                <a:chOff x="5683524" y="3609799"/>
                <a:chExt cx="4642922" cy="2487218"/>
              </a:xfrm>
            </p:grpSpPr>
            <p:grpSp>
              <p:nvGrpSpPr>
                <p:cNvPr id="3769" name="Google Shape;3769;p13"/>
                <p:cNvGrpSpPr/>
                <p:nvPr/>
              </p:nvGrpSpPr>
              <p:grpSpPr>
                <a:xfrm>
                  <a:off x="6411213" y="3650537"/>
                  <a:ext cx="3102041" cy="1858991"/>
                  <a:chOff x="1998987" y="1205534"/>
                  <a:chExt cx="2649280" cy="1587660"/>
                </a:xfrm>
              </p:grpSpPr>
              <p:sp>
                <p:nvSpPr>
                  <p:cNvPr id="3770" name="Google Shape;3770;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1" name="Google Shape;3771;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2" name="Google Shape;3772;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3" name="Google Shape;3773;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4" name="Google Shape;3774;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5" name="Google Shape;3775;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6" name="Google Shape;3776;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7" name="Google Shape;3777;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8" name="Google Shape;3778;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9" name="Google Shape;3779;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0" name="Google Shape;3780;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1" name="Google Shape;3781;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2" name="Google Shape;3782;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3" name="Google Shape;3783;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4" name="Google Shape;3784;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5" name="Google Shape;3785;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6" name="Google Shape;3786;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7" name="Google Shape;3787;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8" name="Google Shape;3788;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9" name="Google Shape;3789;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790" name="Google Shape;3790;p13"/>
                <p:cNvGrpSpPr/>
                <p:nvPr/>
              </p:nvGrpSpPr>
              <p:grpSpPr>
                <a:xfrm>
                  <a:off x="6934600" y="3663268"/>
                  <a:ext cx="1627295" cy="608831"/>
                  <a:chOff x="2445982" y="1216407"/>
                  <a:chExt cx="1389782" cy="519968"/>
                </a:xfrm>
              </p:grpSpPr>
              <p:sp>
                <p:nvSpPr>
                  <p:cNvPr id="3791" name="Google Shape;3791;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2" name="Google Shape;3792;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3" name="Google Shape;3793;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4" name="Google Shape;3794;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5" name="Google Shape;3795;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6" name="Google Shape;3796;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7" name="Google Shape;3797;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8" name="Google Shape;3798;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9" name="Google Shape;3799;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0" name="Google Shape;3800;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1" name="Google Shape;3801;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2" name="Google Shape;3802;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3" name="Google Shape;3803;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804" name="Google Shape;3804;p1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805" name="Google Shape;3805;p13"/>
                <p:cNvGrpSpPr/>
                <p:nvPr/>
              </p:nvGrpSpPr>
              <p:grpSpPr>
                <a:xfrm>
                  <a:off x="5687088" y="3626705"/>
                  <a:ext cx="3810685" cy="1880070"/>
                  <a:chOff x="1380553" y="1185181"/>
                  <a:chExt cx="3254492" cy="1605662"/>
                </a:xfrm>
              </p:grpSpPr>
              <p:sp>
                <p:nvSpPr>
                  <p:cNvPr id="3806" name="Google Shape;3806;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7" name="Google Shape;3807;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8" name="Google Shape;3808;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9" name="Google Shape;3809;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0" name="Google Shape;3810;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1" name="Google Shape;3811;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2" name="Google Shape;3812;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3" name="Google Shape;3813;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4" name="Google Shape;3814;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5" name="Google Shape;3815;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6" name="Google Shape;3816;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7" name="Google Shape;3817;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8" name="Google Shape;3818;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9" name="Google Shape;3819;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0" name="Google Shape;3820;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1" name="Google Shape;3821;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2" name="Google Shape;3822;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3" name="Google Shape;3823;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4" name="Google Shape;3824;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5" name="Google Shape;3825;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6" name="Google Shape;3826;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7" name="Google Shape;3827;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8" name="Google Shape;3828;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9" name="Google Shape;3829;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0" name="Google Shape;3830;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1" name="Google Shape;3831;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2" name="Google Shape;3832;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833" name="Google Shape;3833;p13"/>
                  <p:cNvGrpSpPr/>
                  <p:nvPr/>
                </p:nvGrpSpPr>
                <p:grpSpPr>
                  <a:xfrm>
                    <a:off x="2145637" y="2189368"/>
                    <a:ext cx="1166414" cy="523100"/>
                    <a:chOff x="2145637" y="2189368"/>
                    <a:chExt cx="1166414" cy="523100"/>
                  </a:xfrm>
                </p:grpSpPr>
                <p:sp>
                  <p:nvSpPr>
                    <p:cNvPr id="3834" name="Google Shape;3834;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5" name="Google Shape;3835;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6" name="Google Shape;3836;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7" name="Google Shape;3837;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8" name="Google Shape;3838;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9" name="Google Shape;3839;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0" name="Google Shape;3840;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1" name="Google Shape;3841;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2" name="Google Shape;3842;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3" name="Google Shape;3843;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4" name="Google Shape;3844;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3845" name="Google Shape;3845;p13"/>
              <p:cNvGrpSpPr/>
              <p:nvPr/>
            </p:nvGrpSpPr>
            <p:grpSpPr>
              <a:xfrm>
                <a:off x="3164376" y="4504429"/>
                <a:ext cx="2816857" cy="1826988"/>
                <a:chOff x="5177059" y="2533644"/>
                <a:chExt cx="3192268" cy="2070476"/>
              </a:xfrm>
            </p:grpSpPr>
            <p:grpSp>
              <p:nvGrpSpPr>
                <p:cNvPr id="3846" name="Google Shape;3846;p13"/>
                <p:cNvGrpSpPr/>
                <p:nvPr/>
              </p:nvGrpSpPr>
              <p:grpSpPr>
                <a:xfrm>
                  <a:off x="5198626" y="2549819"/>
                  <a:ext cx="2949491" cy="1698972"/>
                  <a:chOff x="5320740" y="2847612"/>
                  <a:chExt cx="2364890" cy="1362229"/>
                </a:xfrm>
              </p:grpSpPr>
              <p:sp>
                <p:nvSpPr>
                  <p:cNvPr id="3847" name="Google Shape;3847;p13"/>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8" name="Google Shape;3848;p13"/>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9" name="Google Shape;3849;p13"/>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0" name="Google Shape;3850;p13"/>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1" name="Google Shape;3851;p13"/>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2" name="Google Shape;3852;p13"/>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3" name="Google Shape;3853;p13"/>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4" name="Google Shape;3854;p13"/>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5" name="Google Shape;3855;p13"/>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6" name="Google Shape;3856;p13"/>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7" name="Google Shape;3857;p13"/>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8" name="Google Shape;3858;p13"/>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9" name="Google Shape;3859;p13"/>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60" name="Google Shape;3860;p13"/>
                <p:cNvGrpSpPr/>
                <p:nvPr/>
              </p:nvGrpSpPr>
              <p:grpSpPr>
                <a:xfrm>
                  <a:off x="5346418" y="2773093"/>
                  <a:ext cx="2803691" cy="1575181"/>
                  <a:chOff x="5439239" y="3026632"/>
                  <a:chExt cx="2247989" cy="1262974"/>
                </a:xfrm>
              </p:grpSpPr>
              <p:sp>
                <p:nvSpPr>
                  <p:cNvPr id="3861" name="Google Shape;3861;p13"/>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2" name="Google Shape;3862;p13"/>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3" name="Google Shape;3863;p13"/>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4" name="Google Shape;3864;p13"/>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5" name="Google Shape;3865;p13"/>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6" name="Google Shape;3866;p13"/>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7" name="Google Shape;3867;p13"/>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8" name="Google Shape;3868;p13"/>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9" name="Google Shape;3869;p13"/>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0" name="Google Shape;3870;p13"/>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1" name="Google Shape;3871;p13"/>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2" name="Google Shape;3872;p13"/>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3" name="Google Shape;3873;p13"/>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4" name="Google Shape;3874;p13"/>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5" name="Google Shape;3875;p13"/>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6" name="Google Shape;3876;p13"/>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7" name="Google Shape;3877;p13"/>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8" name="Google Shape;3878;p13"/>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9" name="Google Shape;3879;p13"/>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0" name="Google Shape;3880;p13"/>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1" name="Google Shape;3881;p13"/>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2" name="Google Shape;3882;p13"/>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3" name="Google Shape;3883;p13"/>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4" name="Google Shape;3884;p13"/>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5" name="Google Shape;3885;p13"/>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6" name="Google Shape;3886;p13"/>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7" name="Google Shape;3887;p13"/>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8" name="Google Shape;3888;p13"/>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9" name="Google Shape;3889;p13"/>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0" name="Google Shape;3890;p13"/>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1" name="Google Shape;3891;p13"/>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2" name="Google Shape;3892;p13"/>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3" name="Google Shape;3893;p13"/>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4" name="Google Shape;3894;p13"/>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5" name="Google Shape;3895;p13"/>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6" name="Google Shape;3896;p13"/>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7" name="Google Shape;3897;p13"/>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8" name="Google Shape;3898;p13"/>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9" name="Google Shape;3899;p13"/>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0" name="Google Shape;3900;p13"/>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1" name="Google Shape;3901;p13"/>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2" name="Google Shape;3902;p13"/>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3" name="Google Shape;3903;p13"/>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4" name="Google Shape;3904;p13"/>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5" name="Google Shape;3905;p13"/>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6" name="Google Shape;3906;p13"/>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7" name="Google Shape;3907;p13"/>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8" name="Google Shape;3908;p13"/>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9" name="Google Shape;3909;p13"/>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0" name="Google Shape;3910;p13"/>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1" name="Google Shape;3911;p13"/>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2" name="Google Shape;3912;p13"/>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3" name="Google Shape;3913;p13"/>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4" name="Google Shape;3914;p13"/>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5" name="Google Shape;3915;p13"/>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916" name="Google Shape;3916;p13"/>
                <p:cNvGrpSpPr/>
                <p:nvPr/>
              </p:nvGrpSpPr>
              <p:grpSpPr>
                <a:xfrm>
                  <a:off x="5177059" y="2533644"/>
                  <a:ext cx="3192268" cy="2070476"/>
                  <a:chOff x="5303448" y="2834643"/>
                  <a:chExt cx="2559548" cy="1660099"/>
                </a:xfrm>
              </p:grpSpPr>
              <p:sp>
                <p:nvSpPr>
                  <p:cNvPr id="3917" name="Google Shape;3917;p13"/>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8" name="Google Shape;3918;p13"/>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9" name="Google Shape;3919;p13"/>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0" name="Google Shape;3920;p13"/>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1" name="Google Shape;3921;p13"/>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2" name="Google Shape;3922;p13"/>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3" name="Google Shape;3923;p13"/>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4" name="Google Shape;3924;p13"/>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5" name="Google Shape;3925;p13"/>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spTree>
    <p:extLst>
      <p:ext uri="{BB962C8B-B14F-4D97-AF65-F5344CB8AC3E}">
        <p14:creationId xmlns:p14="http://schemas.microsoft.com/office/powerpoint/2010/main" val="347534771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926"/>
        <p:cNvGrpSpPr/>
        <p:nvPr/>
      </p:nvGrpSpPr>
      <p:grpSpPr>
        <a:xfrm>
          <a:off x="0" y="0"/>
          <a:ext cx="0" cy="0"/>
          <a:chOff x="0" y="0"/>
          <a:chExt cx="0" cy="0"/>
        </a:xfrm>
      </p:grpSpPr>
      <p:sp>
        <p:nvSpPr>
          <p:cNvPr id="3927" name="Google Shape;3927;p14"/>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928" name="Google Shape;3928;p14"/>
          <p:cNvSpPr txBox="1">
            <a:spLocks noGrp="1"/>
          </p:cNvSpPr>
          <p:nvPr>
            <p:ph type="title"/>
          </p:nvPr>
        </p:nvSpPr>
        <p:spPr>
          <a:xfrm>
            <a:off x="1440000" y="107880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929" name="Google Shape;3929;p14"/>
          <p:cNvGrpSpPr/>
          <p:nvPr/>
        </p:nvGrpSpPr>
        <p:grpSpPr>
          <a:xfrm>
            <a:off x="-3022724" y="7011956"/>
            <a:ext cx="24957786" cy="7321398"/>
            <a:chOff x="-1511362" y="3505977"/>
            <a:chExt cx="12478893" cy="3660699"/>
          </a:xfrm>
        </p:grpSpPr>
        <p:sp>
          <p:nvSpPr>
            <p:cNvPr id="3930" name="Google Shape;3930;p14"/>
            <p:cNvSpPr/>
            <p:nvPr/>
          </p:nvSpPr>
          <p:spPr>
            <a:xfrm>
              <a:off x="-1377675" y="3505977"/>
              <a:ext cx="12278050" cy="3213200"/>
            </a:xfrm>
            <a:custGeom>
              <a:avLst/>
              <a:gdLst/>
              <a:ahLst/>
              <a:cxnLst/>
              <a:rect l="l" t="t" r="r" b="b"/>
              <a:pathLst>
                <a:path w="491122" h="128528" extrusionOk="0">
                  <a:moveTo>
                    <a:pt x="0" y="63015"/>
                  </a:moveTo>
                  <a:lnTo>
                    <a:pt x="40094" y="17954"/>
                  </a:lnTo>
                  <a:lnTo>
                    <a:pt x="63641" y="15305"/>
                  </a:lnTo>
                  <a:lnTo>
                    <a:pt x="83655" y="43856"/>
                  </a:lnTo>
                  <a:lnTo>
                    <a:pt x="137519" y="51214"/>
                  </a:lnTo>
                  <a:lnTo>
                    <a:pt x="171127" y="41740"/>
                  </a:lnTo>
                  <a:lnTo>
                    <a:pt x="197269" y="40324"/>
                  </a:lnTo>
                  <a:lnTo>
                    <a:pt x="210274" y="43506"/>
                  </a:lnTo>
                  <a:lnTo>
                    <a:pt x="216749" y="47626"/>
                  </a:lnTo>
                  <a:lnTo>
                    <a:pt x="231760" y="42328"/>
                  </a:lnTo>
                  <a:lnTo>
                    <a:pt x="247948" y="42917"/>
                  </a:lnTo>
                  <a:lnTo>
                    <a:pt x="262959" y="49392"/>
                  </a:lnTo>
                  <a:lnTo>
                    <a:pt x="286212" y="41445"/>
                  </a:lnTo>
                  <a:lnTo>
                    <a:pt x="304112" y="49743"/>
                  </a:lnTo>
                  <a:lnTo>
                    <a:pt x="319177" y="47038"/>
                  </a:lnTo>
                  <a:lnTo>
                    <a:pt x="328302" y="45272"/>
                  </a:lnTo>
                  <a:lnTo>
                    <a:pt x="342136" y="42623"/>
                  </a:lnTo>
                  <a:lnTo>
                    <a:pt x="357735" y="44389"/>
                  </a:lnTo>
                  <a:lnTo>
                    <a:pt x="370980" y="45272"/>
                  </a:lnTo>
                  <a:lnTo>
                    <a:pt x="382459" y="46155"/>
                  </a:lnTo>
                  <a:lnTo>
                    <a:pt x="396587" y="43506"/>
                  </a:lnTo>
                  <a:lnTo>
                    <a:pt x="411250" y="28256"/>
                  </a:lnTo>
                  <a:lnTo>
                    <a:pt x="424201" y="0"/>
                  </a:lnTo>
                  <a:lnTo>
                    <a:pt x="453525" y="47921"/>
                  </a:lnTo>
                  <a:lnTo>
                    <a:pt x="464890" y="49741"/>
                  </a:lnTo>
                  <a:lnTo>
                    <a:pt x="482905" y="58274"/>
                  </a:lnTo>
                  <a:lnTo>
                    <a:pt x="491122" y="103784"/>
                  </a:lnTo>
                  <a:lnTo>
                    <a:pt x="464258" y="123472"/>
                  </a:lnTo>
                  <a:lnTo>
                    <a:pt x="403579" y="126948"/>
                  </a:lnTo>
                  <a:lnTo>
                    <a:pt x="300867" y="122524"/>
                  </a:lnTo>
                  <a:lnTo>
                    <a:pt x="253462" y="127896"/>
                  </a:lnTo>
                  <a:lnTo>
                    <a:pt x="202264" y="128528"/>
                  </a:lnTo>
                  <a:lnTo>
                    <a:pt x="149170" y="126632"/>
                  </a:lnTo>
                  <a:lnTo>
                    <a:pt x="131156" y="122840"/>
                  </a:lnTo>
                  <a:lnTo>
                    <a:pt x="102396" y="119363"/>
                  </a:lnTo>
                  <a:lnTo>
                    <a:pt x="68264" y="123472"/>
                  </a:lnTo>
                  <a:lnTo>
                    <a:pt x="50566" y="123472"/>
                  </a:lnTo>
                  <a:lnTo>
                    <a:pt x="31604" y="116519"/>
                  </a:lnTo>
                  <a:lnTo>
                    <a:pt x="21807" y="106722"/>
                  </a:lnTo>
                  <a:close/>
                </a:path>
              </a:pathLst>
            </a:custGeom>
            <a:solidFill>
              <a:schemeClr val="accent2"/>
            </a:solidFill>
            <a:ln>
              <a:noFill/>
            </a:ln>
          </p:spPr>
        </p:sp>
        <p:grpSp>
          <p:nvGrpSpPr>
            <p:cNvPr id="3931" name="Google Shape;3931;p14"/>
            <p:cNvGrpSpPr/>
            <p:nvPr/>
          </p:nvGrpSpPr>
          <p:grpSpPr>
            <a:xfrm flipH="1">
              <a:off x="6581363" y="4338783"/>
              <a:ext cx="4386168" cy="2349675"/>
              <a:chOff x="-1951296" y="3403209"/>
              <a:chExt cx="4642922" cy="2487218"/>
            </a:xfrm>
          </p:grpSpPr>
          <p:grpSp>
            <p:nvGrpSpPr>
              <p:cNvPr id="3932" name="Google Shape;3932;p14"/>
              <p:cNvGrpSpPr/>
              <p:nvPr/>
            </p:nvGrpSpPr>
            <p:grpSpPr>
              <a:xfrm flipH="1">
                <a:off x="-1138105" y="3443947"/>
                <a:ext cx="3102041" cy="1858991"/>
                <a:chOff x="1998987" y="1205534"/>
                <a:chExt cx="2649280" cy="1587660"/>
              </a:xfrm>
            </p:grpSpPr>
            <p:sp>
              <p:nvSpPr>
                <p:cNvPr id="3933" name="Google Shape;3933;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4" name="Google Shape;3934;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5" name="Google Shape;3935;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6" name="Google Shape;3936;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7" name="Google Shape;3937;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8" name="Google Shape;3938;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9" name="Google Shape;3939;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0" name="Google Shape;3940;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1" name="Google Shape;3941;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2" name="Google Shape;3942;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3" name="Google Shape;3943;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4" name="Google Shape;3944;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5" name="Google Shape;3945;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6" name="Google Shape;3946;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7" name="Google Shape;3947;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8" name="Google Shape;3948;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9" name="Google Shape;3949;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0" name="Google Shape;3950;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1" name="Google Shape;3951;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2" name="Google Shape;3952;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953" name="Google Shape;3953;p14"/>
              <p:cNvGrpSpPr/>
              <p:nvPr/>
            </p:nvGrpSpPr>
            <p:grpSpPr>
              <a:xfrm flipH="1">
                <a:off x="-186745" y="3456677"/>
                <a:ext cx="1627295" cy="608831"/>
                <a:chOff x="2445982" y="1216407"/>
                <a:chExt cx="1389782" cy="519968"/>
              </a:xfrm>
            </p:grpSpPr>
            <p:sp>
              <p:nvSpPr>
                <p:cNvPr id="3954" name="Google Shape;3954;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5" name="Google Shape;3955;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6" name="Google Shape;3956;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7" name="Google Shape;3957;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8" name="Google Shape;3958;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9" name="Google Shape;3959;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0" name="Google Shape;3960;p1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1" name="Google Shape;3961;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2" name="Google Shape;3962;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3" name="Google Shape;3963;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4" name="Google Shape;3964;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5" name="Google Shape;3965;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6" name="Google Shape;3966;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67" name="Google Shape;3967;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968" name="Google Shape;3968;p14"/>
              <p:cNvGrpSpPr/>
              <p:nvPr/>
            </p:nvGrpSpPr>
            <p:grpSpPr>
              <a:xfrm flipH="1">
                <a:off x="-1122624" y="3420115"/>
                <a:ext cx="3810685" cy="1880070"/>
                <a:chOff x="1380553" y="1185181"/>
                <a:chExt cx="3254492" cy="1605662"/>
              </a:xfrm>
            </p:grpSpPr>
            <p:sp>
              <p:nvSpPr>
                <p:cNvPr id="3969" name="Google Shape;3969;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0" name="Google Shape;3970;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1" name="Google Shape;3971;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2" name="Google Shape;3972;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3" name="Google Shape;3973;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4" name="Google Shape;3974;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5" name="Google Shape;3975;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6" name="Google Shape;3976;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7" name="Google Shape;3977;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8" name="Google Shape;3978;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9" name="Google Shape;3979;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0" name="Google Shape;3980;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1" name="Google Shape;3981;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2" name="Google Shape;3982;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3" name="Google Shape;3983;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4" name="Google Shape;3984;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5" name="Google Shape;3985;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6" name="Google Shape;3986;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7" name="Google Shape;3987;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8" name="Google Shape;3988;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9" name="Google Shape;3989;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90" name="Google Shape;3990;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91" name="Google Shape;3991;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92" name="Google Shape;3992;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93" name="Google Shape;3993;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94" name="Google Shape;3994;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95" name="Google Shape;3995;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996" name="Google Shape;3996;p14"/>
                <p:cNvGrpSpPr/>
                <p:nvPr/>
              </p:nvGrpSpPr>
              <p:grpSpPr>
                <a:xfrm>
                  <a:off x="2145637" y="2189368"/>
                  <a:ext cx="1166414" cy="523100"/>
                  <a:chOff x="2145637" y="2189368"/>
                  <a:chExt cx="1166414" cy="523100"/>
                </a:xfrm>
              </p:grpSpPr>
              <p:sp>
                <p:nvSpPr>
                  <p:cNvPr id="3997" name="Google Shape;3997;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98" name="Google Shape;3998;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99" name="Google Shape;3999;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00" name="Google Shape;4000;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01" name="Google Shape;4001;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02" name="Google Shape;4002;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03" name="Google Shape;4003;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04" name="Google Shape;4004;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05" name="Google Shape;4005;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06" name="Google Shape;4006;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07" name="Google Shape;4007;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4008" name="Google Shape;4008;p14"/>
            <p:cNvGrpSpPr/>
            <p:nvPr/>
          </p:nvGrpSpPr>
          <p:grpSpPr>
            <a:xfrm>
              <a:off x="-1511362" y="3958836"/>
              <a:ext cx="2849418" cy="1848107"/>
              <a:chOff x="-1511362" y="3958836"/>
              <a:chExt cx="2849418" cy="1848107"/>
            </a:xfrm>
          </p:grpSpPr>
          <p:grpSp>
            <p:nvGrpSpPr>
              <p:cNvPr id="4009" name="Google Shape;4009;p14"/>
              <p:cNvGrpSpPr/>
              <p:nvPr/>
            </p:nvGrpSpPr>
            <p:grpSpPr>
              <a:xfrm flipH="1">
                <a:off x="-1313910" y="3973274"/>
                <a:ext cx="2632716" cy="1516502"/>
                <a:chOff x="5320740" y="2847612"/>
                <a:chExt cx="2364890" cy="1362229"/>
              </a:xfrm>
            </p:grpSpPr>
            <p:sp>
              <p:nvSpPr>
                <p:cNvPr id="4010" name="Google Shape;4010;p1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1" name="Google Shape;4011;p1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2" name="Google Shape;4012;p1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3" name="Google Shape;4013;p1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4" name="Google Shape;4014;p1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5" name="Google Shape;4015;p1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6" name="Google Shape;4016;p1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7" name="Google Shape;4017;p1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8" name="Google Shape;4018;p1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19" name="Google Shape;4019;p1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20" name="Google Shape;4020;p1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21" name="Google Shape;4021;p1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22" name="Google Shape;4022;p1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023" name="Google Shape;4023;p14"/>
              <p:cNvGrpSpPr/>
              <p:nvPr/>
            </p:nvGrpSpPr>
            <p:grpSpPr>
              <a:xfrm flipH="1">
                <a:off x="-1315688" y="4172568"/>
                <a:ext cx="2502575" cy="1406006"/>
                <a:chOff x="5439239" y="3026632"/>
                <a:chExt cx="2247989" cy="1262974"/>
              </a:xfrm>
            </p:grpSpPr>
            <p:sp>
              <p:nvSpPr>
                <p:cNvPr id="4024" name="Google Shape;4024;p1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25" name="Google Shape;4025;p1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26" name="Google Shape;4026;p1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27" name="Google Shape;4027;p1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28" name="Google Shape;4028;p1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29" name="Google Shape;4029;p1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0" name="Google Shape;4030;p1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1" name="Google Shape;4031;p1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2" name="Google Shape;4032;p1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3" name="Google Shape;4033;p1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4" name="Google Shape;4034;p1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5" name="Google Shape;4035;p1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6" name="Google Shape;4036;p1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7" name="Google Shape;4037;p1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8" name="Google Shape;4038;p1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39" name="Google Shape;4039;p1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0" name="Google Shape;4040;p1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1" name="Google Shape;4041;p1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2" name="Google Shape;4042;p1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3" name="Google Shape;4043;p1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4" name="Google Shape;4044;p1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5" name="Google Shape;4045;p1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6" name="Google Shape;4046;p1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7" name="Google Shape;4047;p1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8" name="Google Shape;4048;p1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49" name="Google Shape;4049;p1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0" name="Google Shape;4050;p1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1" name="Google Shape;4051;p1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2" name="Google Shape;4052;p1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3" name="Google Shape;4053;p1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4" name="Google Shape;4054;p1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5" name="Google Shape;4055;p1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6" name="Google Shape;4056;p1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7" name="Google Shape;4057;p1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8" name="Google Shape;4058;p1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59" name="Google Shape;4059;p1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0" name="Google Shape;4060;p1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1" name="Google Shape;4061;p1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2" name="Google Shape;4062;p1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3" name="Google Shape;4063;p1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4" name="Google Shape;4064;p1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5" name="Google Shape;4065;p1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6" name="Google Shape;4066;p1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7" name="Google Shape;4067;p1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8" name="Google Shape;4068;p1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69" name="Google Shape;4069;p1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0" name="Google Shape;4070;p1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1" name="Google Shape;4071;p1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2" name="Google Shape;4072;p1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3" name="Google Shape;4073;p1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4" name="Google Shape;4074;p1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5" name="Google Shape;4075;p1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6" name="Google Shape;4076;p1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7" name="Google Shape;4077;p1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78" name="Google Shape;4078;p1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079" name="Google Shape;4079;p14"/>
              <p:cNvGrpSpPr/>
              <p:nvPr/>
            </p:nvGrpSpPr>
            <p:grpSpPr>
              <a:xfrm flipH="1">
                <a:off x="-1511362" y="3958836"/>
                <a:ext cx="2849418" cy="1848107"/>
                <a:chOff x="5303448" y="2834643"/>
                <a:chExt cx="2559548" cy="1660099"/>
              </a:xfrm>
            </p:grpSpPr>
            <p:sp>
              <p:nvSpPr>
                <p:cNvPr id="4080" name="Google Shape;4080;p1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1" name="Google Shape;4081;p1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2" name="Google Shape;4082;p1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3" name="Google Shape;4083;p1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4" name="Google Shape;4084;p1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5" name="Google Shape;4085;p1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6" name="Google Shape;4086;p1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7" name="Google Shape;4087;p1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8" name="Google Shape;4088;p1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4089" name="Google Shape;4089;p14"/>
            <p:cNvGrpSpPr/>
            <p:nvPr/>
          </p:nvGrpSpPr>
          <p:grpSpPr>
            <a:xfrm>
              <a:off x="2525398" y="4665764"/>
              <a:ext cx="3648000" cy="1225665"/>
              <a:chOff x="5182448" y="4500764"/>
              <a:chExt cx="3648000" cy="1225665"/>
            </a:xfrm>
          </p:grpSpPr>
          <p:grpSp>
            <p:nvGrpSpPr>
              <p:cNvPr id="4090" name="Google Shape;4090;p14"/>
              <p:cNvGrpSpPr/>
              <p:nvPr/>
            </p:nvGrpSpPr>
            <p:grpSpPr>
              <a:xfrm>
                <a:off x="6797372" y="5132697"/>
                <a:ext cx="1091289" cy="319934"/>
                <a:chOff x="6597922" y="2714372"/>
                <a:chExt cx="1091289" cy="319934"/>
              </a:xfrm>
            </p:grpSpPr>
            <p:sp>
              <p:nvSpPr>
                <p:cNvPr id="4091" name="Google Shape;4091;p14"/>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2" name="Google Shape;4092;p14"/>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3" name="Google Shape;4093;p14"/>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4" name="Google Shape;4094;p14"/>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5" name="Google Shape;4095;p14"/>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6" name="Google Shape;4096;p14"/>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7" name="Google Shape;4097;p14"/>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8" name="Google Shape;4098;p14"/>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9" name="Google Shape;4099;p14"/>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0" name="Google Shape;4100;p14"/>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1" name="Google Shape;4101;p14"/>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02" name="Google Shape;4102;p14"/>
              <p:cNvGrpSpPr/>
              <p:nvPr/>
            </p:nvGrpSpPr>
            <p:grpSpPr>
              <a:xfrm>
                <a:off x="8349012" y="5098347"/>
                <a:ext cx="392714" cy="128075"/>
                <a:chOff x="8149562" y="2680022"/>
                <a:chExt cx="392714" cy="128075"/>
              </a:xfrm>
            </p:grpSpPr>
            <p:sp>
              <p:nvSpPr>
                <p:cNvPr id="4103" name="Google Shape;4103;p14"/>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4" name="Google Shape;4104;p14"/>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5" name="Google Shape;4105;p14"/>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06" name="Google Shape;4106;p14"/>
              <p:cNvGrpSpPr/>
              <p:nvPr/>
            </p:nvGrpSpPr>
            <p:grpSpPr>
              <a:xfrm>
                <a:off x="5664306" y="4658329"/>
                <a:ext cx="1646873" cy="417120"/>
                <a:chOff x="5464856" y="2240004"/>
                <a:chExt cx="1646873" cy="417120"/>
              </a:xfrm>
            </p:grpSpPr>
            <p:sp>
              <p:nvSpPr>
                <p:cNvPr id="4107" name="Google Shape;4107;p14"/>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8" name="Google Shape;4108;p14"/>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9" name="Google Shape;4109;p14"/>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0" name="Google Shape;4110;p14"/>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1" name="Google Shape;4111;p14"/>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2" name="Google Shape;4112;p14"/>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3" name="Google Shape;4113;p14"/>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4" name="Google Shape;4114;p14"/>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5" name="Google Shape;4115;p14"/>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6" name="Google Shape;4116;p14"/>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7" name="Google Shape;4117;p14"/>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8" name="Google Shape;4118;p14"/>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9" name="Google Shape;4119;p14"/>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0" name="Google Shape;4120;p14"/>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1" name="Google Shape;4121;p14"/>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2" name="Google Shape;4122;p14"/>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3" name="Google Shape;4123;p14"/>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4" name="Google Shape;4124;p14"/>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5" name="Google Shape;4125;p14"/>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126" name="Google Shape;4126;p14"/>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7" name="Google Shape;4127;p14"/>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8" name="Google Shape;4128;p14"/>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9" name="Google Shape;4129;p14"/>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0" name="Google Shape;4130;p14"/>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1" name="Google Shape;4131;p14"/>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2" name="Google Shape;4132;p14"/>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3" name="Google Shape;4133;p14"/>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4" name="Google Shape;4134;p14"/>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5" name="Google Shape;4135;p14"/>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6" name="Google Shape;4136;p14"/>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7" name="Google Shape;4137;p14"/>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8" name="Google Shape;4138;p14"/>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9" name="Google Shape;4139;p14"/>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0" name="Google Shape;4140;p14"/>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1" name="Google Shape;4141;p14"/>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2" name="Google Shape;4142;p14"/>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3" name="Google Shape;4143;p14"/>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4" name="Google Shape;4144;p14"/>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5" name="Google Shape;4145;p14"/>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6" name="Google Shape;4146;p14"/>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7" name="Google Shape;4147;p14"/>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8" name="Google Shape;4148;p14"/>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9" name="Google Shape;4149;p14"/>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0" name="Google Shape;4150;p14"/>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1" name="Google Shape;4151;p14"/>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2" name="Google Shape;4152;p14"/>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3" name="Google Shape;4153;p14"/>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4" name="Google Shape;4154;p14"/>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5" name="Google Shape;4155;p14"/>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6" name="Google Shape;4156;p14"/>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7" name="Google Shape;4157;p14"/>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8" name="Google Shape;4158;p14"/>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9" name="Google Shape;4159;p14"/>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0" name="Google Shape;4160;p14"/>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1" name="Google Shape;4161;p14"/>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2" name="Google Shape;4162;p14"/>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3" name="Google Shape;4163;p14"/>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4" name="Google Shape;4164;p14"/>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5" name="Google Shape;4165;p14"/>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6" name="Google Shape;4166;p14"/>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7" name="Google Shape;4167;p14"/>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8" name="Google Shape;4168;p14"/>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69" name="Google Shape;4169;p14"/>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70" name="Google Shape;4170;p14"/>
            <p:cNvGrpSpPr/>
            <p:nvPr/>
          </p:nvGrpSpPr>
          <p:grpSpPr>
            <a:xfrm>
              <a:off x="4452130" y="4589561"/>
              <a:ext cx="2849418" cy="1848107"/>
              <a:chOff x="4223530" y="4360961"/>
              <a:chExt cx="2849418" cy="1848107"/>
            </a:xfrm>
          </p:grpSpPr>
          <p:grpSp>
            <p:nvGrpSpPr>
              <p:cNvPr id="4171" name="Google Shape;4171;p14"/>
              <p:cNvGrpSpPr/>
              <p:nvPr/>
            </p:nvGrpSpPr>
            <p:grpSpPr>
              <a:xfrm>
                <a:off x="4242781" y="4375399"/>
                <a:ext cx="2632716" cy="1516502"/>
                <a:chOff x="5320740" y="2847612"/>
                <a:chExt cx="2364890" cy="1362229"/>
              </a:xfrm>
            </p:grpSpPr>
            <p:sp>
              <p:nvSpPr>
                <p:cNvPr id="4172" name="Google Shape;4172;p1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73" name="Google Shape;4173;p1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74" name="Google Shape;4174;p1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75" name="Google Shape;4175;p1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76" name="Google Shape;4176;p1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77" name="Google Shape;4177;p1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78" name="Google Shape;4178;p1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79" name="Google Shape;4179;p1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0" name="Google Shape;4180;p1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1" name="Google Shape;4181;p1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2" name="Google Shape;4182;p1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3" name="Google Shape;4183;p1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4" name="Google Shape;4184;p1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85" name="Google Shape;4185;p14"/>
              <p:cNvGrpSpPr/>
              <p:nvPr/>
            </p:nvGrpSpPr>
            <p:grpSpPr>
              <a:xfrm>
                <a:off x="4374700" y="4574693"/>
                <a:ext cx="2502575" cy="1406006"/>
                <a:chOff x="5439239" y="3026632"/>
                <a:chExt cx="2247989" cy="1262974"/>
              </a:xfrm>
            </p:grpSpPr>
            <p:sp>
              <p:nvSpPr>
                <p:cNvPr id="4186" name="Google Shape;4186;p1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7" name="Google Shape;4187;p1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8" name="Google Shape;4188;p1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9" name="Google Shape;4189;p1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0" name="Google Shape;4190;p1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1" name="Google Shape;4191;p1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2" name="Google Shape;4192;p1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3" name="Google Shape;4193;p1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4" name="Google Shape;4194;p1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5" name="Google Shape;4195;p1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6" name="Google Shape;4196;p1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7" name="Google Shape;4197;p1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8" name="Google Shape;4198;p1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9" name="Google Shape;4199;p1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0" name="Google Shape;4200;p1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1" name="Google Shape;4201;p1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2" name="Google Shape;4202;p1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3" name="Google Shape;4203;p1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4" name="Google Shape;4204;p1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5" name="Google Shape;4205;p1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6" name="Google Shape;4206;p1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7" name="Google Shape;4207;p1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8" name="Google Shape;4208;p1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9" name="Google Shape;4209;p1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0" name="Google Shape;4210;p1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1" name="Google Shape;4211;p1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2" name="Google Shape;4212;p1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3" name="Google Shape;4213;p1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4" name="Google Shape;4214;p1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5" name="Google Shape;4215;p1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6" name="Google Shape;4216;p1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7" name="Google Shape;4217;p1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8" name="Google Shape;4218;p1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9" name="Google Shape;4219;p1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0" name="Google Shape;4220;p1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1" name="Google Shape;4221;p1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2" name="Google Shape;4222;p1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3" name="Google Shape;4223;p1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4" name="Google Shape;4224;p1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5" name="Google Shape;4225;p1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6" name="Google Shape;4226;p1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7" name="Google Shape;4227;p1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8" name="Google Shape;4228;p1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9" name="Google Shape;4229;p1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0" name="Google Shape;4230;p1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1" name="Google Shape;4231;p1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2" name="Google Shape;4232;p1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3" name="Google Shape;4233;p1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4" name="Google Shape;4234;p1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5" name="Google Shape;4235;p1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6" name="Google Shape;4236;p1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7" name="Google Shape;4237;p1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8" name="Google Shape;4238;p1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9" name="Google Shape;4239;p1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0" name="Google Shape;4240;p1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241" name="Google Shape;4241;p14"/>
              <p:cNvGrpSpPr/>
              <p:nvPr/>
            </p:nvGrpSpPr>
            <p:grpSpPr>
              <a:xfrm>
                <a:off x="4223530" y="4360961"/>
                <a:ext cx="2849418" cy="1848107"/>
                <a:chOff x="5303448" y="2834643"/>
                <a:chExt cx="2559548" cy="1660099"/>
              </a:xfrm>
            </p:grpSpPr>
            <p:sp>
              <p:nvSpPr>
                <p:cNvPr id="4242" name="Google Shape;4242;p1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3" name="Google Shape;4243;p1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4" name="Google Shape;4244;p1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5" name="Google Shape;4245;p1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6" name="Google Shape;4246;p1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7" name="Google Shape;4247;p1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8" name="Google Shape;4248;p1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9" name="Google Shape;4249;p1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0" name="Google Shape;4250;p1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4251" name="Google Shape;4251;p14"/>
            <p:cNvGrpSpPr/>
            <p:nvPr/>
          </p:nvGrpSpPr>
          <p:grpSpPr>
            <a:xfrm>
              <a:off x="-86526" y="4665779"/>
              <a:ext cx="4668458" cy="2500897"/>
              <a:chOff x="-1951296" y="3403209"/>
              <a:chExt cx="4642922" cy="2487218"/>
            </a:xfrm>
          </p:grpSpPr>
          <p:grpSp>
            <p:nvGrpSpPr>
              <p:cNvPr id="4252" name="Google Shape;4252;p14"/>
              <p:cNvGrpSpPr/>
              <p:nvPr/>
            </p:nvGrpSpPr>
            <p:grpSpPr>
              <a:xfrm flipH="1">
                <a:off x="-1138105" y="3443947"/>
                <a:ext cx="3102041" cy="1858991"/>
                <a:chOff x="1998987" y="1205534"/>
                <a:chExt cx="2649280" cy="1587660"/>
              </a:xfrm>
            </p:grpSpPr>
            <p:sp>
              <p:nvSpPr>
                <p:cNvPr id="4253" name="Google Shape;4253;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4" name="Google Shape;4254;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5" name="Google Shape;4255;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6" name="Google Shape;4256;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7" name="Google Shape;4257;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8" name="Google Shape;4258;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9" name="Google Shape;4259;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0" name="Google Shape;4260;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1" name="Google Shape;4261;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2" name="Google Shape;4262;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3" name="Google Shape;4263;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4" name="Google Shape;4264;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5" name="Google Shape;4265;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6" name="Google Shape;4266;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7" name="Google Shape;4267;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8" name="Google Shape;4268;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9" name="Google Shape;4269;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0" name="Google Shape;4270;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1" name="Google Shape;4271;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2" name="Google Shape;4272;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273" name="Google Shape;4273;p14"/>
              <p:cNvGrpSpPr/>
              <p:nvPr/>
            </p:nvGrpSpPr>
            <p:grpSpPr>
              <a:xfrm flipH="1">
                <a:off x="-186745" y="3456677"/>
                <a:ext cx="1439186" cy="608831"/>
                <a:chOff x="2606636" y="1216407"/>
                <a:chExt cx="1229128" cy="519968"/>
              </a:xfrm>
            </p:grpSpPr>
            <p:sp>
              <p:nvSpPr>
                <p:cNvPr id="4274" name="Google Shape;4274;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5" name="Google Shape;4275;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6" name="Google Shape;4276;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7" name="Google Shape;4277;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8" name="Google Shape;4278;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9" name="Google Shape;4279;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0" name="Google Shape;4280;p14"/>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1" name="Google Shape;4281;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2" name="Google Shape;4282;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3" name="Google Shape;4283;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4" name="Google Shape;4284;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5" name="Google Shape;4285;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6" name="Google Shape;4286;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287" name="Google Shape;4287;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4288" name="Google Shape;4288;p14"/>
              <p:cNvGrpSpPr/>
              <p:nvPr/>
            </p:nvGrpSpPr>
            <p:grpSpPr>
              <a:xfrm flipH="1">
                <a:off x="-1122624" y="3420115"/>
                <a:ext cx="3810685" cy="1880070"/>
                <a:chOff x="1380553" y="1185181"/>
                <a:chExt cx="3254492" cy="1605662"/>
              </a:xfrm>
            </p:grpSpPr>
            <p:sp>
              <p:nvSpPr>
                <p:cNvPr id="4289" name="Google Shape;4289;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0" name="Google Shape;4290;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1" name="Google Shape;4291;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2" name="Google Shape;4292;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3" name="Google Shape;4293;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4" name="Google Shape;4294;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5" name="Google Shape;4295;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6" name="Google Shape;4296;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7" name="Google Shape;4297;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8" name="Google Shape;4298;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9" name="Google Shape;4299;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0" name="Google Shape;4300;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1" name="Google Shape;4301;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2" name="Google Shape;4302;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3" name="Google Shape;4303;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4" name="Google Shape;4304;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5" name="Google Shape;4305;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6" name="Google Shape;4306;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7" name="Google Shape;4307;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8" name="Google Shape;4308;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9" name="Google Shape;4309;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0" name="Google Shape;4310;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1" name="Google Shape;4311;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2" name="Google Shape;4312;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3" name="Google Shape;4313;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4" name="Google Shape;4314;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5" name="Google Shape;4315;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4316" name="Google Shape;4316;p14"/>
                <p:cNvGrpSpPr/>
                <p:nvPr/>
              </p:nvGrpSpPr>
              <p:grpSpPr>
                <a:xfrm>
                  <a:off x="2145637" y="2189368"/>
                  <a:ext cx="1166414" cy="523100"/>
                  <a:chOff x="2145637" y="2189368"/>
                  <a:chExt cx="1166414" cy="523100"/>
                </a:xfrm>
              </p:grpSpPr>
              <p:sp>
                <p:nvSpPr>
                  <p:cNvPr id="4317" name="Google Shape;4317;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8" name="Google Shape;4318;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9" name="Google Shape;4319;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0" name="Google Shape;4320;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1" name="Google Shape;4321;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2" name="Google Shape;4322;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3" name="Google Shape;4323;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4" name="Google Shape;4324;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5" name="Google Shape;4325;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6" name="Google Shape;4326;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7" name="Google Shape;4327;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spTree>
    <p:extLst>
      <p:ext uri="{BB962C8B-B14F-4D97-AF65-F5344CB8AC3E}">
        <p14:creationId xmlns:p14="http://schemas.microsoft.com/office/powerpoint/2010/main" val="16223866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328"/>
        <p:cNvGrpSpPr/>
        <p:nvPr/>
      </p:nvGrpSpPr>
      <p:grpSpPr>
        <a:xfrm>
          <a:off x="0" y="0"/>
          <a:ext cx="0" cy="0"/>
          <a:chOff x="0" y="0"/>
          <a:chExt cx="0" cy="0"/>
        </a:xfrm>
      </p:grpSpPr>
      <p:sp>
        <p:nvSpPr>
          <p:cNvPr id="4329" name="Google Shape;4329;p15"/>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330" name="Google Shape;4330;p15"/>
          <p:cNvSpPr txBox="1">
            <a:spLocks noGrp="1"/>
          </p:cNvSpPr>
          <p:nvPr>
            <p:ph type="title"/>
          </p:nvPr>
        </p:nvSpPr>
        <p:spPr>
          <a:xfrm>
            <a:off x="1440000" y="107880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331" name="Google Shape;4331;p15"/>
          <p:cNvGrpSpPr/>
          <p:nvPr/>
        </p:nvGrpSpPr>
        <p:grpSpPr>
          <a:xfrm>
            <a:off x="-2755349" y="9032909"/>
            <a:ext cx="24647046" cy="4767042"/>
            <a:chOff x="-1377675" y="4516454"/>
            <a:chExt cx="12323523" cy="2383521"/>
          </a:xfrm>
        </p:grpSpPr>
        <p:sp>
          <p:nvSpPr>
            <p:cNvPr id="4332" name="Google Shape;4332;p15"/>
            <p:cNvSpPr/>
            <p:nvPr/>
          </p:nvSpPr>
          <p:spPr>
            <a:xfrm>
              <a:off x="-1377675" y="4671400"/>
              <a:ext cx="12278050" cy="2228575"/>
            </a:xfrm>
            <a:custGeom>
              <a:avLst/>
              <a:gdLst/>
              <a:ahLst/>
              <a:cxnLst/>
              <a:rect l="l" t="t" r="r" b="b"/>
              <a:pathLst>
                <a:path w="491122" h="89143" extrusionOk="0">
                  <a:moveTo>
                    <a:pt x="0" y="23630"/>
                  </a:moveTo>
                  <a:lnTo>
                    <a:pt x="44269" y="883"/>
                  </a:lnTo>
                  <a:lnTo>
                    <a:pt x="81944" y="10890"/>
                  </a:lnTo>
                  <a:lnTo>
                    <a:pt x="114909" y="4709"/>
                  </a:lnTo>
                  <a:lnTo>
                    <a:pt x="153173" y="5004"/>
                  </a:lnTo>
                  <a:lnTo>
                    <a:pt x="171127" y="2355"/>
                  </a:lnTo>
                  <a:lnTo>
                    <a:pt x="196734" y="2943"/>
                  </a:lnTo>
                  <a:lnTo>
                    <a:pt x="210274" y="4121"/>
                  </a:lnTo>
                  <a:lnTo>
                    <a:pt x="216749" y="8241"/>
                  </a:lnTo>
                  <a:lnTo>
                    <a:pt x="231760" y="2943"/>
                  </a:lnTo>
                  <a:lnTo>
                    <a:pt x="247948" y="3532"/>
                  </a:lnTo>
                  <a:lnTo>
                    <a:pt x="262959" y="10007"/>
                  </a:lnTo>
                  <a:lnTo>
                    <a:pt x="286212" y="2060"/>
                  </a:lnTo>
                  <a:lnTo>
                    <a:pt x="308287" y="2355"/>
                  </a:lnTo>
                  <a:lnTo>
                    <a:pt x="319177" y="7653"/>
                  </a:lnTo>
                  <a:lnTo>
                    <a:pt x="328302" y="5887"/>
                  </a:lnTo>
                  <a:lnTo>
                    <a:pt x="342136" y="3238"/>
                  </a:lnTo>
                  <a:lnTo>
                    <a:pt x="357735" y="5004"/>
                  </a:lnTo>
                  <a:lnTo>
                    <a:pt x="370980" y="5887"/>
                  </a:lnTo>
                  <a:lnTo>
                    <a:pt x="382459" y="6770"/>
                  </a:lnTo>
                  <a:lnTo>
                    <a:pt x="396587" y="4121"/>
                  </a:lnTo>
                  <a:lnTo>
                    <a:pt x="425138" y="0"/>
                  </a:lnTo>
                  <a:lnTo>
                    <a:pt x="441326" y="3238"/>
                  </a:lnTo>
                  <a:lnTo>
                    <a:pt x="453525" y="8536"/>
                  </a:lnTo>
                  <a:lnTo>
                    <a:pt x="464890" y="10356"/>
                  </a:lnTo>
                  <a:lnTo>
                    <a:pt x="482905" y="18889"/>
                  </a:lnTo>
                  <a:lnTo>
                    <a:pt x="491122" y="64399"/>
                  </a:lnTo>
                  <a:lnTo>
                    <a:pt x="464258" y="84087"/>
                  </a:lnTo>
                  <a:lnTo>
                    <a:pt x="403579" y="87563"/>
                  </a:lnTo>
                  <a:lnTo>
                    <a:pt x="300867" y="83139"/>
                  </a:lnTo>
                  <a:lnTo>
                    <a:pt x="253462" y="88511"/>
                  </a:lnTo>
                  <a:lnTo>
                    <a:pt x="202264" y="89143"/>
                  </a:lnTo>
                  <a:lnTo>
                    <a:pt x="149170" y="87247"/>
                  </a:lnTo>
                  <a:lnTo>
                    <a:pt x="131156" y="83455"/>
                  </a:lnTo>
                  <a:lnTo>
                    <a:pt x="102396" y="79978"/>
                  </a:lnTo>
                  <a:lnTo>
                    <a:pt x="68264" y="84087"/>
                  </a:lnTo>
                  <a:lnTo>
                    <a:pt x="50566" y="84087"/>
                  </a:lnTo>
                  <a:lnTo>
                    <a:pt x="31604" y="77134"/>
                  </a:lnTo>
                  <a:lnTo>
                    <a:pt x="21807" y="67337"/>
                  </a:lnTo>
                  <a:close/>
                </a:path>
              </a:pathLst>
            </a:custGeom>
            <a:solidFill>
              <a:schemeClr val="accent2"/>
            </a:solidFill>
            <a:ln>
              <a:noFill/>
            </a:ln>
          </p:spPr>
        </p:sp>
        <p:grpSp>
          <p:nvGrpSpPr>
            <p:cNvPr id="4333" name="Google Shape;4333;p15"/>
            <p:cNvGrpSpPr/>
            <p:nvPr/>
          </p:nvGrpSpPr>
          <p:grpSpPr>
            <a:xfrm>
              <a:off x="1219227" y="4518971"/>
              <a:ext cx="2965944" cy="1224663"/>
              <a:chOff x="774669" y="2838468"/>
              <a:chExt cx="4276159" cy="1765662"/>
            </a:xfrm>
          </p:grpSpPr>
          <p:grpSp>
            <p:nvGrpSpPr>
              <p:cNvPr id="4334" name="Google Shape;4334;p15"/>
              <p:cNvGrpSpPr/>
              <p:nvPr/>
            </p:nvGrpSpPr>
            <p:grpSpPr>
              <a:xfrm>
                <a:off x="774669" y="2838468"/>
                <a:ext cx="4276159" cy="1765662"/>
                <a:chOff x="1133650" y="3105500"/>
                <a:chExt cx="3428608" cy="1415701"/>
              </a:xfrm>
            </p:grpSpPr>
            <p:sp>
              <p:nvSpPr>
                <p:cNvPr id="4335" name="Google Shape;4335;p15"/>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6" name="Google Shape;4336;p15"/>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7" name="Google Shape;4337;p15"/>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8" name="Google Shape;4338;p15"/>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9" name="Google Shape;4339;p15"/>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0" name="Google Shape;4340;p15"/>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1" name="Google Shape;4341;p15"/>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2" name="Google Shape;4342;p15"/>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3" name="Google Shape;4343;p15"/>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4" name="Google Shape;4344;p15"/>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5" name="Google Shape;4345;p15"/>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6" name="Google Shape;4346;p15"/>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7" name="Google Shape;4347;p15"/>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8" name="Google Shape;4348;p15"/>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9" name="Google Shape;4349;p15"/>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0" name="Google Shape;4350;p15"/>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1" name="Google Shape;4351;p15"/>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2" name="Google Shape;4352;p15"/>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4353" name="Google Shape;4353;p15"/>
                <p:cNvGrpSpPr/>
                <p:nvPr/>
              </p:nvGrpSpPr>
              <p:grpSpPr>
                <a:xfrm>
                  <a:off x="1133650" y="3105500"/>
                  <a:ext cx="3428608" cy="1415701"/>
                  <a:chOff x="911100" y="2701063"/>
                  <a:chExt cx="3428608" cy="1415701"/>
                </a:xfrm>
              </p:grpSpPr>
              <p:sp>
                <p:nvSpPr>
                  <p:cNvPr id="4354" name="Google Shape;4354;p15"/>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5" name="Google Shape;4355;p15"/>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6" name="Google Shape;4356;p15"/>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7" name="Google Shape;4357;p15"/>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4358" name="Google Shape;4358;p15"/>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9" name="Google Shape;4359;p15"/>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0" name="Google Shape;4360;p15"/>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1" name="Google Shape;4361;p15"/>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2" name="Google Shape;4362;p15"/>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3" name="Google Shape;4363;p15"/>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4" name="Google Shape;4364;p15"/>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5" name="Google Shape;4365;p15"/>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6" name="Google Shape;4366;p15"/>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7" name="Google Shape;4367;p15"/>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8" name="Google Shape;4368;p15"/>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9" name="Google Shape;4369;p15"/>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0" name="Google Shape;4370;p15"/>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1" name="Google Shape;4371;p15"/>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2" name="Google Shape;4372;p15"/>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3" name="Google Shape;4373;p15"/>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4374" name="Google Shape;4374;p15"/>
              <p:cNvGrpSpPr/>
              <p:nvPr/>
            </p:nvGrpSpPr>
            <p:grpSpPr>
              <a:xfrm>
                <a:off x="1314127" y="2856450"/>
                <a:ext cx="3150057" cy="1498635"/>
                <a:chOff x="1566186" y="3119918"/>
                <a:chExt cx="2525703" cy="1201600"/>
              </a:xfrm>
            </p:grpSpPr>
            <p:sp>
              <p:nvSpPr>
                <p:cNvPr id="4375" name="Google Shape;4375;p15"/>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6" name="Google Shape;4376;p15"/>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7" name="Google Shape;4377;p15"/>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8" name="Google Shape;4378;p15"/>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9" name="Google Shape;4379;p15"/>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0" name="Google Shape;4380;p15"/>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1" name="Google Shape;4381;p15"/>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2" name="Google Shape;4382;p15"/>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3" name="Google Shape;4383;p15"/>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4" name="Google Shape;4384;p15"/>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5" name="Google Shape;4385;p15"/>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6" name="Google Shape;4386;p15"/>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7" name="Google Shape;4387;p15"/>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8" name="Google Shape;4388;p15"/>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9" name="Google Shape;4389;p15"/>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0" name="Google Shape;4390;p15"/>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1" name="Google Shape;4391;p15"/>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2" name="Google Shape;4392;p15"/>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3" name="Google Shape;4393;p15"/>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4" name="Google Shape;4394;p15"/>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5" name="Google Shape;4395;p15"/>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6" name="Google Shape;4396;p15"/>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7" name="Google Shape;4397;p15"/>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8" name="Google Shape;4398;p15"/>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9" name="Google Shape;4399;p15"/>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0" name="Google Shape;4400;p15"/>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01" name="Google Shape;4401;p15"/>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2" name="Google Shape;4402;p15"/>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3" name="Google Shape;4403;p15"/>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404" name="Google Shape;4404;p15"/>
            <p:cNvGrpSpPr/>
            <p:nvPr/>
          </p:nvGrpSpPr>
          <p:grpSpPr>
            <a:xfrm flipH="1">
              <a:off x="90186" y="5658939"/>
              <a:ext cx="3648000" cy="1225665"/>
              <a:chOff x="5182448" y="4500764"/>
              <a:chExt cx="3648000" cy="1225665"/>
            </a:xfrm>
          </p:grpSpPr>
          <p:grpSp>
            <p:nvGrpSpPr>
              <p:cNvPr id="4405" name="Google Shape;4405;p15"/>
              <p:cNvGrpSpPr/>
              <p:nvPr/>
            </p:nvGrpSpPr>
            <p:grpSpPr>
              <a:xfrm>
                <a:off x="6797372" y="5132697"/>
                <a:ext cx="1091289" cy="319934"/>
                <a:chOff x="6597922" y="2714372"/>
                <a:chExt cx="1091289" cy="319934"/>
              </a:xfrm>
            </p:grpSpPr>
            <p:sp>
              <p:nvSpPr>
                <p:cNvPr id="4406" name="Google Shape;4406;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7" name="Google Shape;4407;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8" name="Google Shape;4408;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9" name="Google Shape;4409;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0" name="Google Shape;4410;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1" name="Google Shape;4411;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2" name="Google Shape;4412;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3" name="Google Shape;4413;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4" name="Google Shape;4414;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5" name="Google Shape;4415;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6" name="Google Shape;4416;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417" name="Google Shape;4417;p15"/>
              <p:cNvGrpSpPr/>
              <p:nvPr/>
            </p:nvGrpSpPr>
            <p:grpSpPr>
              <a:xfrm>
                <a:off x="8349012" y="5098347"/>
                <a:ext cx="392714" cy="128075"/>
                <a:chOff x="8149562" y="2680022"/>
                <a:chExt cx="392714" cy="128075"/>
              </a:xfrm>
            </p:grpSpPr>
            <p:sp>
              <p:nvSpPr>
                <p:cNvPr id="4418" name="Google Shape;4418;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9" name="Google Shape;4419;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0" name="Google Shape;4420;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421" name="Google Shape;4421;p15"/>
              <p:cNvGrpSpPr/>
              <p:nvPr/>
            </p:nvGrpSpPr>
            <p:grpSpPr>
              <a:xfrm>
                <a:off x="5664306" y="4658329"/>
                <a:ext cx="1646873" cy="417120"/>
                <a:chOff x="5464856" y="2240004"/>
                <a:chExt cx="1646873" cy="417120"/>
              </a:xfrm>
            </p:grpSpPr>
            <p:sp>
              <p:nvSpPr>
                <p:cNvPr id="4422" name="Google Shape;4422;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3" name="Google Shape;4423;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4" name="Google Shape;4424;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5" name="Google Shape;4425;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6" name="Google Shape;4426;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7" name="Google Shape;4427;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8" name="Google Shape;4428;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9" name="Google Shape;4429;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0" name="Google Shape;4430;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1" name="Google Shape;4431;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2" name="Google Shape;4432;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3" name="Google Shape;4433;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4" name="Google Shape;4434;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5" name="Google Shape;4435;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6" name="Google Shape;4436;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7" name="Google Shape;4437;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8" name="Google Shape;4438;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9" name="Google Shape;4439;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0" name="Google Shape;4440;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1" name="Google Shape;4441;p15"/>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2" name="Google Shape;4442;p15"/>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3" name="Google Shape;4443;p15"/>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4" name="Google Shape;4444;p15"/>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5" name="Google Shape;4445;p15"/>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6" name="Google Shape;4446;p15"/>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7" name="Google Shape;4447;p15"/>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8" name="Google Shape;4448;p15"/>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49" name="Google Shape;4449;p15"/>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0" name="Google Shape;4450;p15"/>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1" name="Google Shape;4451;p15"/>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2" name="Google Shape;4452;p15"/>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3" name="Google Shape;4453;p15"/>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4" name="Google Shape;4454;p15"/>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5" name="Google Shape;4455;p15"/>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6" name="Google Shape;4456;p15"/>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7" name="Google Shape;4457;p15"/>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8" name="Google Shape;4458;p15"/>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59" name="Google Shape;4459;p15"/>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0" name="Google Shape;4460;p15"/>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1" name="Google Shape;4461;p15"/>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2" name="Google Shape;4462;p15"/>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3" name="Google Shape;4463;p15"/>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4" name="Google Shape;4464;p15"/>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5" name="Google Shape;4465;p15"/>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6" name="Google Shape;4466;p15"/>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7" name="Google Shape;4467;p15"/>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8" name="Google Shape;4468;p15"/>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69" name="Google Shape;4469;p15"/>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0" name="Google Shape;4470;p15"/>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1" name="Google Shape;4471;p15"/>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2" name="Google Shape;4472;p15"/>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3" name="Google Shape;4473;p15"/>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4" name="Google Shape;4474;p15"/>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5" name="Google Shape;4475;p15"/>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6" name="Google Shape;4476;p15"/>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7" name="Google Shape;4477;p15"/>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8" name="Google Shape;4478;p15"/>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79" name="Google Shape;4479;p15"/>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80" name="Google Shape;4480;p15"/>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81" name="Google Shape;4481;p15"/>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82" name="Google Shape;4482;p15"/>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83" name="Google Shape;4483;p15"/>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84" name="Google Shape;4484;p15"/>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485" name="Google Shape;4485;p15"/>
            <p:cNvGrpSpPr/>
            <p:nvPr/>
          </p:nvGrpSpPr>
          <p:grpSpPr>
            <a:xfrm flipH="1">
              <a:off x="3385914" y="4584901"/>
              <a:ext cx="4074869" cy="2087363"/>
              <a:chOff x="4899775" y="1396775"/>
              <a:chExt cx="3731223" cy="1911329"/>
            </a:xfrm>
          </p:grpSpPr>
          <p:grpSp>
            <p:nvGrpSpPr>
              <p:cNvPr id="4486" name="Google Shape;4486;p15"/>
              <p:cNvGrpSpPr/>
              <p:nvPr/>
            </p:nvGrpSpPr>
            <p:grpSpPr>
              <a:xfrm>
                <a:off x="6597922" y="2714372"/>
                <a:ext cx="1091289" cy="319934"/>
                <a:chOff x="6597922" y="2714372"/>
                <a:chExt cx="1091289" cy="319934"/>
              </a:xfrm>
            </p:grpSpPr>
            <p:sp>
              <p:nvSpPr>
                <p:cNvPr id="4487" name="Google Shape;4487;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88" name="Google Shape;4488;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89" name="Google Shape;4489;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90" name="Google Shape;4490;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91" name="Google Shape;4491;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92" name="Google Shape;4492;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93" name="Google Shape;4493;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94" name="Google Shape;4494;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95" name="Google Shape;4495;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96" name="Google Shape;4496;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97" name="Google Shape;4497;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498" name="Google Shape;4498;p15"/>
              <p:cNvGrpSpPr/>
              <p:nvPr/>
            </p:nvGrpSpPr>
            <p:grpSpPr>
              <a:xfrm>
                <a:off x="5210215" y="1598241"/>
                <a:ext cx="703657" cy="335407"/>
                <a:chOff x="5210215" y="1598241"/>
                <a:chExt cx="703657" cy="335407"/>
              </a:xfrm>
            </p:grpSpPr>
            <p:sp>
              <p:nvSpPr>
                <p:cNvPr id="4499" name="Google Shape;4499;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00" name="Google Shape;4500;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01" name="Google Shape;4501;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02" name="Google Shape;4502;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03" name="Google Shape;4503;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04" name="Google Shape;4504;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05" name="Google Shape;4505;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06" name="Google Shape;4506;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07" name="Google Shape;4507;p15"/>
              <p:cNvGrpSpPr/>
              <p:nvPr/>
            </p:nvGrpSpPr>
            <p:grpSpPr>
              <a:xfrm>
                <a:off x="5916272" y="1407387"/>
                <a:ext cx="2020600" cy="684216"/>
                <a:chOff x="5916272" y="1407387"/>
                <a:chExt cx="2020600" cy="684216"/>
              </a:xfrm>
            </p:grpSpPr>
            <p:sp>
              <p:nvSpPr>
                <p:cNvPr id="4508" name="Google Shape;4508;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09" name="Google Shape;4509;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0" name="Google Shape;4510;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1" name="Google Shape;4511;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2" name="Google Shape;4512;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3" name="Google Shape;4513;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4" name="Google Shape;4514;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5" name="Google Shape;4515;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6" name="Google Shape;4516;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7" name="Google Shape;4517;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8" name="Google Shape;4518;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19" name="Google Shape;4519;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20" name="Google Shape;4520;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21" name="Google Shape;4521;p15"/>
              <p:cNvGrpSpPr/>
              <p:nvPr/>
            </p:nvGrpSpPr>
            <p:grpSpPr>
              <a:xfrm>
                <a:off x="8149562" y="2680022"/>
                <a:ext cx="392714" cy="128075"/>
                <a:chOff x="8149562" y="2680022"/>
                <a:chExt cx="392714" cy="128075"/>
              </a:xfrm>
            </p:grpSpPr>
            <p:sp>
              <p:nvSpPr>
                <p:cNvPr id="4522" name="Google Shape;4522;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23" name="Google Shape;4523;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24" name="Google Shape;4524;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25" name="Google Shape;4525;p15"/>
              <p:cNvGrpSpPr/>
              <p:nvPr/>
            </p:nvGrpSpPr>
            <p:grpSpPr>
              <a:xfrm>
                <a:off x="5464856" y="2240004"/>
                <a:ext cx="1646873" cy="417120"/>
                <a:chOff x="5464856" y="2240004"/>
                <a:chExt cx="1646873" cy="417120"/>
              </a:xfrm>
            </p:grpSpPr>
            <p:sp>
              <p:nvSpPr>
                <p:cNvPr id="4526" name="Google Shape;4526;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27" name="Google Shape;4527;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28" name="Google Shape;4528;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29" name="Google Shape;4529;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0" name="Google Shape;4530;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1" name="Google Shape;4531;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2" name="Google Shape;4532;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3" name="Google Shape;4533;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4" name="Google Shape;4534;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5" name="Google Shape;4535;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6" name="Google Shape;4536;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7" name="Google Shape;4537;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8" name="Google Shape;4538;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39" name="Google Shape;4539;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40" name="Google Shape;4540;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41" name="Google Shape;4541;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42" name="Google Shape;4542;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43" name="Google Shape;4543;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44" name="Google Shape;4544;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45" name="Google Shape;4545;p15"/>
              <p:cNvGrpSpPr/>
              <p:nvPr/>
            </p:nvGrpSpPr>
            <p:grpSpPr>
              <a:xfrm>
                <a:off x="4899775" y="1396775"/>
                <a:ext cx="3731223" cy="1911329"/>
                <a:chOff x="4899775" y="1396775"/>
                <a:chExt cx="3731223" cy="1911329"/>
              </a:xfrm>
            </p:grpSpPr>
            <p:sp>
              <p:nvSpPr>
                <p:cNvPr id="4546" name="Google Shape;4546;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47" name="Google Shape;4547;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48" name="Google Shape;4548;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49" name="Google Shape;4549;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0" name="Google Shape;4550;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1" name="Google Shape;4551;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2" name="Google Shape;4552;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3" name="Google Shape;4553;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4" name="Google Shape;4554;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5" name="Google Shape;4555;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6" name="Google Shape;4556;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7" name="Google Shape;4557;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8" name="Google Shape;4558;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59" name="Google Shape;4559;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0" name="Google Shape;4560;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1" name="Google Shape;4561;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2" name="Google Shape;4562;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3" name="Google Shape;4563;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4" name="Google Shape;4564;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5" name="Google Shape;4565;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6" name="Google Shape;4566;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7" name="Google Shape;4567;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8" name="Google Shape;4568;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69" name="Google Shape;4569;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0" name="Google Shape;4570;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1" name="Google Shape;4571;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2" name="Google Shape;4572;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3" name="Google Shape;4573;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4" name="Google Shape;4574;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5" name="Google Shape;4575;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6" name="Google Shape;4576;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7" name="Google Shape;4577;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8" name="Google Shape;4578;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79" name="Google Shape;4579;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0" name="Google Shape;4580;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1" name="Google Shape;4581;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2" name="Google Shape;4582;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3" name="Google Shape;4583;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4" name="Google Shape;4584;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5" name="Google Shape;4585;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6" name="Google Shape;4586;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7" name="Google Shape;4587;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8" name="Google Shape;4588;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9" name="Google Shape;4589;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0" name="Google Shape;4590;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1" name="Google Shape;4591;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2" name="Google Shape;4592;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3" name="Google Shape;4593;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4" name="Google Shape;4594;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5" name="Google Shape;4595;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6" name="Google Shape;4596;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7" name="Google Shape;4597;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8" name="Google Shape;4598;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99" name="Google Shape;4599;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0" name="Google Shape;4600;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1" name="Google Shape;4601;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2" name="Google Shape;4602;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3" name="Google Shape;4603;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4" name="Google Shape;4604;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5" name="Google Shape;4605;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6" name="Google Shape;4606;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7" name="Google Shape;4607;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8" name="Google Shape;4608;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09" name="Google Shape;4609;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0" name="Google Shape;4610;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1" name="Google Shape;4611;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2" name="Google Shape;4612;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3" name="Google Shape;4613;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4" name="Google Shape;4614;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4615" name="Google Shape;4615;p15"/>
            <p:cNvGrpSpPr/>
            <p:nvPr/>
          </p:nvGrpSpPr>
          <p:grpSpPr>
            <a:xfrm flipH="1">
              <a:off x="6870978" y="4516454"/>
              <a:ext cx="4074869" cy="2087363"/>
              <a:chOff x="4899775" y="1396775"/>
              <a:chExt cx="3731223" cy="1911329"/>
            </a:xfrm>
          </p:grpSpPr>
          <p:grpSp>
            <p:nvGrpSpPr>
              <p:cNvPr id="4616" name="Google Shape;4616;p15"/>
              <p:cNvGrpSpPr/>
              <p:nvPr/>
            </p:nvGrpSpPr>
            <p:grpSpPr>
              <a:xfrm>
                <a:off x="6597922" y="2714372"/>
                <a:ext cx="1091289" cy="319934"/>
                <a:chOff x="6597922" y="2714372"/>
                <a:chExt cx="1091289" cy="319934"/>
              </a:xfrm>
            </p:grpSpPr>
            <p:sp>
              <p:nvSpPr>
                <p:cNvPr id="4617" name="Google Shape;4617;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8" name="Google Shape;4618;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9" name="Google Shape;4619;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20" name="Google Shape;4620;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21" name="Google Shape;4621;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22" name="Google Shape;4622;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23" name="Google Shape;4623;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24" name="Google Shape;4624;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25" name="Google Shape;4625;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26" name="Google Shape;4626;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27" name="Google Shape;4627;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8" name="Google Shape;4628;p15"/>
              <p:cNvGrpSpPr/>
              <p:nvPr/>
            </p:nvGrpSpPr>
            <p:grpSpPr>
              <a:xfrm>
                <a:off x="5210215" y="1598241"/>
                <a:ext cx="703657" cy="335407"/>
                <a:chOff x="5210215" y="1598241"/>
                <a:chExt cx="703657" cy="335407"/>
              </a:xfrm>
            </p:grpSpPr>
            <p:sp>
              <p:nvSpPr>
                <p:cNvPr id="4629" name="Google Shape;4629;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30" name="Google Shape;4630;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31" name="Google Shape;4631;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32" name="Google Shape;4632;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33" name="Google Shape;4633;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34" name="Google Shape;4634;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35" name="Google Shape;4635;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36" name="Google Shape;4636;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37" name="Google Shape;4637;p15"/>
              <p:cNvGrpSpPr/>
              <p:nvPr/>
            </p:nvGrpSpPr>
            <p:grpSpPr>
              <a:xfrm>
                <a:off x="5916272" y="1407387"/>
                <a:ext cx="2020600" cy="684216"/>
                <a:chOff x="5916272" y="1407387"/>
                <a:chExt cx="2020600" cy="684216"/>
              </a:xfrm>
            </p:grpSpPr>
            <p:sp>
              <p:nvSpPr>
                <p:cNvPr id="4638" name="Google Shape;4638;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39" name="Google Shape;4639;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0" name="Google Shape;4640;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1" name="Google Shape;4641;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2" name="Google Shape;4642;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3" name="Google Shape;4643;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4" name="Google Shape;4644;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5" name="Google Shape;4645;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6" name="Google Shape;4646;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7" name="Google Shape;4647;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8" name="Google Shape;4648;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9" name="Google Shape;4649;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50" name="Google Shape;4650;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1" name="Google Shape;4651;p15"/>
              <p:cNvGrpSpPr/>
              <p:nvPr/>
            </p:nvGrpSpPr>
            <p:grpSpPr>
              <a:xfrm>
                <a:off x="8149562" y="2680022"/>
                <a:ext cx="392714" cy="128075"/>
                <a:chOff x="8149562" y="2680022"/>
                <a:chExt cx="392714" cy="128075"/>
              </a:xfrm>
            </p:grpSpPr>
            <p:sp>
              <p:nvSpPr>
                <p:cNvPr id="4652" name="Google Shape;4652;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53" name="Google Shape;4653;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54" name="Google Shape;4654;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5" name="Google Shape;4655;p15"/>
              <p:cNvGrpSpPr/>
              <p:nvPr/>
            </p:nvGrpSpPr>
            <p:grpSpPr>
              <a:xfrm>
                <a:off x="5464856" y="2240004"/>
                <a:ext cx="1646873" cy="417120"/>
                <a:chOff x="5464856" y="2240004"/>
                <a:chExt cx="1646873" cy="417120"/>
              </a:xfrm>
            </p:grpSpPr>
            <p:sp>
              <p:nvSpPr>
                <p:cNvPr id="4656" name="Google Shape;4656;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57" name="Google Shape;4657;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58" name="Google Shape;4658;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59" name="Google Shape;4659;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0" name="Google Shape;4660;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1" name="Google Shape;4661;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2" name="Google Shape;4662;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3" name="Google Shape;4663;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4" name="Google Shape;4664;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5" name="Google Shape;4665;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6" name="Google Shape;4666;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7" name="Google Shape;4667;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8" name="Google Shape;4668;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69" name="Google Shape;4669;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0" name="Google Shape;4670;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1" name="Google Shape;4671;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2" name="Google Shape;4672;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3" name="Google Shape;4673;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4" name="Google Shape;4674;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75" name="Google Shape;4675;p15"/>
              <p:cNvGrpSpPr/>
              <p:nvPr/>
            </p:nvGrpSpPr>
            <p:grpSpPr>
              <a:xfrm>
                <a:off x="4899775" y="1396775"/>
                <a:ext cx="3731223" cy="1911329"/>
                <a:chOff x="4899775" y="1396775"/>
                <a:chExt cx="3731223" cy="1911329"/>
              </a:xfrm>
            </p:grpSpPr>
            <p:sp>
              <p:nvSpPr>
                <p:cNvPr id="4676" name="Google Shape;4676;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7" name="Google Shape;4677;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8" name="Google Shape;4678;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9" name="Google Shape;4679;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0" name="Google Shape;4680;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1" name="Google Shape;4681;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2" name="Google Shape;4682;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3" name="Google Shape;4683;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4" name="Google Shape;4684;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5" name="Google Shape;4685;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6" name="Google Shape;4686;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7" name="Google Shape;4687;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8" name="Google Shape;4688;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9" name="Google Shape;4689;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0" name="Google Shape;4690;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1" name="Google Shape;4691;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2" name="Google Shape;4692;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3" name="Google Shape;4693;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4" name="Google Shape;4694;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5" name="Google Shape;4695;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6" name="Google Shape;4696;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7" name="Google Shape;4697;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8" name="Google Shape;4698;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9" name="Google Shape;4699;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0" name="Google Shape;4700;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1" name="Google Shape;4701;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2" name="Google Shape;4702;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3" name="Google Shape;4703;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4" name="Google Shape;4704;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5" name="Google Shape;4705;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6" name="Google Shape;4706;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7" name="Google Shape;4707;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8" name="Google Shape;4708;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9" name="Google Shape;4709;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0" name="Google Shape;4710;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1" name="Google Shape;4711;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2" name="Google Shape;4712;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3" name="Google Shape;4713;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4" name="Google Shape;4714;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5" name="Google Shape;4715;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6" name="Google Shape;4716;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7" name="Google Shape;4717;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8" name="Google Shape;4718;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9" name="Google Shape;4719;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0" name="Google Shape;4720;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1" name="Google Shape;4721;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2" name="Google Shape;4722;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3" name="Google Shape;4723;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4" name="Google Shape;4724;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5" name="Google Shape;4725;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6" name="Google Shape;4726;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7" name="Google Shape;4727;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8" name="Google Shape;4728;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9" name="Google Shape;4729;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0" name="Google Shape;4730;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1" name="Google Shape;4731;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2" name="Google Shape;4732;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3" name="Google Shape;4733;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4" name="Google Shape;4734;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5" name="Google Shape;4735;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6" name="Google Shape;4736;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7" name="Google Shape;4737;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8" name="Google Shape;4738;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9" name="Google Shape;4739;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0" name="Google Shape;4740;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1" name="Google Shape;4741;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2" name="Google Shape;4742;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3" name="Google Shape;4743;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4" name="Google Shape;4744;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4745" name="Google Shape;4745;p15"/>
            <p:cNvGrpSpPr/>
            <p:nvPr/>
          </p:nvGrpSpPr>
          <p:grpSpPr>
            <a:xfrm>
              <a:off x="-833923" y="4516459"/>
              <a:ext cx="2965944" cy="1224663"/>
              <a:chOff x="774669" y="2838468"/>
              <a:chExt cx="4276159" cy="1765662"/>
            </a:xfrm>
          </p:grpSpPr>
          <p:grpSp>
            <p:nvGrpSpPr>
              <p:cNvPr id="4746" name="Google Shape;4746;p15"/>
              <p:cNvGrpSpPr/>
              <p:nvPr/>
            </p:nvGrpSpPr>
            <p:grpSpPr>
              <a:xfrm>
                <a:off x="774669" y="2838468"/>
                <a:ext cx="4276159" cy="1765662"/>
                <a:chOff x="1133650" y="3105500"/>
                <a:chExt cx="3428608" cy="1415701"/>
              </a:xfrm>
            </p:grpSpPr>
            <p:sp>
              <p:nvSpPr>
                <p:cNvPr id="4747" name="Google Shape;4747;p15"/>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8" name="Google Shape;4748;p15"/>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9" name="Google Shape;4749;p15"/>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0" name="Google Shape;4750;p15"/>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1" name="Google Shape;4751;p15"/>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2" name="Google Shape;4752;p15"/>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3" name="Google Shape;4753;p15"/>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4" name="Google Shape;4754;p15"/>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5" name="Google Shape;4755;p15"/>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6" name="Google Shape;4756;p15"/>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7" name="Google Shape;4757;p15"/>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8" name="Google Shape;4758;p15"/>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9" name="Google Shape;4759;p15"/>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0" name="Google Shape;4760;p15"/>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1" name="Google Shape;4761;p15"/>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2" name="Google Shape;4762;p15"/>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3" name="Google Shape;4763;p15"/>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4" name="Google Shape;4764;p15"/>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4765" name="Google Shape;4765;p15"/>
                <p:cNvGrpSpPr/>
                <p:nvPr/>
              </p:nvGrpSpPr>
              <p:grpSpPr>
                <a:xfrm>
                  <a:off x="1133650" y="3105500"/>
                  <a:ext cx="3428608" cy="1415701"/>
                  <a:chOff x="911100" y="2701063"/>
                  <a:chExt cx="3428608" cy="1415701"/>
                </a:xfrm>
              </p:grpSpPr>
              <p:sp>
                <p:nvSpPr>
                  <p:cNvPr id="4766" name="Google Shape;4766;p15"/>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7" name="Google Shape;4767;p15"/>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8" name="Google Shape;4768;p15"/>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9" name="Google Shape;4769;p15"/>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4770" name="Google Shape;4770;p15"/>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1" name="Google Shape;4771;p15"/>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2" name="Google Shape;4772;p15"/>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3" name="Google Shape;4773;p15"/>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4" name="Google Shape;4774;p15"/>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5" name="Google Shape;4775;p15"/>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6" name="Google Shape;4776;p15"/>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7" name="Google Shape;4777;p15"/>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8" name="Google Shape;4778;p15"/>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9" name="Google Shape;4779;p15"/>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0" name="Google Shape;4780;p15"/>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1" name="Google Shape;4781;p15"/>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2" name="Google Shape;4782;p15"/>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3" name="Google Shape;4783;p15"/>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4" name="Google Shape;4784;p15"/>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5" name="Google Shape;4785;p15"/>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4786" name="Google Shape;4786;p15"/>
              <p:cNvGrpSpPr/>
              <p:nvPr/>
            </p:nvGrpSpPr>
            <p:grpSpPr>
              <a:xfrm>
                <a:off x="1314127" y="2856450"/>
                <a:ext cx="3150057" cy="1498635"/>
                <a:chOff x="1566186" y="3119918"/>
                <a:chExt cx="2525703" cy="1201600"/>
              </a:xfrm>
            </p:grpSpPr>
            <p:sp>
              <p:nvSpPr>
                <p:cNvPr id="4787" name="Google Shape;4787;p15"/>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8" name="Google Shape;4788;p15"/>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9" name="Google Shape;4789;p15"/>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0" name="Google Shape;4790;p15"/>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1" name="Google Shape;4791;p15"/>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2" name="Google Shape;4792;p15"/>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3" name="Google Shape;4793;p15"/>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4" name="Google Shape;4794;p15"/>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5" name="Google Shape;4795;p15"/>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6" name="Google Shape;4796;p15"/>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7" name="Google Shape;4797;p15"/>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8" name="Google Shape;4798;p15"/>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9" name="Google Shape;4799;p15"/>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0" name="Google Shape;4800;p15"/>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1" name="Google Shape;4801;p15"/>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2" name="Google Shape;4802;p15"/>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3" name="Google Shape;4803;p15"/>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4" name="Google Shape;4804;p15"/>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5" name="Google Shape;4805;p15"/>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6" name="Google Shape;4806;p15"/>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7" name="Google Shape;4807;p15"/>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8" name="Google Shape;4808;p15"/>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9" name="Google Shape;4809;p15"/>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0" name="Google Shape;4810;p15"/>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1" name="Google Shape;4811;p15"/>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2" name="Google Shape;4812;p15"/>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813" name="Google Shape;4813;p15"/>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4" name="Google Shape;4814;p15"/>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5" name="Google Shape;4815;p15"/>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Tree>
    <p:extLst>
      <p:ext uri="{BB962C8B-B14F-4D97-AF65-F5344CB8AC3E}">
        <p14:creationId xmlns:p14="http://schemas.microsoft.com/office/powerpoint/2010/main" val="744846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816"/>
        <p:cNvGrpSpPr/>
        <p:nvPr/>
      </p:nvGrpSpPr>
      <p:grpSpPr>
        <a:xfrm>
          <a:off x="0" y="0"/>
          <a:ext cx="0" cy="0"/>
          <a:chOff x="0" y="0"/>
          <a:chExt cx="0" cy="0"/>
        </a:xfrm>
      </p:grpSpPr>
      <p:sp>
        <p:nvSpPr>
          <p:cNvPr id="4817" name="Google Shape;4817;p16"/>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818" name="Google Shape;4818;p16"/>
          <p:cNvSpPr txBox="1">
            <a:spLocks noGrp="1"/>
          </p:cNvSpPr>
          <p:nvPr>
            <p:ph type="title"/>
          </p:nvPr>
        </p:nvSpPr>
        <p:spPr>
          <a:xfrm>
            <a:off x="1440000" y="107880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819" name="Google Shape;4819;p16"/>
          <p:cNvGrpSpPr/>
          <p:nvPr/>
        </p:nvGrpSpPr>
        <p:grpSpPr>
          <a:xfrm>
            <a:off x="-2755350" y="6644601"/>
            <a:ext cx="24556100" cy="7028850"/>
            <a:chOff x="-1377675" y="3322300"/>
            <a:chExt cx="12278050" cy="3514425"/>
          </a:xfrm>
        </p:grpSpPr>
        <p:sp>
          <p:nvSpPr>
            <p:cNvPr id="4820" name="Google Shape;4820;p16"/>
            <p:cNvSpPr/>
            <p:nvPr/>
          </p:nvSpPr>
          <p:spPr>
            <a:xfrm>
              <a:off x="-1377675" y="3322300"/>
              <a:ext cx="12278050" cy="3514425"/>
            </a:xfrm>
            <a:custGeom>
              <a:avLst/>
              <a:gdLst/>
              <a:ahLst/>
              <a:cxnLst/>
              <a:rect l="l" t="t" r="r" b="b"/>
              <a:pathLst>
                <a:path w="491122" h="140577" extrusionOk="0">
                  <a:moveTo>
                    <a:pt x="0" y="75064"/>
                  </a:moveTo>
                  <a:lnTo>
                    <a:pt x="53608" y="0"/>
                  </a:lnTo>
                  <a:lnTo>
                    <a:pt x="73614" y="18911"/>
                  </a:lnTo>
                  <a:lnTo>
                    <a:pt x="97749" y="30096"/>
                  </a:lnTo>
                  <a:lnTo>
                    <a:pt x="136602" y="40986"/>
                  </a:lnTo>
                  <a:lnTo>
                    <a:pt x="172805" y="33334"/>
                  </a:lnTo>
                  <a:lnTo>
                    <a:pt x="194586" y="36277"/>
                  </a:lnTo>
                  <a:lnTo>
                    <a:pt x="209302" y="49228"/>
                  </a:lnTo>
                  <a:lnTo>
                    <a:pt x="225785" y="57175"/>
                  </a:lnTo>
                  <a:lnTo>
                    <a:pt x="243445" y="60707"/>
                  </a:lnTo>
                  <a:lnTo>
                    <a:pt x="254425" y="47094"/>
                  </a:lnTo>
                  <a:lnTo>
                    <a:pt x="266199" y="40030"/>
                  </a:lnTo>
                  <a:lnTo>
                    <a:pt x="296221" y="40913"/>
                  </a:lnTo>
                  <a:lnTo>
                    <a:pt x="317323" y="48345"/>
                  </a:lnTo>
                  <a:lnTo>
                    <a:pt x="333307" y="44445"/>
                  </a:lnTo>
                  <a:lnTo>
                    <a:pt x="347141" y="40619"/>
                  </a:lnTo>
                  <a:lnTo>
                    <a:pt x="360885" y="41281"/>
                  </a:lnTo>
                  <a:lnTo>
                    <a:pt x="373835" y="35394"/>
                  </a:lnTo>
                  <a:lnTo>
                    <a:pt x="393850" y="31568"/>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4821" name="Google Shape;4821;p16"/>
            <p:cNvGrpSpPr/>
            <p:nvPr/>
          </p:nvGrpSpPr>
          <p:grpSpPr>
            <a:xfrm flipH="1">
              <a:off x="2803336" y="4550839"/>
              <a:ext cx="3648000" cy="1225665"/>
              <a:chOff x="5182448" y="4500764"/>
              <a:chExt cx="3648000" cy="1225665"/>
            </a:xfrm>
          </p:grpSpPr>
          <p:grpSp>
            <p:nvGrpSpPr>
              <p:cNvPr id="4822" name="Google Shape;4822;p16"/>
              <p:cNvGrpSpPr/>
              <p:nvPr/>
            </p:nvGrpSpPr>
            <p:grpSpPr>
              <a:xfrm>
                <a:off x="6797372" y="5132697"/>
                <a:ext cx="1091289" cy="319934"/>
                <a:chOff x="6597922" y="2714372"/>
                <a:chExt cx="1091289" cy="319934"/>
              </a:xfrm>
            </p:grpSpPr>
            <p:sp>
              <p:nvSpPr>
                <p:cNvPr id="4823" name="Google Shape;4823;p1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4" name="Google Shape;4824;p1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5" name="Google Shape;4825;p1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6" name="Google Shape;4826;p1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7" name="Google Shape;4827;p1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8" name="Google Shape;4828;p1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9" name="Google Shape;4829;p1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0" name="Google Shape;4830;p1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1" name="Google Shape;4831;p1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2" name="Google Shape;4832;p1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3" name="Google Shape;4833;p1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834" name="Google Shape;4834;p16"/>
              <p:cNvGrpSpPr/>
              <p:nvPr/>
            </p:nvGrpSpPr>
            <p:grpSpPr>
              <a:xfrm>
                <a:off x="8349012" y="5098347"/>
                <a:ext cx="392714" cy="128075"/>
                <a:chOff x="8149562" y="2680022"/>
                <a:chExt cx="392714" cy="128075"/>
              </a:xfrm>
            </p:grpSpPr>
            <p:sp>
              <p:nvSpPr>
                <p:cNvPr id="4835" name="Google Shape;4835;p1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6" name="Google Shape;4836;p1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7" name="Google Shape;4837;p1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838" name="Google Shape;4838;p16"/>
              <p:cNvGrpSpPr/>
              <p:nvPr/>
            </p:nvGrpSpPr>
            <p:grpSpPr>
              <a:xfrm>
                <a:off x="5664306" y="4658329"/>
                <a:ext cx="1646873" cy="417120"/>
                <a:chOff x="5464856" y="2240004"/>
                <a:chExt cx="1646873" cy="417120"/>
              </a:xfrm>
            </p:grpSpPr>
            <p:sp>
              <p:nvSpPr>
                <p:cNvPr id="4839" name="Google Shape;4839;p1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0" name="Google Shape;4840;p1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1" name="Google Shape;4841;p1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2" name="Google Shape;4842;p1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3" name="Google Shape;4843;p1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4" name="Google Shape;4844;p1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5" name="Google Shape;4845;p1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6" name="Google Shape;4846;p1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7" name="Google Shape;4847;p1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8" name="Google Shape;4848;p1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9" name="Google Shape;4849;p1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0" name="Google Shape;4850;p1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1" name="Google Shape;4851;p1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2" name="Google Shape;4852;p1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3" name="Google Shape;4853;p1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4" name="Google Shape;4854;p1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5" name="Google Shape;4855;p1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6" name="Google Shape;4856;p1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7" name="Google Shape;4857;p1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858" name="Google Shape;4858;p1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9" name="Google Shape;4859;p1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0" name="Google Shape;4860;p1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1" name="Google Shape;4861;p1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2" name="Google Shape;4862;p1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3" name="Google Shape;4863;p1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4" name="Google Shape;4864;p1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5" name="Google Shape;4865;p1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6" name="Google Shape;4866;p1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7" name="Google Shape;4867;p1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8" name="Google Shape;4868;p1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9" name="Google Shape;4869;p1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0" name="Google Shape;4870;p1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1" name="Google Shape;4871;p1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2" name="Google Shape;4872;p1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3" name="Google Shape;4873;p1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4" name="Google Shape;4874;p1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5" name="Google Shape;4875;p1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6" name="Google Shape;4876;p1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7" name="Google Shape;4877;p1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8" name="Google Shape;4878;p1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9" name="Google Shape;4879;p1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0" name="Google Shape;4880;p1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1" name="Google Shape;4881;p1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2" name="Google Shape;4882;p1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3" name="Google Shape;4883;p1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4" name="Google Shape;4884;p1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5" name="Google Shape;4885;p1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6" name="Google Shape;4886;p1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7" name="Google Shape;4887;p1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8" name="Google Shape;4888;p1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9" name="Google Shape;4889;p1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0" name="Google Shape;4890;p1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1" name="Google Shape;4891;p1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2" name="Google Shape;4892;p1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3" name="Google Shape;4893;p1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4" name="Google Shape;4894;p1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5" name="Google Shape;4895;p1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6" name="Google Shape;4896;p1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7" name="Google Shape;4897;p1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8" name="Google Shape;4898;p1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9" name="Google Shape;4899;p1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0" name="Google Shape;4900;p1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1" name="Google Shape;4901;p1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02" name="Google Shape;4902;p16"/>
            <p:cNvGrpSpPr/>
            <p:nvPr/>
          </p:nvGrpSpPr>
          <p:grpSpPr>
            <a:xfrm flipH="1">
              <a:off x="889337" y="4349776"/>
              <a:ext cx="2944229" cy="1909600"/>
              <a:chOff x="5177059" y="2533644"/>
              <a:chExt cx="3192268" cy="2070476"/>
            </a:xfrm>
          </p:grpSpPr>
          <p:grpSp>
            <p:nvGrpSpPr>
              <p:cNvPr id="4903" name="Google Shape;4903;p16"/>
              <p:cNvGrpSpPr/>
              <p:nvPr/>
            </p:nvGrpSpPr>
            <p:grpSpPr>
              <a:xfrm>
                <a:off x="5198626" y="2549819"/>
                <a:ext cx="2949491" cy="1698972"/>
                <a:chOff x="5320740" y="2847612"/>
                <a:chExt cx="2364890" cy="1362229"/>
              </a:xfrm>
            </p:grpSpPr>
            <p:sp>
              <p:nvSpPr>
                <p:cNvPr id="4904" name="Google Shape;4904;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5" name="Google Shape;4905;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6" name="Google Shape;4906;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7" name="Google Shape;4907;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8" name="Google Shape;4908;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9" name="Google Shape;4909;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0" name="Google Shape;4910;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1" name="Google Shape;4911;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2" name="Google Shape;4912;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3" name="Google Shape;4913;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4" name="Google Shape;4914;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5" name="Google Shape;4915;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6" name="Google Shape;4916;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17" name="Google Shape;4917;p16"/>
              <p:cNvGrpSpPr/>
              <p:nvPr/>
            </p:nvGrpSpPr>
            <p:grpSpPr>
              <a:xfrm>
                <a:off x="5346418" y="2773093"/>
                <a:ext cx="2803691" cy="1575181"/>
                <a:chOff x="5439239" y="3026632"/>
                <a:chExt cx="2247989" cy="1262974"/>
              </a:xfrm>
            </p:grpSpPr>
            <p:sp>
              <p:nvSpPr>
                <p:cNvPr id="4918" name="Google Shape;4918;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9" name="Google Shape;4919;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0" name="Google Shape;4920;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1" name="Google Shape;4921;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2" name="Google Shape;4922;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3" name="Google Shape;4923;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4" name="Google Shape;4924;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5" name="Google Shape;4925;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6" name="Google Shape;4926;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7" name="Google Shape;4927;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8" name="Google Shape;4928;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9" name="Google Shape;4929;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0" name="Google Shape;4930;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1" name="Google Shape;4931;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2" name="Google Shape;4932;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3" name="Google Shape;4933;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4" name="Google Shape;4934;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5" name="Google Shape;4935;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6" name="Google Shape;4936;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7" name="Google Shape;4937;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8" name="Google Shape;4938;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39" name="Google Shape;4939;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0" name="Google Shape;4940;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1" name="Google Shape;4941;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2" name="Google Shape;4942;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3" name="Google Shape;4943;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4" name="Google Shape;4944;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5" name="Google Shape;4945;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6" name="Google Shape;4946;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7" name="Google Shape;4947;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8" name="Google Shape;4948;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49" name="Google Shape;4949;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0" name="Google Shape;4950;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1" name="Google Shape;4951;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2" name="Google Shape;4952;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3" name="Google Shape;4953;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4" name="Google Shape;4954;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5" name="Google Shape;4955;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6" name="Google Shape;4956;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7" name="Google Shape;4957;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8" name="Google Shape;4958;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9" name="Google Shape;4959;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0" name="Google Shape;4960;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1" name="Google Shape;4961;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2" name="Google Shape;4962;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3" name="Google Shape;4963;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4" name="Google Shape;4964;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5" name="Google Shape;4965;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6" name="Google Shape;4966;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7" name="Google Shape;4967;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8" name="Google Shape;4968;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69" name="Google Shape;4969;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70" name="Google Shape;4970;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71" name="Google Shape;4971;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72" name="Google Shape;4972;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73" name="Google Shape;4973;p16"/>
              <p:cNvGrpSpPr/>
              <p:nvPr/>
            </p:nvGrpSpPr>
            <p:grpSpPr>
              <a:xfrm>
                <a:off x="5177059" y="2533644"/>
                <a:ext cx="3192268" cy="2070476"/>
                <a:chOff x="5303448" y="2834643"/>
                <a:chExt cx="2559548" cy="1660099"/>
              </a:xfrm>
            </p:grpSpPr>
            <p:sp>
              <p:nvSpPr>
                <p:cNvPr id="4974" name="Google Shape;4974;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75" name="Google Shape;4975;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76" name="Google Shape;4976;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77" name="Google Shape;4977;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78" name="Google Shape;4978;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79" name="Google Shape;4979;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80" name="Google Shape;4980;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81" name="Google Shape;4981;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82" name="Google Shape;4982;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4983" name="Google Shape;4983;p16"/>
            <p:cNvGrpSpPr/>
            <p:nvPr/>
          </p:nvGrpSpPr>
          <p:grpSpPr>
            <a:xfrm flipH="1">
              <a:off x="-1286663" y="3926426"/>
              <a:ext cx="2944229" cy="1909600"/>
              <a:chOff x="5177059" y="2533644"/>
              <a:chExt cx="3192268" cy="2070476"/>
            </a:xfrm>
          </p:grpSpPr>
          <p:grpSp>
            <p:nvGrpSpPr>
              <p:cNvPr id="4984" name="Google Shape;4984;p16"/>
              <p:cNvGrpSpPr/>
              <p:nvPr/>
            </p:nvGrpSpPr>
            <p:grpSpPr>
              <a:xfrm>
                <a:off x="5198626" y="2549819"/>
                <a:ext cx="2949491" cy="1698972"/>
                <a:chOff x="5320740" y="2847612"/>
                <a:chExt cx="2364890" cy="1362229"/>
              </a:xfrm>
            </p:grpSpPr>
            <p:sp>
              <p:nvSpPr>
                <p:cNvPr id="4985" name="Google Shape;4985;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86" name="Google Shape;4986;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87" name="Google Shape;4987;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88" name="Google Shape;4988;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89" name="Google Shape;4989;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90" name="Google Shape;4990;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91" name="Google Shape;4991;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92" name="Google Shape;4992;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93" name="Google Shape;4993;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94" name="Google Shape;4994;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95" name="Google Shape;4995;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96" name="Google Shape;4996;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97" name="Google Shape;4997;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98" name="Google Shape;4998;p16"/>
              <p:cNvGrpSpPr/>
              <p:nvPr/>
            </p:nvGrpSpPr>
            <p:grpSpPr>
              <a:xfrm>
                <a:off x="5346418" y="2773093"/>
                <a:ext cx="2803691" cy="1575181"/>
                <a:chOff x="5439239" y="3026632"/>
                <a:chExt cx="2247989" cy="1262974"/>
              </a:xfrm>
            </p:grpSpPr>
            <p:sp>
              <p:nvSpPr>
                <p:cNvPr id="4999" name="Google Shape;4999;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0" name="Google Shape;5000;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1" name="Google Shape;5001;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2" name="Google Shape;5002;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3" name="Google Shape;5003;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4" name="Google Shape;5004;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5" name="Google Shape;5005;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6" name="Google Shape;5006;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7" name="Google Shape;5007;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8" name="Google Shape;5008;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09" name="Google Shape;5009;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0" name="Google Shape;5010;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1" name="Google Shape;5011;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2" name="Google Shape;5012;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3" name="Google Shape;5013;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4" name="Google Shape;5014;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5" name="Google Shape;5015;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6" name="Google Shape;5016;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7" name="Google Shape;5017;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8" name="Google Shape;5018;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19" name="Google Shape;5019;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0" name="Google Shape;5020;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1" name="Google Shape;5021;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2" name="Google Shape;5022;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3" name="Google Shape;5023;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4" name="Google Shape;5024;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5" name="Google Shape;5025;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6" name="Google Shape;5026;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7" name="Google Shape;5027;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8" name="Google Shape;5028;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29" name="Google Shape;5029;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0" name="Google Shape;5030;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1" name="Google Shape;5031;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2" name="Google Shape;5032;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3" name="Google Shape;5033;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4" name="Google Shape;5034;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5" name="Google Shape;5035;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6" name="Google Shape;5036;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7" name="Google Shape;5037;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8" name="Google Shape;5038;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39" name="Google Shape;5039;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0" name="Google Shape;5040;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1" name="Google Shape;5041;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2" name="Google Shape;5042;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3" name="Google Shape;5043;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4" name="Google Shape;5044;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5" name="Google Shape;5045;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6" name="Google Shape;5046;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7" name="Google Shape;5047;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8" name="Google Shape;5048;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49" name="Google Shape;5049;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50" name="Google Shape;5050;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51" name="Google Shape;5051;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52" name="Google Shape;5052;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53" name="Google Shape;5053;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054" name="Google Shape;5054;p16"/>
              <p:cNvGrpSpPr/>
              <p:nvPr/>
            </p:nvGrpSpPr>
            <p:grpSpPr>
              <a:xfrm>
                <a:off x="5177059" y="2533644"/>
                <a:ext cx="3192268" cy="2070476"/>
                <a:chOff x="5303448" y="2834643"/>
                <a:chExt cx="2559548" cy="1660099"/>
              </a:xfrm>
            </p:grpSpPr>
            <p:sp>
              <p:nvSpPr>
                <p:cNvPr id="5055" name="Google Shape;5055;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56" name="Google Shape;5056;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57" name="Google Shape;5057;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58" name="Google Shape;5058;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59" name="Google Shape;5059;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60" name="Google Shape;5060;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61" name="Google Shape;5061;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62" name="Google Shape;5062;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63" name="Google Shape;5063;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5064" name="Google Shape;5064;p16"/>
            <p:cNvGrpSpPr/>
            <p:nvPr/>
          </p:nvGrpSpPr>
          <p:grpSpPr>
            <a:xfrm>
              <a:off x="7568387" y="3865051"/>
              <a:ext cx="2944229" cy="1909600"/>
              <a:chOff x="5177059" y="2533644"/>
              <a:chExt cx="3192268" cy="2070476"/>
            </a:xfrm>
          </p:grpSpPr>
          <p:grpSp>
            <p:nvGrpSpPr>
              <p:cNvPr id="5065" name="Google Shape;5065;p16"/>
              <p:cNvGrpSpPr/>
              <p:nvPr/>
            </p:nvGrpSpPr>
            <p:grpSpPr>
              <a:xfrm>
                <a:off x="5198626" y="2549819"/>
                <a:ext cx="2949491" cy="1698972"/>
                <a:chOff x="5320740" y="2847612"/>
                <a:chExt cx="2364890" cy="1362229"/>
              </a:xfrm>
            </p:grpSpPr>
            <p:sp>
              <p:nvSpPr>
                <p:cNvPr id="5066" name="Google Shape;5066;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67" name="Google Shape;5067;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68" name="Google Shape;5068;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69" name="Google Shape;5069;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0" name="Google Shape;5070;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1" name="Google Shape;5071;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2" name="Google Shape;5072;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3" name="Google Shape;5073;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4" name="Google Shape;5074;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5" name="Google Shape;5075;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6" name="Google Shape;5076;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7" name="Google Shape;5077;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78" name="Google Shape;5078;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079" name="Google Shape;5079;p16"/>
              <p:cNvGrpSpPr/>
              <p:nvPr/>
            </p:nvGrpSpPr>
            <p:grpSpPr>
              <a:xfrm>
                <a:off x="5346418" y="2773093"/>
                <a:ext cx="2803691" cy="1575181"/>
                <a:chOff x="5439239" y="3026632"/>
                <a:chExt cx="2247989" cy="1262974"/>
              </a:xfrm>
            </p:grpSpPr>
            <p:sp>
              <p:nvSpPr>
                <p:cNvPr id="5080" name="Google Shape;5080;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1" name="Google Shape;5081;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2" name="Google Shape;5082;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3" name="Google Shape;5083;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4" name="Google Shape;5084;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5" name="Google Shape;5085;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6" name="Google Shape;5086;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7" name="Google Shape;5087;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8" name="Google Shape;5088;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9" name="Google Shape;5089;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0" name="Google Shape;5090;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1" name="Google Shape;5091;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2" name="Google Shape;5092;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3" name="Google Shape;5093;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4" name="Google Shape;5094;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5" name="Google Shape;5095;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6" name="Google Shape;5096;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7" name="Google Shape;5097;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8" name="Google Shape;5098;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9" name="Google Shape;5099;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0" name="Google Shape;5100;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1" name="Google Shape;5101;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2" name="Google Shape;5102;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3" name="Google Shape;5103;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4" name="Google Shape;5104;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5" name="Google Shape;5105;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6" name="Google Shape;5106;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7" name="Google Shape;5107;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8" name="Google Shape;5108;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9" name="Google Shape;5109;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0" name="Google Shape;5110;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1" name="Google Shape;5111;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2" name="Google Shape;5112;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3" name="Google Shape;5113;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4" name="Google Shape;5114;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5" name="Google Shape;5115;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6" name="Google Shape;5116;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7" name="Google Shape;5117;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8" name="Google Shape;5118;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9" name="Google Shape;5119;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0" name="Google Shape;5120;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1" name="Google Shape;5121;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2" name="Google Shape;5122;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3" name="Google Shape;5123;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4" name="Google Shape;5124;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5" name="Google Shape;5125;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6" name="Google Shape;5126;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7" name="Google Shape;5127;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8" name="Google Shape;5128;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9" name="Google Shape;5129;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0" name="Google Shape;5130;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1" name="Google Shape;5131;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2" name="Google Shape;5132;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3" name="Google Shape;5133;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4" name="Google Shape;5134;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135" name="Google Shape;5135;p16"/>
              <p:cNvGrpSpPr/>
              <p:nvPr/>
            </p:nvGrpSpPr>
            <p:grpSpPr>
              <a:xfrm>
                <a:off x="5177059" y="2533644"/>
                <a:ext cx="3192268" cy="2070476"/>
                <a:chOff x="5303448" y="2834643"/>
                <a:chExt cx="2559548" cy="1660099"/>
              </a:xfrm>
            </p:grpSpPr>
            <p:sp>
              <p:nvSpPr>
                <p:cNvPr id="5136" name="Google Shape;5136;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7" name="Google Shape;5137;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8" name="Google Shape;5138;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9" name="Google Shape;5139;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0" name="Google Shape;5140;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1" name="Google Shape;5141;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2" name="Google Shape;5142;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3" name="Google Shape;5143;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4" name="Google Shape;5144;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5145" name="Google Shape;5145;p16"/>
            <p:cNvGrpSpPr/>
            <p:nvPr/>
          </p:nvGrpSpPr>
          <p:grpSpPr>
            <a:xfrm>
              <a:off x="5406237" y="4510601"/>
              <a:ext cx="2944229" cy="1909600"/>
              <a:chOff x="5177059" y="2533644"/>
              <a:chExt cx="3192268" cy="2070476"/>
            </a:xfrm>
          </p:grpSpPr>
          <p:grpSp>
            <p:nvGrpSpPr>
              <p:cNvPr id="5146" name="Google Shape;5146;p16"/>
              <p:cNvGrpSpPr/>
              <p:nvPr/>
            </p:nvGrpSpPr>
            <p:grpSpPr>
              <a:xfrm>
                <a:off x="5198626" y="2549819"/>
                <a:ext cx="2949491" cy="1698972"/>
                <a:chOff x="5320740" y="2847612"/>
                <a:chExt cx="2364890" cy="1362229"/>
              </a:xfrm>
            </p:grpSpPr>
            <p:sp>
              <p:nvSpPr>
                <p:cNvPr id="5147" name="Google Shape;5147;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8" name="Google Shape;5148;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9" name="Google Shape;5149;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0" name="Google Shape;5150;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1" name="Google Shape;5151;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2" name="Google Shape;5152;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3" name="Google Shape;5153;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4" name="Google Shape;5154;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5" name="Google Shape;5155;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6" name="Google Shape;5156;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7" name="Google Shape;5157;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8" name="Google Shape;5158;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9" name="Google Shape;5159;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160" name="Google Shape;5160;p16"/>
              <p:cNvGrpSpPr/>
              <p:nvPr/>
            </p:nvGrpSpPr>
            <p:grpSpPr>
              <a:xfrm>
                <a:off x="5346418" y="2773093"/>
                <a:ext cx="2803691" cy="1575181"/>
                <a:chOff x="5439239" y="3026632"/>
                <a:chExt cx="2247989" cy="1262974"/>
              </a:xfrm>
            </p:grpSpPr>
            <p:sp>
              <p:nvSpPr>
                <p:cNvPr id="5161" name="Google Shape;5161;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2" name="Google Shape;5162;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3" name="Google Shape;5163;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4" name="Google Shape;5164;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5" name="Google Shape;5165;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6" name="Google Shape;5166;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7" name="Google Shape;5167;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8" name="Google Shape;5168;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9" name="Google Shape;5169;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0" name="Google Shape;5170;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1" name="Google Shape;5171;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2" name="Google Shape;5172;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3" name="Google Shape;5173;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4" name="Google Shape;5174;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5" name="Google Shape;5175;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6" name="Google Shape;5176;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7" name="Google Shape;5177;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8" name="Google Shape;5178;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9" name="Google Shape;5179;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0" name="Google Shape;5180;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1" name="Google Shape;5181;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2" name="Google Shape;5182;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3" name="Google Shape;5183;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4" name="Google Shape;5184;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5" name="Google Shape;5185;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6" name="Google Shape;5186;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7" name="Google Shape;5187;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8" name="Google Shape;5188;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9" name="Google Shape;5189;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0" name="Google Shape;5190;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1" name="Google Shape;5191;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2" name="Google Shape;5192;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3" name="Google Shape;5193;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4" name="Google Shape;5194;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5" name="Google Shape;5195;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6" name="Google Shape;5196;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7" name="Google Shape;5197;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8" name="Google Shape;5198;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9" name="Google Shape;5199;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0" name="Google Shape;5200;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1" name="Google Shape;5201;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2" name="Google Shape;5202;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3" name="Google Shape;5203;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4" name="Google Shape;5204;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5" name="Google Shape;5205;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6" name="Google Shape;5206;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7" name="Google Shape;5207;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8" name="Google Shape;5208;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9" name="Google Shape;5209;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10" name="Google Shape;5210;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11" name="Google Shape;5211;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12" name="Google Shape;5212;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13" name="Google Shape;5213;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14" name="Google Shape;5214;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15" name="Google Shape;5215;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16" name="Google Shape;5216;p16"/>
              <p:cNvGrpSpPr/>
              <p:nvPr/>
            </p:nvGrpSpPr>
            <p:grpSpPr>
              <a:xfrm>
                <a:off x="5177059" y="2533644"/>
                <a:ext cx="3192268" cy="2070476"/>
                <a:chOff x="5303448" y="2834643"/>
                <a:chExt cx="2559548" cy="1660099"/>
              </a:xfrm>
            </p:grpSpPr>
            <p:sp>
              <p:nvSpPr>
                <p:cNvPr id="5217" name="Google Shape;5217;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18" name="Google Shape;5218;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19" name="Google Shape;5219;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20" name="Google Shape;5220;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21" name="Google Shape;5221;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22" name="Google Shape;5222;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23" name="Google Shape;5223;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24" name="Google Shape;5224;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25" name="Google Shape;5225;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spTree>
    <p:extLst>
      <p:ext uri="{BB962C8B-B14F-4D97-AF65-F5344CB8AC3E}">
        <p14:creationId xmlns:p14="http://schemas.microsoft.com/office/powerpoint/2010/main" val="16796598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3/8/2026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5226"/>
        <p:cNvGrpSpPr/>
        <p:nvPr/>
      </p:nvGrpSpPr>
      <p:grpSpPr>
        <a:xfrm>
          <a:off x="0" y="0"/>
          <a:ext cx="0" cy="0"/>
          <a:chOff x="0" y="0"/>
          <a:chExt cx="0" cy="0"/>
        </a:xfrm>
      </p:grpSpPr>
      <p:sp>
        <p:nvSpPr>
          <p:cNvPr id="5227" name="Google Shape;5227;p17"/>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228" name="Google Shape;5228;p17"/>
          <p:cNvSpPr txBox="1">
            <a:spLocks noGrp="1"/>
          </p:cNvSpPr>
          <p:nvPr>
            <p:ph type="title"/>
          </p:nvPr>
        </p:nvSpPr>
        <p:spPr>
          <a:xfrm>
            <a:off x="1440000" y="107880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229" name="Google Shape;5229;p17"/>
          <p:cNvSpPr/>
          <p:nvPr/>
        </p:nvSpPr>
        <p:spPr>
          <a:xfrm>
            <a:off x="-2799499" y="8525904"/>
            <a:ext cx="24556100" cy="4994400"/>
          </a:xfrm>
          <a:custGeom>
            <a:avLst/>
            <a:gdLst/>
            <a:ahLst/>
            <a:cxnLst/>
            <a:rect l="l" t="t" r="r" b="b"/>
            <a:pathLst>
              <a:path w="491122" h="99888" extrusionOk="0">
                <a:moveTo>
                  <a:pt x="0" y="34375"/>
                </a:moveTo>
                <a:lnTo>
                  <a:pt x="44771" y="5243"/>
                </a:lnTo>
                <a:lnTo>
                  <a:pt x="76602" y="15306"/>
                </a:lnTo>
                <a:lnTo>
                  <a:pt x="114909" y="15454"/>
                </a:lnTo>
                <a:lnTo>
                  <a:pt x="145477" y="21193"/>
                </a:lnTo>
                <a:lnTo>
                  <a:pt x="169612" y="20310"/>
                </a:lnTo>
                <a:lnTo>
                  <a:pt x="196734" y="13688"/>
                </a:lnTo>
                <a:lnTo>
                  <a:pt x="210274" y="14866"/>
                </a:lnTo>
                <a:lnTo>
                  <a:pt x="216749" y="18986"/>
                </a:lnTo>
                <a:lnTo>
                  <a:pt x="228730" y="22020"/>
                </a:lnTo>
                <a:lnTo>
                  <a:pt x="240209" y="24081"/>
                </a:lnTo>
                <a:lnTo>
                  <a:pt x="262959" y="20752"/>
                </a:lnTo>
                <a:lnTo>
                  <a:pt x="290540" y="17605"/>
                </a:lnTo>
                <a:lnTo>
                  <a:pt x="311438" y="24375"/>
                </a:lnTo>
                <a:lnTo>
                  <a:pt x="319177" y="18398"/>
                </a:lnTo>
                <a:lnTo>
                  <a:pt x="328302" y="16632"/>
                </a:lnTo>
                <a:lnTo>
                  <a:pt x="349407" y="23197"/>
                </a:lnTo>
                <a:lnTo>
                  <a:pt x="362990" y="17366"/>
                </a:lnTo>
                <a:lnTo>
                  <a:pt x="374469" y="13540"/>
                </a:lnTo>
                <a:lnTo>
                  <a:pt x="398605" y="11774"/>
                </a:lnTo>
                <a:lnTo>
                  <a:pt x="413910" y="1766"/>
                </a:lnTo>
                <a:lnTo>
                  <a:pt x="434513" y="0"/>
                </a:lnTo>
                <a:lnTo>
                  <a:pt x="441326" y="13983"/>
                </a:lnTo>
                <a:lnTo>
                  <a:pt x="453525" y="19281"/>
                </a:lnTo>
                <a:lnTo>
                  <a:pt x="464890" y="21101"/>
                </a:lnTo>
                <a:lnTo>
                  <a:pt x="482905" y="29634"/>
                </a:lnTo>
                <a:lnTo>
                  <a:pt x="491122" y="75144"/>
                </a:lnTo>
                <a:lnTo>
                  <a:pt x="464258" y="94832"/>
                </a:lnTo>
                <a:lnTo>
                  <a:pt x="403579" y="98308"/>
                </a:lnTo>
                <a:lnTo>
                  <a:pt x="300867" y="93884"/>
                </a:lnTo>
                <a:lnTo>
                  <a:pt x="253462" y="99256"/>
                </a:lnTo>
                <a:lnTo>
                  <a:pt x="202264" y="99888"/>
                </a:lnTo>
                <a:lnTo>
                  <a:pt x="149170" y="97992"/>
                </a:lnTo>
                <a:lnTo>
                  <a:pt x="131156" y="94200"/>
                </a:lnTo>
                <a:lnTo>
                  <a:pt x="102396" y="90723"/>
                </a:lnTo>
                <a:lnTo>
                  <a:pt x="68264" y="94832"/>
                </a:lnTo>
                <a:lnTo>
                  <a:pt x="50566" y="94832"/>
                </a:lnTo>
                <a:lnTo>
                  <a:pt x="31604" y="87879"/>
                </a:lnTo>
                <a:lnTo>
                  <a:pt x="21807" y="78082"/>
                </a:lnTo>
                <a:close/>
              </a:path>
            </a:pathLst>
          </a:custGeom>
          <a:solidFill>
            <a:schemeClr val="accent2"/>
          </a:solidFill>
          <a:ln>
            <a:noFill/>
          </a:ln>
        </p:spPr>
      </p:sp>
      <p:grpSp>
        <p:nvGrpSpPr>
          <p:cNvPr id="5230" name="Google Shape;5230;p17"/>
          <p:cNvGrpSpPr/>
          <p:nvPr/>
        </p:nvGrpSpPr>
        <p:grpSpPr>
          <a:xfrm flipH="1">
            <a:off x="-5031279" y="8428847"/>
            <a:ext cx="10459574" cy="5603204"/>
            <a:chOff x="-1951296" y="3403209"/>
            <a:chExt cx="4642922" cy="2487218"/>
          </a:xfrm>
        </p:grpSpPr>
        <p:grpSp>
          <p:nvGrpSpPr>
            <p:cNvPr id="5231" name="Google Shape;5231;p17"/>
            <p:cNvGrpSpPr/>
            <p:nvPr/>
          </p:nvGrpSpPr>
          <p:grpSpPr>
            <a:xfrm flipH="1">
              <a:off x="-1138105" y="3443947"/>
              <a:ext cx="3102041" cy="1858991"/>
              <a:chOff x="1998987" y="1205534"/>
              <a:chExt cx="2649280" cy="1587660"/>
            </a:xfrm>
          </p:grpSpPr>
          <p:sp>
            <p:nvSpPr>
              <p:cNvPr id="5232" name="Google Shape;5232;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33" name="Google Shape;5233;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34" name="Google Shape;5234;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35" name="Google Shape;5235;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36" name="Google Shape;5236;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37" name="Google Shape;5237;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38" name="Google Shape;5238;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39" name="Google Shape;5239;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0" name="Google Shape;5240;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1" name="Google Shape;5241;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2" name="Google Shape;5242;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3" name="Google Shape;5243;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4" name="Google Shape;5244;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5" name="Google Shape;5245;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6" name="Google Shape;5246;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7" name="Google Shape;5247;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8" name="Google Shape;5248;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9" name="Google Shape;5249;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50" name="Google Shape;5250;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51" name="Google Shape;5251;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2" name="Google Shape;5252;p17"/>
            <p:cNvGrpSpPr/>
            <p:nvPr/>
          </p:nvGrpSpPr>
          <p:grpSpPr>
            <a:xfrm flipH="1">
              <a:off x="-186745" y="3456677"/>
              <a:ext cx="1439186" cy="608831"/>
              <a:chOff x="2606636" y="1216407"/>
              <a:chExt cx="1229128" cy="519968"/>
            </a:xfrm>
          </p:grpSpPr>
          <p:sp>
            <p:nvSpPr>
              <p:cNvPr id="5253" name="Google Shape;5253;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54" name="Google Shape;5254;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55" name="Google Shape;5255;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56" name="Google Shape;5256;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57" name="Google Shape;5257;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58" name="Google Shape;5258;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59" name="Google Shape;5259;p17"/>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60" name="Google Shape;5260;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61" name="Google Shape;5261;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62" name="Google Shape;5262;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63" name="Google Shape;5263;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64" name="Google Shape;5264;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65" name="Google Shape;5265;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66" name="Google Shape;5266;p1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267" name="Google Shape;5267;p17"/>
            <p:cNvGrpSpPr/>
            <p:nvPr/>
          </p:nvGrpSpPr>
          <p:grpSpPr>
            <a:xfrm flipH="1">
              <a:off x="-1122624" y="3420115"/>
              <a:ext cx="3810685" cy="1880070"/>
              <a:chOff x="1380553" y="1185181"/>
              <a:chExt cx="3254492" cy="1605662"/>
            </a:xfrm>
          </p:grpSpPr>
          <p:sp>
            <p:nvSpPr>
              <p:cNvPr id="5268" name="Google Shape;5268;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69" name="Google Shape;5269;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0" name="Google Shape;5270;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1" name="Google Shape;5271;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2" name="Google Shape;5272;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3" name="Google Shape;5273;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4" name="Google Shape;5274;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5" name="Google Shape;5275;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6" name="Google Shape;5276;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7" name="Google Shape;5277;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8" name="Google Shape;5278;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9" name="Google Shape;5279;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0" name="Google Shape;5280;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1" name="Google Shape;5281;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2" name="Google Shape;5282;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3" name="Google Shape;5283;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4" name="Google Shape;5284;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5" name="Google Shape;5285;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6" name="Google Shape;5286;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7" name="Google Shape;5287;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8" name="Google Shape;5288;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89" name="Google Shape;5289;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90" name="Google Shape;5290;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91" name="Google Shape;5291;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92" name="Google Shape;5292;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93" name="Google Shape;5293;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94" name="Google Shape;5294;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295" name="Google Shape;5295;p17"/>
              <p:cNvGrpSpPr/>
              <p:nvPr/>
            </p:nvGrpSpPr>
            <p:grpSpPr>
              <a:xfrm>
                <a:off x="2145637" y="2189368"/>
                <a:ext cx="1166414" cy="523100"/>
                <a:chOff x="2145637" y="2189368"/>
                <a:chExt cx="1166414" cy="523100"/>
              </a:xfrm>
            </p:grpSpPr>
            <p:sp>
              <p:nvSpPr>
                <p:cNvPr id="5296" name="Google Shape;5296;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97" name="Google Shape;5297;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98" name="Google Shape;5298;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99" name="Google Shape;5299;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0" name="Google Shape;5300;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1" name="Google Shape;5301;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2" name="Google Shape;5302;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3" name="Google Shape;5303;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4" name="Google Shape;5304;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5" name="Google Shape;5305;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6" name="Google Shape;5306;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5307" name="Google Shape;5307;p17"/>
          <p:cNvGrpSpPr/>
          <p:nvPr/>
        </p:nvGrpSpPr>
        <p:grpSpPr>
          <a:xfrm>
            <a:off x="14393311" y="7910855"/>
            <a:ext cx="7059941" cy="2915108"/>
            <a:chOff x="7196655" y="3955427"/>
            <a:chExt cx="3529970" cy="1457554"/>
          </a:xfrm>
        </p:grpSpPr>
        <p:grpSp>
          <p:nvGrpSpPr>
            <p:cNvPr id="5308" name="Google Shape;5308;p17"/>
            <p:cNvGrpSpPr/>
            <p:nvPr/>
          </p:nvGrpSpPr>
          <p:grpSpPr>
            <a:xfrm>
              <a:off x="7196655" y="3955427"/>
              <a:ext cx="3529970" cy="1457554"/>
              <a:chOff x="1133650" y="3105500"/>
              <a:chExt cx="3428608" cy="1415701"/>
            </a:xfrm>
          </p:grpSpPr>
          <p:sp>
            <p:nvSpPr>
              <p:cNvPr id="5309" name="Google Shape;5309;p17"/>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0" name="Google Shape;5310;p17"/>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1" name="Google Shape;5311;p17"/>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2" name="Google Shape;5312;p17"/>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3" name="Google Shape;5313;p17"/>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4" name="Google Shape;5314;p17"/>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5" name="Google Shape;5315;p17"/>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6" name="Google Shape;5316;p17"/>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7" name="Google Shape;5317;p17"/>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8" name="Google Shape;5318;p17"/>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9" name="Google Shape;5319;p17"/>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0" name="Google Shape;5320;p17"/>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1" name="Google Shape;5321;p17"/>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2" name="Google Shape;5322;p17"/>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3" name="Google Shape;5323;p17"/>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4" name="Google Shape;5324;p17"/>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5" name="Google Shape;5325;p17"/>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6" name="Google Shape;5326;p17"/>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327" name="Google Shape;5327;p17"/>
              <p:cNvGrpSpPr/>
              <p:nvPr/>
            </p:nvGrpSpPr>
            <p:grpSpPr>
              <a:xfrm>
                <a:off x="1133650" y="3105500"/>
                <a:ext cx="3428608" cy="1415701"/>
                <a:chOff x="911100" y="2701063"/>
                <a:chExt cx="3428608" cy="1415701"/>
              </a:xfrm>
            </p:grpSpPr>
            <p:sp>
              <p:nvSpPr>
                <p:cNvPr id="5328" name="Google Shape;5328;p17"/>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9" name="Google Shape;5329;p17"/>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0" name="Google Shape;5330;p17"/>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1" name="Google Shape;5331;p17"/>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5332" name="Google Shape;5332;p17"/>
            <p:cNvSpPr/>
            <p:nvPr/>
          </p:nvSpPr>
          <p:spPr>
            <a:xfrm>
              <a:off x="8771073" y="4255828"/>
              <a:ext cx="99619" cy="46763"/>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3" name="Google Shape;5333;p17"/>
            <p:cNvSpPr/>
            <p:nvPr/>
          </p:nvSpPr>
          <p:spPr>
            <a:xfrm>
              <a:off x="9507443" y="4842128"/>
              <a:ext cx="36038" cy="68987"/>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4" name="Google Shape;5334;p17"/>
            <p:cNvSpPr/>
            <p:nvPr/>
          </p:nvSpPr>
          <p:spPr>
            <a:xfrm>
              <a:off x="8469472" y="4085850"/>
              <a:ext cx="204472" cy="2136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5" name="Google Shape;5335;p17"/>
            <p:cNvSpPr/>
            <p:nvPr/>
          </p:nvSpPr>
          <p:spPr>
            <a:xfrm>
              <a:off x="9327512" y="4819218"/>
              <a:ext cx="42216" cy="61264"/>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6" name="Google Shape;5336;p17"/>
            <p:cNvSpPr/>
            <p:nvPr/>
          </p:nvSpPr>
          <p:spPr>
            <a:xfrm>
              <a:off x="9348191" y="4820762"/>
              <a:ext cx="62895" cy="67442"/>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7" name="Google Shape;5337;p17"/>
            <p:cNvSpPr/>
            <p:nvPr/>
          </p:nvSpPr>
          <p:spPr>
            <a:xfrm>
              <a:off x="8813117" y="4276335"/>
              <a:ext cx="78168" cy="4007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8" name="Google Shape;5338;p17"/>
            <p:cNvSpPr/>
            <p:nvPr/>
          </p:nvSpPr>
          <p:spPr>
            <a:xfrm>
              <a:off x="8461063" y="4117168"/>
              <a:ext cx="129393" cy="1953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9" name="Google Shape;5339;p17"/>
            <p:cNvSpPr/>
            <p:nvPr/>
          </p:nvSpPr>
          <p:spPr>
            <a:xfrm>
              <a:off x="8112012" y="4509551"/>
              <a:ext cx="902578" cy="28598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40" name="Google Shape;5340;p17"/>
            <p:cNvSpPr/>
            <p:nvPr/>
          </p:nvSpPr>
          <p:spPr>
            <a:xfrm>
              <a:off x="8459519" y="4142566"/>
              <a:ext cx="93441" cy="1867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41" name="Google Shape;5341;p17"/>
            <p:cNvSpPr/>
            <p:nvPr/>
          </p:nvSpPr>
          <p:spPr>
            <a:xfrm>
              <a:off x="9342099" y="4244330"/>
              <a:ext cx="49080" cy="101164"/>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42" name="Google Shape;5342;p17"/>
            <p:cNvSpPr/>
            <p:nvPr/>
          </p:nvSpPr>
          <p:spPr>
            <a:xfrm>
              <a:off x="9539620" y="4856714"/>
              <a:ext cx="35266" cy="6358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43" name="Google Shape;5343;p17"/>
            <p:cNvSpPr/>
            <p:nvPr/>
          </p:nvSpPr>
          <p:spPr>
            <a:xfrm>
              <a:off x="9508216" y="4124118"/>
              <a:ext cx="65898" cy="17538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44" name="Google Shape;5344;p17"/>
            <p:cNvSpPr/>
            <p:nvPr/>
          </p:nvSpPr>
          <p:spPr>
            <a:xfrm>
              <a:off x="9363550" y="4243129"/>
              <a:ext cx="65126" cy="90867"/>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45" name="Google Shape;5345;p17"/>
            <p:cNvSpPr/>
            <p:nvPr/>
          </p:nvSpPr>
          <p:spPr>
            <a:xfrm>
              <a:off x="8349260" y="5038877"/>
              <a:ext cx="19992" cy="18019"/>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46" name="Google Shape;5346;p17"/>
            <p:cNvSpPr/>
            <p:nvPr/>
          </p:nvSpPr>
          <p:spPr>
            <a:xfrm>
              <a:off x="8299494" y="4895326"/>
              <a:ext cx="527526" cy="73878"/>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47" name="Google Shape;5347;p17"/>
            <p:cNvSpPr/>
            <p:nvPr/>
          </p:nvSpPr>
          <p:spPr>
            <a:xfrm>
              <a:off x="8167871" y="5099197"/>
              <a:ext cx="1514193" cy="218029"/>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348" name="Google Shape;5348;p17"/>
            <p:cNvGrpSpPr/>
            <p:nvPr/>
          </p:nvGrpSpPr>
          <p:grpSpPr>
            <a:xfrm>
              <a:off x="7641978" y="3970272"/>
              <a:ext cx="2600372" cy="1237123"/>
              <a:chOff x="1566186" y="3119918"/>
              <a:chExt cx="2525703" cy="1201600"/>
            </a:xfrm>
          </p:grpSpPr>
          <p:sp>
            <p:nvSpPr>
              <p:cNvPr id="5349" name="Google Shape;5349;p17"/>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0" name="Google Shape;5350;p17"/>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1" name="Google Shape;5351;p17"/>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2" name="Google Shape;5352;p17"/>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3" name="Google Shape;5353;p17"/>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4" name="Google Shape;5354;p17"/>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5" name="Google Shape;5355;p17"/>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6" name="Google Shape;5356;p17"/>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7" name="Google Shape;5357;p17"/>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8" name="Google Shape;5358;p17"/>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59" name="Google Shape;5359;p17"/>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0" name="Google Shape;5360;p17"/>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1" name="Google Shape;5361;p17"/>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2" name="Google Shape;5362;p17"/>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3" name="Google Shape;5363;p17"/>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4" name="Google Shape;5364;p17"/>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5" name="Google Shape;5365;p17"/>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6" name="Google Shape;5366;p17"/>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7" name="Google Shape;5367;p17"/>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8" name="Google Shape;5368;p17"/>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69" name="Google Shape;5369;p17"/>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70" name="Google Shape;5370;p17"/>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71" name="Google Shape;5371;p17"/>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72" name="Google Shape;5372;p17"/>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73" name="Google Shape;5373;p17"/>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74" name="Google Shape;5374;p17"/>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375" name="Google Shape;5375;p17"/>
            <p:cNvSpPr/>
            <p:nvPr/>
          </p:nvSpPr>
          <p:spPr>
            <a:xfrm>
              <a:off x="8146420" y="5076373"/>
              <a:ext cx="47536" cy="85032"/>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76" name="Google Shape;5376;p17"/>
            <p:cNvSpPr/>
            <p:nvPr/>
          </p:nvSpPr>
          <p:spPr>
            <a:xfrm>
              <a:off x="9701875" y="4924671"/>
              <a:ext cx="684377" cy="17538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77" name="Google Shape;5377;p17"/>
            <p:cNvSpPr/>
            <p:nvPr/>
          </p:nvSpPr>
          <p:spPr>
            <a:xfrm>
              <a:off x="7968891" y="4987566"/>
              <a:ext cx="120212" cy="171609"/>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78" name="Google Shape;5378;p17"/>
          <p:cNvGrpSpPr/>
          <p:nvPr/>
        </p:nvGrpSpPr>
        <p:grpSpPr>
          <a:xfrm flipH="1">
            <a:off x="7118522" y="8544839"/>
            <a:ext cx="10459574" cy="5603204"/>
            <a:chOff x="5683524" y="3609799"/>
            <a:chExt cx="4642922" cy="2487218"/>
          </a:xfrm>
        </p:grpSpPr>
        <p:grpSp>
          <p:nvGrpSpPr>
            <p:cNvPr id="5379" name="Google Shape;5379;p17"/>
            <p:cNvGrpSpPr/>
            <p:nvPr/>
          </p:nvGrpSpPr>
          <p:grpSpPr>
            <a:xfrm>
              <a:off x="6411213" y="3650537"/>
              <a:ext cx="3102041" cy="1858991"/>
              <a:chOff x="1998987" y="1205534"/>
              <a:chExt cx="2649280" cy="1587660"/>
            </a:xfrm>
          </p:grpSpPr>
          <p:sp>
            <p:nvSpPr>
              <p:cNvPr id="5380" name="Google Shape;5380;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1" name="Google Shape;5381;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2" name="Google Shape;5382;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3" name="Google Shape;5383;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4" name="Google Shape;5384;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5" name="Google Shape;5385;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6" name="Google Shape;5386;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7" name="Google Shape;5387;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8" name="Google Shape;5388;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89" name="Google Shape;5389;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0" name="Google Shape;5390;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1" name="Google Shape;5391;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2" name="Google Shape;5392;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3" name="Google Shape;5393;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4" name="Google Shape;5394;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5" name="Google Shape;5395;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6" name="Google Shape;5396;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7" name="Google Shape;5397;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8" name="Google Shape;5398;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99" name="Google Shape;5399;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00" name="Google Shape;5400;p17"/>
            <p:cNvGrpSpPr/>
            <p:nvPr/>
          </p:nvGrpSpPr>
          <p:grpSpPr>
            <a:xfrm>
              <a:off x="7122709" y="3663268"/>
              <a:ext cx="1439186" cy="608831"/>
              <a:chOff x="2606636" y="1216407"/>
              <a:chExt cx="1229128" cy="519968"/>
            </a:xfrm>
          </p:grpSpPr>
          <p:sp>
            <p:nvSpPr>
              <p:cNvPr id="5401" name="Google Shape;5401;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02" name="Google Shape;5402;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03" name="Google Shape;5403;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04" name="Google Shape;5404;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05" name="Google Shape;5405;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06" name="Google Shape;5406;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07" name="Google Shape;5407;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08" name="Google Shape;5408;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09" name="Google Shape;5409;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10" name="Google Shape;5410;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11" name="Google Shape;5411;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12" name="Google Shape;5412;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13" name="Google Shape;5413;p17"/>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414" name="Google Shape;5414;p17"/>
            <p:cNvGrpSpPr/>
            <p:nvPr/>
          </p:nvGrpSpPr>
          <p:grpSpPr>
            <a:xfrm>
              <a:off x="5687088" y="3626705"/>
              <a:ext cx="3810685" cy="1880070"/>
              <a:chOff x="1380553" y="1185181"/>
              <a:chExt cx="3254492" cy="1605662"/>
            </a:xfrm>
          </p:grpSpPr>
          <p:sp>
            <p:nvSpPr>
              <p:cNvPr id="5415" name="Google Shape;5415;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16" name="Google Shape;5416;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17" name="Google Shape;5417;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18" name="Google Shape;5418;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19" name="Google Shape;5419;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0" name="Google Shape;5420;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1" name="Google Shape;5421;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2" name="Google Shape;5422;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3" name="Google Shape;5423;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4" name="Google Shape;5424;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5" name="Google Shape;5425;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6" name="Google Shape;5426;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7" name="Google Shape;5427;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8" name="Google Shape;5428;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9" name="Google Shape;5429;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0" name="Google Shape;5430;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1" name="Google Shape;5431;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2" name="Google Shape;5432;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3" name="Google Shape;5433;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4" name="Google Shape;5434;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5" name="Google Shape;5435;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6" name="Google Shape;5436;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7" name="Google Shape;5437;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8" name="Google Shape;5438;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9" name="Google Shape;5439;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0" name="Google Shape;5440;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1" name="Google Shape;5441;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442" name="Google Shape;5442;p17"/>
              <p:cNvGrpSpPr/>
              <p:nvPr/>
            </p:nvGrpSpPr>
            <p:grpSpPr>
              <a:xfrm>
                <a:off x="2145637" y="2189368"/>
                <a:ext cx="1166414" cy="523100"/>
                <a:chOff x="2145637" y="2189368"/>
                <a:chExt cx="1166414" cy="523100"/>
              </a:xfrm>
            </p:grpSpPr>
            <p:sp>
              <p:nvSpPr>
                <p:cNvPr id="5443" name="Google Shape;5443;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4" name="Google Shape;5444;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5" name="Google Shape;5445;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6" name="Google Shape;5446;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7" name="Google Shape;5447;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8" name="Google Shape;5448;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9" name="Google Shape;5449;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50" name="Google Shape;5450;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51" name="Google Shape;5451;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52" name="Google Shape;5452;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53" name="Google Shape;5453;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5454" name="Google Shape;5454;p17"/>
          <p:cNvGrpSpPr/>
          <p:nvPr/>
        </p:nvGrpSpPr>
        <p:grpSpPr>
          <a:xfrm>
            <a:off x="2575010" y="9243355"/>
            <a:ext cx="7059941" cy="2915108"/>
            <a:chOff x="1287505" y="4621677"/>
            <a:chExt cx="3529970" cy="1457554"/>
          </a:xfrm>
        </p:grpSpPr>
        <p:grpSp>
          <p:nvGrpSpPr>
            <p:cNvPr id="5455" name="Google Shape;5455;p17"/>
            <p:cNvGrpSpPr/>
            <p:nvPr/>
          </p:nvGrpSpPr>
          <p:grpSpPr>
            <a:xfrm>
              <a:off x="1287505" y="4621677"/>
              <a:ext cx="3529970" cy="1457554"/>
              <a:chOff x="1133650" y="3105500"/>
              <a:chExt cx="3428608" cy="1415701"/>
            </a:xfrm>
          </p:grpSpPr>
          <p:sp>
            <p:nvSpPr>
              <p:cNvPr id="5456" name="Google Shape;5456;p17"/>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57" name="Google Shape;5457;p17"/>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58" name="Google Shape;5458;p17"/>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59" name="Google Shape;5459;p17"/>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0" name="Google Shape;5460;p17"/>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1" name="Google Shape;5461;p17"/>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2" name="Google Shape;5462;p17"/>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3" name="Google Shape;5463;p17"/>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4" name="Google Shape;5464;p17"/>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5" name="Google Shape;5465;p17"/>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6" name="Google Shape;5466;p17"/>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7" name="Google Shape;5467;p17"/>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8" name="Google Shape;5468;p17"/>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69" name="Google Shape;5469;p17"/>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0" name="Google Shape;5470;p17"/>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1" name="Google Shape;5471;p17"/>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2" name="Google Shape;5472;p17"/>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3" name="Google Shape;5473;p17"/>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474" name="Google Shape;5474;p17"/>
              <p:cNvGrpSpPr/>
              <p:nvPr/>
            </p:nvGrpSpPr>
            <p:grpSpPr>
              <a:xfrm>
                <a:off x="1133650" y="3105500"/>
                <a:ext cx="3428608" cy="1415701"/>
                <a:chOff x="911100" y="2701063"/>
                <a:chExt cx="3428608" cy="1415701"/>
              </a:xfrm>
            </p:grpSpPr>
            <p:sp>
              <p:nvSpPr>
                <p:cNvPr id="5475" name="Google Shape;5475;p17"/>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6" name="Google Shape;5476;p17"/>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7" name="Google Shape;5477;p17"/>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8" name="Google Shape;5478;p17"/>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5479" name="Google Shape;5479;p17"/>
            <p:cNvSpPr/>
            <p:nvPr/>
          </p:nvSpPr>
          <p:spPr>
            <a:xfrm>
              <a:off x="2861923" y="4922078"/>
              <a:ext cx="99619" cy="46763"/>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0" name="Google Shape;5480;p17"/>
            <p:cNvSpPr/>
            <p:nvPr/>
          </p:nvSpPr>
          <p:spPr>
            <a:xfrm>
              <a:off x="3598293" y="5508378"/>
              <a:ext cx="36038" cy="68987"/>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1" name="Google Shape;5481;p17"/>
            <p:cNvSpPr/>
            <p:nvPr/>
          </p:nvSpPr>
          <p:spPr>
            <a:xfrm>
              <a:off x="2560322" y="4752100"/>
              <a:ext cx="204472" cy="2136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2" name="Google Shape;5482;p17"/>
            <p:cNvSpPr/>
            <p:nvPr/>
          </p:nvSpPr>
          <p:spPr>
            <a:xfrm>
              <a:off x="3418362" y="5485468"/>
              <a:ext cx="42216" cy="61264"/>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3" name="Google Shape;5483;p17"/>
            <p:cNvSpPr/>
            <p:nvPr/>
          </p:nvSpPr>
          <p:spPr>
            <a:xfrm>
              <a:off x="3439041" y="5487012"/>
              <a:ext cx="62895" cy="67442"/>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4" name="Google Shape;5484;p17"/>
            <p:cNvSpPr/>
            <p:nvPr/>
          </p:nvSpPr>
          <p:spPr>
            <a:xfrm>
              <a:off x="2903967" y="4942585"/>
              <a:ext cx="78168" cy="4007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5" name="Google Shape;5485;p17"/>
            <p:cNvSpPr/>
            <p:nvPr/>
          </p:nvSpPr>
          <p:spPr>
            <a:xfrm>
              <a:off x="2551913" y="4783418"/>
              <a:ext cx="129393" cy="1953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6" name="Google Shape;5486;p17"/>
            <p:cNvSpPr/>
            <p:nvPr/>
          </p:nvSpPr>
          <p:spPr>
            <a:xfrm>
              <a:off x="2202862" y="5175801"/>
              <a:ext cx="902578" cy="28598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7" name="Google Shape;5487;p17"/>
            <p:cNvSpPr/>
            <p:nvPr/>
          </p:nvSpPr>
          <p:spPr>
            <a:xfrm>
              <a:off x="2550369" y="4808816"/>
              <a:ext cx="93441" cy="1867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8" name="Google Shape;5488;p17"/>
            <p:cNvSpPr/>
            <p:nvPr/>
          </p:nvSpPr>
          <p:spPr>
            <a:xfrm>
              <a:off x="3432949" y="4910580"/>
              <a:ext cx="49080" cy="101164"/>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89" name="Google Shape;5489;p17"/>
            <p:cNvSpPr/>
            <p:nvPr/>
          </p:nvSpPr>
          <p:spPr>
            <a:xfrm>
              <a:off x="3630470" y="5522964"/>
              <a:ext cx="35266" cy="6358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90" name="Google Shape;5490;p17"/>
            <p:cNvSpPr/>
            <p:nvPr/>
          </p:nvSpPr>
          <p:spPr>
            <a:xfrm>
              <a:off x="3599066" y="4790368"/>
              <a:ext cx="65898" cy="17538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91" name="Google Shape;5491;p17"/>
            <p:cNvSpPr/>
            <p:nvPr/>
          </p:nvSpPr>
          <p:spPr>
            <a:xfrm>
              <a:off x="3454400" y="4909379"/>
              <a:ext cx="65126" cy="90867"/>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92" name="Google Shape;5492;p17"/>
            <p:cNvSpPr/>
            <p:nvPr/>
          </p:nvSpPr>
          <p:spPr>
            <a:xfrm>
              <a:off x="2440110" y="5705127"/>
              <a:ext cx="19992" cy="18019"/>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93" name="Google Shape;5493;p17"/>
            <p:cNvSpPr/>
            <p:nvPr/>
          </p:nvSpPr>
          <p:spPr>
            <a:xfrm>
              <a:off x="2390344" y="5561576"/>
              <a:ext cx="527526" cy="73878"/>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94" name="Google Shape;5494;p17"/>
            <p:cNvSpPr/>
            <p:nvPr/>
          </p:nvSpPr>
          <p:spPr>
            <a:xfrm>
              <a:off x="2258721" y="5765447"/>
              <a:ext cx="1514193" cy="218029"/>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495" name="Google Shape;5495;p17"/>
            <p:cNvGrpSpPr/>
            <p:nvPr/>
          </p:nvGrpSpPr>
          <p:grpSpPr>
            <a:xfrm>
              <a:off x="1732828" y="4636522"/>
              <a:ext cx="2600372" cy="1237123"/>
              <a:chOff x="1566186" y="3119918"/>
              <a:chExt cx="2525703" cy="1201600"/>
            </a:xfrm>
          </p:grpSpPr>
          <p:sp>
            <p:nvSpPr>
              <p:cNvPr id="5496" name="Google Shape;5496;p17"/>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97" name="Google Shape;5497;p17"/>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98" name="Google Shape;5498;p17"/>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99" name="Google Shape;5499;p17"/>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0" name="Google Shape;5500;p17"/>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1" name="Google Shape;5501;p17"/>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2" name="Google Shape;5502;p17"/>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3" name="Google Shape;5503;p17"/>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4" name="Google Shape;5504;p17"/>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5" name="Google Shape;5505;p17"/>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6" name="Google Shape;5506;p17"/>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7" name="Google Shape;5507;p17"/>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8" name="Google Shape;5508;p17"/>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09" name="Google Shape;5509;p17"/>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0" name="Google Shape;5510;p17"/>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1" name="Google Shape;5511;p17"/>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2" name="Google Shape;5512;p17"/>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3" name="Google Shape;5513;p17"/>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4" name="Google Shape;5514;p17"/>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5" name="Google Shape;5515;p17"/>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6" name="Google Shape;5516;p17"/>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7" name="Google Shape;5517;p17"/>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8" name="Google Shape;5518;p17"/>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19" name="Google Shape;5519;p17"/>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20" name="Google Shape;5520;p17"/>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21" name="Google Shape;5521;p17"/>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522" name="Google Shape;5522;p17"/>
            <p:cNvSpPr/>
            <p:nvPr/>
          </p:nvSpPr>
          <p:spPr>
            <a:xfrm>
              <a:off x="2237270" y="5742623"/>
              <a:ext cx="47536" cy="85032"/>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23" name="Google Shape;5523;p17"/>
            <p:cNvSpPr/>
            <p:nvPr/>
          </p:nvSpPr>
          <p:spPr>
            <a:xfrm>
              <a:off x="3792725" y="5590921"/>
              <a:ext cx="684377" cy="17538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24" name="Google Shape;5524;p17"/>
            <p:cNvSpPr/>
            <p:nvPr/>
          </p:nvSpPr>
          <p:spPr>
            <a:xfrm>
              <a:off x="2059741" y="5653816"/>
              <a:ext cx="120212" cy="171609"/>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6151487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5525"/>
        <p:cNvGrpSpPr/>
        <p:nvPr/>
      </p:nvGrpSpPr>
      <p:grpSpPr>
        <a:xfrm>
          <a:off x="0" y="0"/>
          <a:ext cx="0" cy="0"/>
          <a:chOff x="0" y="0"/>
          <a:chExt cx="0" cy="0"/>
        </a:xfrm>
      </p:grpSpPr>
      <p:sp>
        <p:nvSpPr>
          <p:cNvPr id="5526" name="Google Shape;5526;p18"/>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7" name="Google Shape;5527;p18"/>
          <p:cNvSpPr txBox="1">
            <a:spLocks noGrp="1"/>
          </p:cNvSpPr>
          <p:nvPr>
            <p:ph type="title"/>
          </p:nvPr>
        </p:nvSpPr>
        <p:spPr>
          <a:xfrm>
            <a:off x="1440000" y="107880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5528" name="Google Shape;5528;p18"/>
          <p:cNvGrpSpPr/>
          <p:nvPr/>
        </p:nvGrpSpPr>
        <p:grpSpPr>
          <a:xfrm>
            <a:off x="-2755350" y="7221151"/>
            <a:ext cx="24556100" cy="6426401"/>
            <a:chOff x="-1377675" y="3610575"/>
            <a:chExt cx="12278050" cy="3213200"/>
          </a:xfrm>
        </p:grpSpPr>
        <p:sp>
          <p:nvSpPr>
            <p:cNvPr id="5529" name="Google Shape;5529;p18"/>
            <p:cNvSpPr/>
            <p:nvPr/>
          </p:nvSpPr>
          <p:spPr>
            <a:xfrm>
              <a:off x="-1377675" y="3610575"/>
              <a:ext cx="12278050" cy="3213200"/>
            </a:xfrm>
            <a:custGeom>
              <a:avLst/>
              <a:gdLst/>
              <a:ahLst/>
              <a:cxnLst/>
              <a:rect l="l" t="t" r="r" b="b"/>
              <a:pathLst>
                <a:path w="491122" h="128528" extrusionOk="0">
                  <a:moveTo>
                    <a:pt x="0" y="63015"/>
                  </a:moveTo>
                  <a:lnTo>
                    <a:pt x="40094" y="17954"/>
                  </a:lnTo>
                  <a:lnTo>
                    <a:pt x="63641" y="15305"/>
                  </a:lnTo>
                  <a:lnTo>
                    <a:pt x="83655" y="43856"/>
                  </a:lnTo>
                  <a:lnTo>
                    <a:pt x="137519" y="51214"/>
                  </a:lnTo>
                  <a:lnTo>
                    <a:pt x="171127" y="41740"/>
                  </a:lnTo>
                  <a:lnTo>
                    <a:pt x="197269" y="40324"/>
                  </a:lnTo>
                  <a:lnTo>
                    <a:pt x="210274" y="43506"/>
                  </a:lnTo>
                  <a:lnTo>
                    <a:pt x="216749" y="47626"/>
                  </a:lnTo>
                  <a:lnTo>
                    <a:pt x="231760" y="42328"/>
                  </a:lnTo>
                  <a:lnTo>
                    <a:pt x="247948" y="42917"/>
                  </a:lnTo>
                  <a:lnTo>
                    <a:pt x="262959" y="49392"/>
                  </a:lnTo>
                  <a:lnTo>
                    <a:pt x="286212" y="41445"/>
                  </a:lnTo>
                  <a:lnTo>
                    <a:pt x="304112" y="49743"/>
                  </a:lnTo>
                  <a:lnTo>
                    <a:pt x="319177" y="47038"/>
                  </a:lnTo>
                  <a:lnTo>
                    <a:pt x="328302" y="45272"/>
                  </a:lnTo>
                  <a:lnTo>
                    <a:pt x="342136" y="42623"/>
                  </a:lnTo>
                  <a:lnTo>
                    <a:pt x="357735" y="44389"/>
                  </a:lnTo>
                  <a:lnTo>
                    <a:pt x="370980" y="45272"/>
                  </a:lnTo>
                  <a:lnTo>
                    <a:pt x="382459" y="46155"/>
                  </a:lnTo>
                  <a:lnTo>
                    <a:pt x="396587" y="43506"/>
                  </a:lnTo>
                  <a:lnTo>
                    <a:pt x="411250" y="28256"/>
                  </a:lnTo>
                  <a:lnTo>
                    <a:pt x="424201" y="0"/>
                  </a:lnTo>
                  <a:lnTo>
                    <a:pt x="453525" y="47921"/>
                  </a:lnTo>
                  <a:lnTo>
                    <a:pt x="464890" y="49741"/>
                  </a:lnTo>
                  <a:lnTo>
                    <a:pt x="482905" y="58274"/>
                  </a:lnTo>
                  <a:lnTo>
                    <a:pt x="491122" y="103784"/>
                  </a:lnTo>
                  <a:lnTo>
                    <a:pt x="464258" y="123472"/>
                  </a:lnTo>
                  <a:lnTo>
                    <a:pt x="403579" y="126948"/>
                  </a:lnTo>
                  <a:lnTo>
                    <a:pt x="300867" y="122524"/>
                  </a:lnTo>
                  <a:lnTo>
                    <a:pt x="253462" y="127896"/>
                  </a:lnTo>
                  <a:lnTo>
                    <a:pt x="202264" y="128528"/>
                  </a:lnTo>
                  <a:lnTo>
                    <a:pt x="149170" y="126632"/>
                  </a:lnTo>
                  <a:lnTo>
                    <a:pt x="131156" y="122840"/>
                  </a:lnTo>
                  <a:lnTo>
                    <a:pt x="102396" y="119363"/>
                  </a:lnTo>
                  <a:lnTo>
                    <a:pt x="68264" y="123472"/>
                  </a:lnTo>
                  <a:lnTo>
                    <a:pt x="50566" y="123472"/>
                  </a:lnTo>
                  <a:lnTo>
                    <a:pt x="31604" y="116519"/>
                  </a:lnTo>
                  <a:lnTo>
                    <a:pt x="21807" y="106722"/>
                  </a:lnTo>
                  <a:close/>
                </a:path>
              </a:pathLst>
            </a:custGeom>
            <a:solidFill>
              <a:schemeClr val="accent2"/>
            </a:solidFill>
            <a:ln>
              <a:noFill/>
            </a:ln>
          </p:spPr>
        </p:sp>
        <p:grpSp>
          <p:nvGrpSpPr>
            <p:cNvPr id="5530" name="Google Shape;5530;p18"/>
            <p:cNvGrpSpPr/>
            <p:nvPr/>
          </p:nvGrpSpPr>
          <p:grpSpPr>
            <a:xfrm flipH="1">
              <a:off x="7387890" y="4534111"/>
              <a:ext cx="3498326" cy="1444488"/>
              <a:chOff x="774669" y="2838468"/>
              <a:chExt cx="4276159" cy="1765662"/>
            </a:xfrm>
          </p:grpSpPr>
          <p:grpSp>
            <p:nvGrpSpPr>
              <p:cNvPr id="5531" name="Google Shape;5531;p18"/>
              <p:cNvGrpSpPr/>
              <p:nvPr/>
            </p:nvGrpSpPr>
            <p:grpSpPr>
              <a:xfrm>
                <a:off x="774669" y="2838468"/>
                <a:ext cx="4276159" cy="1765662"/>
                <a:chOff x="1133650" y="3105500"/>
                <a:chExt cx="3428608" cy="1415701"/>
              </a:xfrm>
            </p:grpSpPr>
            <p:sp>
              <p:nvSpPr>
                <p:cNvPr id="5532" name="Google Shape;5532;p18"/>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33" name="Google Shape;5533;p18"/>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34" name="Google Shape;5534;p18"/>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35" name="Google Shape;5535;p18"/>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36" name="Google Shape;5536;p18"/>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37" name="Google Shape;5537;p18"/>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38" name="Google Shape;5538;p18"/>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39" name="Google Shape;5539;p18"/>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0" name="Google Shape;5540;p18"/>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1" name="Google Shape;5541;p18"/>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2" name="Google Shape;5542;p18"/>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3" name="Google Shape;5543;p18"/>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4" name="Google Shape;5544;p18"/>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5" name="Google Shape;5545;p18"/>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6" name="Google Shape;5546;p18"/>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7" name="Google Shape;5547;p18"/>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8" name="Google Shape;5548;p18"/>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49" name="Google Shape;5549;p18"/>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550" name="Google Shape;5550;p18"/>
                <p:cNvGrpSpPr/>
                <p:nvPr/>
              </p:nvGrpSpPr>
              <p:grpSpPr>
                <a:xfrm>
                  <a:off x="1133650" y="3105500"/>
                  <a:ext cx="3428608" cy="1415701"/>
                  <a:chOff x="911100" y="2701063"/>
                  <a:chExt cx="3428608" cy="1415701"/>
                </a:xfrm>
              </p:grpSpPr>
              <p:sp>
                <p:nvSpPr>
                  <p:cNvPr id="5551" name="Google Shape;5551;p18"/>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2" name="Google Shape;5552;p18"/>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3" name="Google Shape;5553;p18"/>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4" name="Google Shape;5554;p18"/>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5555" name="Google Shape;5555;p18"/>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6" name="Google Shape;5556;p18"/>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7" name="Google Shape;5557;p18"/>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8" name="Google Shape;5558;p18"/>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9" name="Google Shape;5559;p18"/>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0" name="Google Shape;5560;p18"/>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1" name="Google Shape;5561;p18"/>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2" name="Google Shape;5562;p18"/>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3" name="Google Shape;5563;p18"/>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4" name="Google Shape;5564;p18"/>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5" name="Google Shape;5565;p18"/>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6" name="Google Shape;5566;p18"/>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7" name="Google Shape;5567;p18"/>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8" name="Google Shape;5568;p18"/>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69" name="Google Shape;5569;p18"/>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70" name="Google Shape;5570;p18"/>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571" name="Google Shape;5571;p18"/>
              <p:cNvGrpSpPr/>
              <p:nvPr/>
            </p:nvGrpSpPr>
            <p:grpSpPr>
              <a:xfrm>
                <a:off x="1314127" y="2856450"/>
                <a:ext cx="3150057" cy="1498635"/>
                <a:chOff x="1566186" y="3119918"/>
                <a:chExt cx="2525703" cy="1201600"/>
              </a:xfrm>
            </p:grpSpPr>
            <p:sp>
              <p:nvSpPr>
                <p:cNvPr id="5572" name="Google Shape;5572;p18"/>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73" name="Google Shape;5573;p18"/>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74" name="Google Shape;5574;p18"/>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75" name="Google Shape;5575;p18"/>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76" name="Google Shape;5576;p18"/>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77" name="Google Shape;5577;p18"/>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78" name="Google Shape;5578;p18"/>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79" name="Google Shape;5579;p18"/>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0" name="Google Shape;5580;p18"/>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1" name="Google Shape;5581;p18"/>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2" name="Google Shape;5582;p18"/>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3" name="Google Shape;5583;p18"/>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4" name="Google Shape;5584;p18"/>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5" name="Google Shape;5585;p18"/>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6" name="Google Shape;5586;p18"/>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7" name="Google Shape;5587;p18"/>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8" name="Google Shape;5588;p18"/>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89" name="Google Shape;5589;p18"/>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0" name="Google Shape;5590;p18"/>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1" name="Google Shape;5591;p18"/>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2" name="Google Shape;5592;p18"/>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3" name="Google Shape;5593;p18"/>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4" name="Google Shape;5594;p18"/>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5" name="Google Shape;5595;p18"/>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6" name="Google Shape;5596;p18"/>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7" name="Google Shape;5597;p18"/>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598" name="Google Shape;5598;p18"/>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99" name="Google Shape;5599;p18"/>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00" name="Google Shape;5600;p18"/>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01" name="Google Shape;5601;p18"/>
            <p:cNvGrpSpPr/>
            <p:nvPr/>
          </p:nvGrpSpPr>
          <p:grpSpPr>
            <a:xfrm flipH="1">
              <a:off x="713090" y="4602511"/>
              <a:ext cx="3498326" cy="1444488"/>
              <a:chOff x="774669" y="2838468"/>
              <a:chExt cx="4276159" cy="1765662"/>
            </a:xfrm>
          </p:grpSpPr>
          <p:grpSp>
            <p:nvGrpSpPr>
              <p:cNvPr id="5602" name="Google Shape;5602;p18"/>
              <p:cNvGrpSpPr/>
              <p:nvPr/>
            </p:nvGrpSpPr>
            <p:grpSpPr>
              <a:xfrm>
                <a:off x="774669" y="2838468"/>
                <a:ext cx="4276159" cy="1765662"/>
                <a:chOff x="1133650" y="3105500"/>
                <a:chExt cx="3428608" cy="1415701"/>
              </a:xfrm>
            </p:grpSpPr>
            <p:sp>
              <p:nvSpPr>
                <p:cNvPr id="5603" name="Google Shape;5603;p18"/>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04" name="Google Shape;5604;p18"/>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05" name="Google Shape;5605;p18"/>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06" name="Google Shape;5606;p18"/>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07" name="Google Shape;5607;p18"/>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08" name="Google Shape;5608;p18"/>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09" name="Google Shape;5609;p18"/>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0" name="Google Shape;5610;p18"/>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1" name="Google Shape;5611;p18"/>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2" name="Google Shape;5612;p18"/>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3" name="Google Shape;5613;p18"/>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4" name="Google Shape;5614;p18"/>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5" name="Google Shape;5615;p18"/>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6" name="Google Shape;5616;p18"/>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7" name="Google Shape;5617;p18"/>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8" name="Google Shape;5618;p18"/>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19" name="Google Shape;5619;p18"/>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20" name="Google Shape;5620;p18"/>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621" name="Google Shape;5621;p18"/>
                <p:cNvGrpSpPr/>
                <p:nvPr/>
              </p:nvGrpSpPr>
              <p:grpSpPr>
                <a:xfrm>
                  <a:off x="1133650" y="3105500"/>
                  <a:ext cx="3428608" cy="1415701"/>
                  <a:chOff x="911100" y="2701063"/>
                  <a:chExt cx="3428608" cy="1415701"/>
                </a:xfrm>
              </p:grpSpPr>
              <p:sp>
                <p:nvSpPr>
                  <p:cNvPr id="5622" name="Google Shape;5622;p18"/>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23" name="Google Shape;5623;p18"/>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24" name="Google Shape;5624;p18"/>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25" name="Google Shape;5625;p18"/>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5626" name="Google Shape;5626;p18"/>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27" name="Google Shape;5627;p18"/>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28" name="Google Shape;5628;p18"/>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29" name="Google Shape;5629;p18"/>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0" name="Google Shape;5630;p18"/>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1" name="Google Shape;5631;p18"/>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2" name="Google Shape;5632;p18"/>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3" name="Google Shape;5633;p18"/>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4" name="Google Shape;5634;p18"/>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5" name="Google Shape;5635;p18"/>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6" name="Google Shape;5636;p18"/>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7" name="Google Shape;5637;p18"/>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8" name="Google Shape;5638;p18"/>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39" name="Google Shape;5639;p18"/>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40" name="Google Shape;5640;p18"/>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41" name="Google Shape;5641;p18"/>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642" name="Google Shape;5642;p18"/>
              <p:cNvGrpSpPr/>
              <p:nvPr/>
            </p:nvGrpSpPr>
            <p:grpSpPr>
              <a:xfrm>
                <a:off x="1314127" y="2856450"/>
                <a:ext cx="3150057" cy="1498635"/>
                <a:chOff x="1566186" y="3119918"/>
                <a:chExt cx="2525703" cy="1201600"/>
              </a:xfrm>
            </p:grpSpPr>
            <p:sp>
              <p:nvSpPr>
                <p:cNvPr id="5643" name="Google Shape;5643;p18"/>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44" name="Google Shape;5644;p18"/>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45" name="Google Shape;5645;p18"/>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46" name="Google Shape;5646;p18"/>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47" name="Google Shape;5647;p18"/>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48" name="Google Shape;5648;p18"/>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49" name="Google Shape;5649;p18"/>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0" name="Google Shape;5650;p18"/>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1" name="Google Shape;5651;p18"/>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2" name="Google Shape;5652;p18"/>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3" name="Google Shape;5653;p18"/>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4" name="Google Shape;5654;p18"/>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5" name="Google Shape;5655;p18"/>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6" name="Google Shape;5656;p18"/>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7" name="Google Shape;5657;p18"/>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8" name="Google Shape;5658;p18"/>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59" name="Google Shape;5659;p18"/>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0" name="Google Shape;5660;p18"/>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1" name="Google Shape;5661;p18"/>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2" name="Google Shape;5662;p18"/>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3" name="Google Shape;5663;p18"/>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4" name="Google Shape;5664;p18"/>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5" name="Google Shape;5665;p18"/>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6" name="Google Shape;5666;p18"/>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7" name="Google Shape;5667;p18"/>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68" name="Google Shape;5668;p18"/>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669" name="Google Shape;5669;p18"/>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70" name="Google Shape;5670;p18"/>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71" name="Google Shape;5671;p18"/>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72" name="Google Shape;5672;p18"/>
            <p:cNvGrpSpPr/>
            <p:nvPr/>
          </p:nvGrpSpPr>
          <p:grpSpPr>
            <a:xfrm>
              <a:off x="-1043807" y="4756345"/>
              <a:ext cx="3116611" cy="2021406"/>
              <a:chOff x="5177059" y="2533644"/>
              <a:chExt cx="3192268" cy="2070476"/>
            </a:xfrm>
          </p:grpSpPr>
          <p:grpSp>
            <p:nvGrpSpPr>
              <p:cNvPr id="5673" name="Google Shape;5673;p18"/>
              <p:cNvGrpSpPr/>
              <p:nvPr/>
            </p:nvGrpSpPr>
            <p:grpSpPr>
              <a:xfrm>
                <a:off x="5198626" y="2549819"/>
                <a:ext cx="2949491" cy="1698972"/>
                <a:chOff x="5320740" y="2847612"/>
                <a:chExt cx="2364890" cy="1362229"/>
              </a:xfrm>
            </p:grpSpPr>
            <p:sp>
              <p:nvSpPr>
                <p:cNvPr id="5674" name="Google Shape;5674;p18"/>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75" name="Google Shape;5675;p18"/>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76" name="Google Shape;5676;p18"/>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77" name="Google Shape;5677;p18"/>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78" name="Google Shape;5678;p18"/>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79" name="Google Shape;5679;p18"/>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80" name="Google Shape;5680;p18"/>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81" name="Google Shape;5681;p18"/>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82" name="Google Shape;5682;p18"/>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83" name="Google Shape;5683;p18"/>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84" name="Google Shape;5684;p18"/>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85" name="Google Shape;5685;p18"/>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86" name="Google Shape;5686;p18"/>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87" name="Google Shape;5687;p18"/>
              <p:cNvGrpSpPr/>
              <p:nvPr/>
            </p:nvGrpSpPr>
            <p:grpSpPr>
              <a:xfrm>
                <a:off x="5346418" y="2773093"/>
                <a:ext cx="2803691" cy="1575181"/>
                <a:chOff x="5439239" y="3026632"/>
                <a:chExt cx="2247989" cy="1262974"/>
              </a:xfrm>
            </p:grpSpPr>
            <p:sp>
              <p:nvSpPr>
                <p:cNvPr id="5688" name="Google Shape;5688;p18"/>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89" name="Google Shape;5689;p18"/>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0" name="Google Shape;5690;p18"/>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1" name="Google Shape;5691;p18"/>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2" name="Google Shape;5692;p18"/>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3" name="Google Shape;5693;p18"/>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4" name="Google Shape;5694;p18"/>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5" name="Google Shape;5695;p18"/>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6" name="Google Shape;5696;p18"/>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7" name="Google Shape;5697;p18"/>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8" name="Google Shape;5698;p18"/>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99" name="Google Shape;5699;p18"/>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0" name="Google Shape;5700;p18"/>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1" name="Google Shape;5701;p18"/>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2" name="Google Shape;5702;p18"/>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3" name="Google Shape;5703;p18"/>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4" name="Google Shape;5704;p18"/>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5" name="Google Shape;5705;p18"/>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6" name="Google Shape;5706;p18"/>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7" name="Google Shape;5707;p18"/>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8" name="Google Shape;5708;p18"/>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09" name="Google Shape;5709;p18"/>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0" name="Google Shape;5710;p18"/>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1" name="Google Shape;5711;p18"/>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2" name="Google Shape;5712;p18"/>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3" name="Google Shape;5713;p18"/>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4" name="Google Shape;5714;p18"/>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5" name="Google Shape;5715;p18"/>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6" name="Google Shape;5716;p18"/>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7" name="Google Shape;5717;p18"/>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8" name="Google Shape;5718;p18"/>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19" name="Google Shape;5719;p18"/>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0" name="Google Shape;5720;p18"/>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1" name="Google Shape;5721;p18"/>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2" name="Google Shape;5722;p18"/>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3" name="Google Shape;5723;p18"/>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4" name="Google Shape;5724;p18"/>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5" name="Google Shape;5725;p18"/>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6" name="Google Shape;5726;p18"/>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7" name="Google Shape;5727;p18"/>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8" name="Google Shape;5728;p18"/>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29" name="Google Shape;5729;p18"/>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0" name="Google Shape;5730;p18"/>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1" name="Google Shape;5731;p18"/>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2" name="Google Shape;5732;p18"/>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3" name="Google Shape;5733;p18"/>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4" name="Google Shape;5734;p18"/>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5" name="Google Shape;5735;p18"/>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6" name="Google Shape;5736;p18"/>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7" name="Google Shape;5737;p18"/>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8" name="Google Shape;5738;p18"/>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39" name="Google Shape;5739;p18"/>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40" name="Google Shape;5740;p18"/>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41" name="Google Shape;5741;p18"/>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42" name="Google Shape;5742;p18"/>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743" name="Google Shape;5743;p18"/>
              <p:cNvGrpSpPr/>
              <p:nvPr/>
            </p:nvGrpSpPr>
            <p:grpSpPr>
              <a:xfrm>
                <a:off x="5177059" y="2533644"/>
                <a:ext cx="3192268" cy="2070476"/>
                <a:chOff x="5303448" y="2834643"/>
                <a:chExt cx="2559548" cy="1660099"/>
              </a:xfrm>
            </p:grpSpPr>
            <p:sp>
              <p:nvSpPr>
                <p:cNvPr id="5744" name="Google Shape;5744;p18"/>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45" name="Google Shape;5745;p18"/>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46" name="Google Shape;5746;p18"/>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47" name="Google Shape;5747;p18"/>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48" name="Google Shape;5748;p18"/>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49" name="Google Shape;5749;p18"/>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50" name="Google Shape;5750;p18"/>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51" name="Google Shape;5751;p18"/>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52" name="Google Shape;5752;p18"/>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5753" name="Google Shape;5753;p18"/>
            <p:cNvGrpSpPr/>
            <p:nvPr/>
          </p:nvGrpSpPr>
          <p:grpSpPr>
            <a:xfrm>
              <a:off x="3309277" y="4663811"/>
              <a:ext cx="3498326" cy="1444488"/>
              <a:chOff x="774669" y="2838468"/>
              <a:chExt cx="4276159" cy="1765662"/>
            </a:xfrm>
          </p:grpSpPr>
          <p:grpSp>
            <p:nvGrpSpPr>
              <p:cNvPr id="5754" name="Google Shape;5754;p18"/>
              <p:cNvGrpSpPr/>
              <p:nvPr/>
            </p:nvGrpSpPr>
            <p:grpSpPr>
              <a:xfrm>
                <a:off x="774669" y="2838468"/>
                <a:ext cx="4276159" cy="1765662"/>
                <a:chOff x="1133650" y="3105500"/>
                <a:chExt cx="3428608" cy="1415701"/>
              </a:xfrm>
            </p:grpSpPr>
            <p:sp>
              <p:nvSpPr>
                <p:cNvPr id="5755" name="Google Shape;5755;p18"/>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56" name="Google Shape;5756;p18"/>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57" name="Google Shape;5757;p18"/>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58" name="Google Shape;5758;p18"/>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59" name="Google Shape;5759;p18"/>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0" name="Google Shape;5760;p18"/>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1" name="Google Shape;5761;p18"/>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2" name="Google Shape;5762;p18"/>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3" name="Google Shape;5763;p18"/>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4" name="Google Shape;5764;p18"/>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5" name="Google Shape;5765;p18"/>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6" name="Google Shape;5766;p18"/>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7" name="Google Shape;5767;p18"/>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8" name="Google Shape;5768;p18"/>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69" name="Google Shape;5769;p18"/>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70" name="Google Shape;5770;p18"/>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71" name="Google Shape;5771;p18"/>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72" name="Google Shape;5772;p18"/>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773" name="Google Shape;5773;p18"/>
                <p:cNvGrpSpPr/>
                <p:nvPr/>
              </p:nvGrpSpPr>
              <p:grpSpPr>
                <a:xfrm>
                  <a:off x="1133650" y="3105500"/>
                  <a:ext cx="3428608" cy="1415701"/>
                  <a:chOff x="911100" y="2701063"/>
                  <a:chExt cx="3428608" cy="1415701"/>
                </a:xfrm>
              </p:grpSpPr>
              <p:sp>
                <p:nvSpPr>
                  <p:cNvPr id="5774" name="Google Shape;5774;p18"/>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75" name="Google Shape;5775;p18"/>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76" name="Google Shape;5776;p18"/>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77" name="Google Shape;5777;p18"/>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5778" name="Google Shape;5778;p18"/>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79" name="Google Shape;5779;p18"/>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0" name="Google Shape;5780;p18"/>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1" name="Google Shape;5781;p18"/>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2" name="Google Shape;5782;p18"/>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3" name="Google Shape;5783;p18"/>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4" name="Google Shape;5784;p18"/>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5" name="Google Shape;5785;p18"/>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6" name="Google Shape;5786;p18"/>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7" name="Google Shape;5787;p18"/>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8" name="Google Shape;5788;p18"/>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89" name="Google Shape;5789;p18"/>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90" name="Google Shape;5790;p18"/>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91" name="Google Shape;5791;p18"/>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92" name="Google Shape;5792;p18"/>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93" name="Google Shape;5793;p18"/>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5794" name="Google Shape;5794;p18"/>
              <p:cNvGrpSpPr/>
              <p:nvPr/>
            </p:nvGrpSpPr>
            <p:grpSpPr>
              <a:xfrm>
                <a:off x="1314127" y="2856450"/>
                <a:ext cx="3150057" cy="1498635"/>
                <a:chOff x="1566186" y="3119918"/>
                <a:chExt cx="2525703" cy="1201600"/>
              </a:xfrm>
            </p:grpSpPr>
            <p:sp>
              <p:nvSpPr>
                <p:cNvPr id="5795" name="Google Shape;5795;p18"/>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96" name="Google Shape;5796;p18"/>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97" name="Google Shape;5797;p18"/>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98" name="Google Shape;5798;p18"/>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99" name="Google Shape;5799;p18"/>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0" name="Google Shape;5800;p18"/>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1" name="Google Shape;5801;p18"/>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2" name="Google Shape;5802;p18"/>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3" name="Google Shape;5803;p18"/>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4" name="Google Shape;5804;p18"/>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5" name="Google Shape;5805;p18"/>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6" name="Google Shape;5806;p18"/>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7" name="Google Shape;5807;p18"/>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8" name="Google Shape;5808;p18"/>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09" name="Google Shape;5809;p18"/>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0" name="Google Shape;5810;p18"/>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1" name="Google Shape;5811;p18"/>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2" name="Google Shape;5812;p18"/>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3" name="Google Shape;5813;p18"/>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4" name="Google Shape;5814;p18"/>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5" name="Google Shape;5815;p18"/>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6" name="Google Shape;5816;p18"/>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7" name="Google Shape;5817;p18"/>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8" name="Google Shape;5818;p18"/>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19" name="Google Shape;5819;p18"/>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20" name="Google Shape;5820;p18"/>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821" name="Google Shape;5821;p18"/>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22" name="Google Shape;5822;p18"/>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23" name="Google Shape;5823;p18"/>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824" name="Google Shape;5824;p18"/>
            <p:cNvGrpSpPr/>
            <p:nvPr/>
          </p:nvGrpSpPr>
          <p:grpSpPr>
            <a:xfrm flipH="1">
              <a:off x="5550443" y="4663795"/>
              <a:ext cx="3116611" cy="2021406"/>
              <a:chOff x="5177059" y="2533644"/>
              <a:chExt cx="3192268" cy="2070476"/>
            </a:xfrm>
          </p:grpSpPr>
          <p:grpSp>
            <p:nvGrpSpPr>
              <p:cNvPr id="5825" name="Google Shape;5825;p18"/>
              <p:cNvGrpSpPr/>
              <p:nvPr/>
            </p:nvGrpSpPr>
            <p:grpSpPr>
              <a:xfrm>
                <a:off x="5198626" y="2549819"/>
                <a:ext cx="2949491" cy="1698972"/>
                <a:chOff x="5320740" y="2847612"/>
                <a:chExt cx="2364890" cy="1362229"/>
              </a:xfrm>
            </p:grpSpPr>
            <p:sp>
              <p:nvSpPr>
                <p:cNvPr id="5826" name="Google Shape;5826;p18"/>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27" name="Google Shape;5827;p18"/>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28" name="Google Shape;5828;p18"/>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29" name="Google Shape;5829;p18"/>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0" name="Google Shape;5830;p18"/>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1" name="Google Shape;5831;p18"/>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2" name="Google Shape;5832;p18"/>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3" name="Google Shape;5833;p18"/>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4" name="Google Shape;5834;p18"/>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5" name="Google Shape;5835;p18"/>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6" name="Google Shape;5836;p18"/>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7" name="Google Shape;5837;p18"/>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38" name="Google Shape;5838;p18"/>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839" name="Google Shape;5839;p18"/>
              <p:cNvGrpSpPr/>
              <p:nvPr/>
            </p:nvGrpSpPr>
            <p:grpSpPr>
              <a:xfrm>
                <a:off x="5346418" y="2773093"/>
                <a:ext cx="2803691" cy="1575181"/>
                <a:chOff x="5439239" y="3026632"/>
                <a:chExt cx="2247989" cy="1262974"/>
              </a:xfrm>
            </p:grpSpPr>
            <p:sp>
              <p:nvSpPr>
                <p:cNvPr id="5840" name="Google Shape;5840;p18"/>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1" name="Google Shape;5841;p18"/>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2" name="Google Shape;5842;p18"/>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3" name="Google Shape;5843;p18"/>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4" name="Google Shape;5844;p18"/>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5" name="Google Shape;5845;p18"/>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6" name="Google Shape;5846;p18"/>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7" name="Google Shape;5847;p18"/>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8" name="Google Shape;5848;p18"/>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49" name="Google Shape;5849;p18"/>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0" name="Google Shape;5850;p18"/>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1" name="Google Shape;5851;p18"/>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2" name="Google Shape;5852;p18"/>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3" name="Google Shape;5853;p18"/>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4" name="Google Shape;5854;p18"/>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5" name="Google Shape;5855;p18"/>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6" name="Google Shape;5856;p18"/>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7" name="Google Shape;5857;p18"/>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8" name="Google Shape;5858;p18"/>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59" name="Google Shape;5859;p18"/>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0" name="Google Shape;5860;p18"/>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1" name="Google Shape;5861;p18"/>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2" name="Google Shape;5862;p18"/>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3" name="Google Shape;5863;p18"/>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4" name="Google Shape;5864;p18"/>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5" name="Google Shape;5865;p18"/>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6" name="Google Shape;5866;p18"/>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7" name="Google Shape;5867;p18"/>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8" name="Google Shape;5868;p18"/>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69" name="Google Shape;5869;p18"/>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0" name="Google Shape;5870;p18"/>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1" name="Google Shape;5871;p18"/>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2" name="Google Shape;5872;p18"/>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3" name="Google Shape;5873;p18"/>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4" name="Google Shape;5874;p18"/>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5" name="Google Shape;5875;p18"/>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6" name="Google Shape;5876;p18"/>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7" name="Google Shape;5877;p18"/>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8" name="Google Shape;5878;p18"/>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79" name="Google Shape;5879;p18"/>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0" name="Google Shape;5880;p18"/>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1" name="Google Shape;5881;p18"/>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2" name="Google Shape;5882;p18"/>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3" name="Google Shape;5883;p18"/>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4" name="Google Shape;5884;p18"/>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5" name="Google Shape;5885;p18"/>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6" name="Google Shape;5886;p18"/>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7" name="Google Shape;5887;p18"/>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8" name="Google Shape;5888;p18"/>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89" name="Google Shape;5889;p18"/>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90" name="Google Shape;5890;p18"/>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91" name="Google Shape;5891;p18"/>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92" name="Google Shape;5892;p18"/>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93" name="Google Shape;5893;p18"/>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94" name="Google Shape;5894;p18"/>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895" name="Google Shape;5895;p18"/>
              <p:cNvGrpSpPr/>
              <p:nvPr/>
            </p:nvGrpSpPr>
            <p:grpSpPr>
              <a:xfrm>
                <a:off x="5177059" y="2533644"/>
                <a:ext cx="3192268" cy="2070476"/>
                <a:chOff x="5303448" y="2834643"/>
                <a:chExt cx="2559548" cy="1660099"/>
              </a:xfrm>
            </p:grpSpPr>
            <p:sp>
              <p:nvSpPr>
                <p:cNvPr id="5896" name="Google Shape;5896;p18"/>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97" name="Google Shape;5897;p18"/>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98" name="Google Shape;5898;p18"/>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99" name="Google Shape;5899;p18"/>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00" name="Google Shape;5900;p18"/>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01" name="Google Shape;5901;p18"/>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02" name="Google Shape;5902;p18"/>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03" name="Google Shape;5903;p18"/>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04" name="Google Shape;5904;p18"/>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spTree>
    <p:extLst>
      <p:ext uri="{BB962C8B-B14F-4D97-AF65-F5344CB8AC3E}">
        <p14:creationId xmlns:p14="http://schemas.microsoft.com/office/powerpoint/2010/main" val="264228386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5905"/>
        <p:cNvGrpSpPr/>
        <p:nvPr/>
      </p:nvGrpSpPr>
      <p:grpSpPr>
        <a:xfrm>
          <a:off x="0" y="0"/>
          <a:ext cx="0" cy="0"/>
          <a:chOff x="0" y="0"/>
          <a:chExt cx="0" cy="0"/>
        </a:xfrm>
      </p:grpSpPr>
      <p:sp>
        <p:nvSpPr>
          <p:cNvPr id="5906" name="Google Shape;5906;p19"/>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907" name="Google Shape;5907;p19"/>
          <p:cNvSpPr txBox="1">
            <a:spLocks noGrp="1"/>
          </p:cNvSpPr>
          <p:nvPr>
            <p:ph type="title"/>
          </p:nvPr>
        </p:nvSpPr>
        <p:spPr>
          <a:xfrm>
            <a:off x="1440000" y="107880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5908" name="Google Shape;5908;p19"/>
          <p:cNvGrpSpPr/>
          <p:nvPr/>
        </p:nvGrpSpPr>
        <p:grpSpPr>
          <a:xfrm>
            <a:off x="-3203675" y="2740643"/>
            <a:ext cx="26953560" cy="10678308"/>
            <a:chOff x="-1601837" y="1370321"/>
            <a:chExt cx="13476780" cy="5339154"/>
          </a:xfrm>
        </p:grpSpPr>
        <p:sp>
          <p:nvSpPr>
            <p:cNvPr id="5909" name="Google Shape;5909;p19"/>
            <p:cNvSpPr/>
            <p:nvPr/>
          </p:nvSpPr>
          <p:spPr>
            <a:xfrm>
              <a:off x="-1601837" y="2394700"/>
              <a:ext cx="12347678" cy="4314775"/>
            </a:xfrm>
            <a:custGeom>
              <a:avLst/>
              <a:gdLst/>
              <a:ahLst/>
              <a:cxnLst/>
              <a:rect l="l" t="t" r="r" b="b"/>
              <a:pathLst>
                <a:path w="469315" h="172591" extrusionOk="0">
                  <a:moveTo>
                    <a:pt x="13970" y="0"/>
                  </a:moveTo>
                  <a:lnTo>
                    <a:pt x="40166" y="24430"/>
                  </a:lnTo>
                  <a:lnTo>
                    <a:pt x="45071" y="58867"/>
                  </a:lnTo>
                  <a:lnTo>
                    <a:pt x="52724" y="82119"/>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5126" y="31494"/>
                  </a:lnTo>
                  <a:lnTo>
                    <a:pt x="404127" y="0"/>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5910" name="Google Shape;5910;p19"/>
            <p:cNvGrpSpPr/>
            <p:nvPr/>
          </p:nvGrpSpPr>
          <p:grpSpPr>
            <a:xfrm>
              <a:off x="-1393495" y="1370321"/>
              <a:ext cx="13268437" cy="5243549"/>
              <a:chOff x="-1393495" y="1370321"/>
              <a:chExt cx="13268437" cy="5243549"/>
            </a:xfrm>
          </p:grpSpPr>
          <p:grpSp>
            <p:nvGrpSpPr>
              <p:cNvPr id="5911" name="Google Shape;5911;p19"/>
              <p:cNvGrpSpPr/>
              <p:nvPr/>
            </p:nvGrpSpPr>
            <p:grpSpPr>
              <a:xfrm flipH="1">
                <a:off x="3096292" y="4746198"/>
                <a:ext cx="3518472" cy="819002"/>
                <a:chOff x="4795000" y="4018475"/>
                <a:chExt cx="3518472" cy="819002"/>
              </a:xfrm>
            </p:grpSpPr>
            <p:grpSp>
              <p:nvGrpSpPr>
                <p:cNvPr id="5912" name="Google Shape;5912;p19"/>
                <p:cNvGrpSpPr/>
                <p:nvPr/>
              </p:nvGrpSpPr>
              <p:grpSpPr>
                <a:xfrm>
                  <a:off x="5105440" y="4219941"/>
                  <a:ext cx="703657" cy="335407"/>
                  <a:chOff x="5210215" y="1598241"/>
                  <a:chExt cx="703657" cy="335407"/>
                </a:xfrm>
              </p:grpSpPr>
              <p:sp>
                <p:nvSpPr>
                  <p:cNvPr id="5913" name="Google Shape;5913;p1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14" name="Google Shape;5914;p1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15" name="Google Shape;5915;p1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16" name="Google Shape;5916;p1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17" name="Google Shape;5917;p1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18" name="Google Shape;5918;p1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19" name="Google Shape;5919;p1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20" name="Google Shape;5920;p1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21" name="Google Shape;5921;p19"/>
                <p:cNvGrpSpPr/>
                <p:nvPr/>
              </p:nvGrpSpPr>
              <p:grpSpPr>
                <a:xfrm>
                  <a:off x="5811497" y="4029087"/>
                  <a:ext cx="2020600" cy="684216"/>
                  <a:chOff x="5916272" y="1407387"/>
                  <a:chExt cx="2020600" cy="684216"/>
                </a:xfrm>
              </p:grpSpPr>
              <p:sp>
                <p:nvSpPr>
                  <p:cNvPr id="5922" name="Google Shape;5922;p1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23" name="Google Shape;5923;p1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24" name="Google Shape;5924;p1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25" name="Google Shape;5925;p1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26" name="Google Shape;5926;p1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27" name="Google Shape;5927;p1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28" name="Google Shape;5928;p1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29" name="Google Shape;5929;p1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0" name="Google Shape;5930;p1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1" name="Google Shape;5931;p1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2" name="Google Shape;5932;p1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3" name="Google Shape;5933;p1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4" name="Google Shape;5934;p1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935" name="Google Shape;5935;p19"/>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6" name="Google Shape;5936;p19"/>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7" name="Google Shape;5937;p19"/>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8" name="Google Shape;5938;p19"/>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39" name="Google Shape;5939;p19"/>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0" name="Google Shape;5940;p19"/>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1" name="Google Shape;5941;p19"/>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2" name="Google Shape;5942;p19"/>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3" name="Google Shape;5943;p19"/>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4" name="Google Shape;5944;p19"/>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5" name="Google Shape;5945;p19"/>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6" name="Google Shape;5946;p19"/>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7" name="Google Shape;5947;p19"/>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8" name="Google Shape;5948;p19"/>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49" name="Google Shape;5949;p19"/>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0" name="Google Shape;5950;p19"/>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1" name="Google Shape;5951;p19"/>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2" name="Google Shape;5952;p19"/>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3" name="Google Shape;5953;p19"/>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4" name="Google Shape;5954;p19"/>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5" name="Google Shape;5955;p19"/>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6" name="Google Shape;5956;p19"/>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7" name="Google Shape;5957;p19"/>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8" name="Google Shape;5958;p19"/>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9" name="Google Shape;5959;p19"/>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60" name="Google Shape;5960;p19"/>
              <p:cNvGrpSpPr/>
              <p:nvPr/>
            </p:nvGrpSpPr>
            <p:grpSpPr>
              <a:xfrm>
                <a:off x="-1393495" y="4603948"/>
                <a:ext cx="3518472" cy="819002"/>
                <a:chOff x="4795000" y="4018475"/>
                <a:chExt cx="3518472" cy="819002"/>
              </a:xfrm>
            </p:grpSpPr>
            <p:grpSp>
              <p:nvGrpSpPr>
                <p:cNvPr id="5961" name="Google Shape;5961;p19"/>
                <p:cNvGrpSpPr/>
                <p:nvPr/>
              </p:nvGrpSpPr>
              <p:grpSpPr>
                <a:xfrm>
                  <a:off x="5105440" y="4219941"/>
                  <a:ext cx="703657" cy="335407"/>
                  <a:chOff x="5210215" y="1598241"/>
                  <a:chExt cx="703657" cy="335407"/>
                </a:xfrm>
              </p:grpSpPr>
              <p:sp>
                <p:nvSpPr>
                  <p:cNvPr id="5962" name="Google Shape;5962;p1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63" name="Google Shape;5963;p1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64" name="Google Shape;5964;p1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65" name="Google Shape;5965;p1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66" name="Google Shape;5966;p1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67" name="Google Shape;5967;p1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68" name="Google Shape;5968;p1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69" name="Google Shape;5969;p1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70" name="Google Shape;5970;p19"/>
                <p:cNvGrpSpPr/>
                <p:nvPr/>
              </p:nvGrpSpPr>
              <p:grpSpPr>
                <a:xfrm>
                  <a:off x="5811497" y="4029087"/>
                  <a:ext cx="2020600" cy="684216"/>
                  <a:chOff x="5916272" y="1407387"/>
                  <a:chExt cx="2020600" cy="684216"/>
                </a:xfrm>
              </p:grpSpPr>
              <p:sp>
                <p:nvSpPr>
                  <p:cNvPr id="5971" name="Google Shape;5971;p1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72" name="Google Shape;5972;p1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73" name="Google Shape;5973;p1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74" name="Google Shape;5974;p1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75" name="Google Shape;5975;p1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76" name="Google Shape;5976;p1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77" name="Google Shape;5977;p1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78" name="Google Shape;5978;p1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79" name="Google Shape;5979;p1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0" name="Google Shape;5980;p1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1" name="Google Shape;5981;p1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2" name="Google Shape;5982;p1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3" name="Google Shape;5983;p1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984" name="Google Shape;5984;p19"/>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5" name="Google Shape;5985;p19"/>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6" name="Google Shape;5986;p19"/>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7" name="Google Shape;5987;p19"/>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8" name="Google Shape;5988;p19"/>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89" name="Google Shape;5989;p19"/>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0" name="Google Shape;5990;p19"/>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1" name="Google Shape;5991;p19"/>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2" name="Google Shape;5992;p19"/>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3" name="Google Shape;5993;p19"/>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4" name="Google Shape;5994;p19"/>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5" name="Google Shape;5995;p19"/>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6" name="Google Shape;5996;p19"/>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7" name="Google Shape;5997;p19"/>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8" name="Google Shape;5998;p19"/>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99" name="Google Shape;5999;p19"/>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00" name="Google Shape;6000;p19"/>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01" name="Google Shape;6001;p19"/>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02" name="Google Shape;6002;p19"/>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03" name="Google Shape;6003;p19"/>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04" name="Google Shape;6004;p19"/>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05" name="Google Shape;6005;p19"/>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06" name="Google Shape;6006;p19"/>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07" name="Google Shape;6007;p19"/>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08" name="Google Shape;6008;p19"/>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009" name="Google Shape;6009;p19"/>
              <p:cNvGrpSpPr/>
              <p:nvPr/>
            </p:nvGrpSpPr>
            <p:grpSpPr>
              <a:xfrm>
                <a:off x="1219525" y="4551028"/>
                <a:ext cx="2854207" cy="1851213"/>
                <a:chOff x="1219525" y="4551028"/>
                <a:chExt cx="2854207" cy="1851213"/>
              </a:xfrm>
            </p:grpSpPr>
            <p:grpSp>
              <p:nvGrpSpPr>
                <p:cNvPr id="6010" name="Google Shape;6010;p19"/>
                <p:cNvGrpSpPr/>
                <p:nvPr/>
              </p:nvGrpSpPr>
              <p:grpSpPr>
                <a:xfrm>
                  <a:off x="1238808" y="4565491"/>
                  <a:ext cx="2637140" cy="1519051"/>
                  <a:chOff x="5320740" y="2847612"/>
                  <a:chExt cx="2364890" cy="1362229"/>
                </a:xfrm>
              </p:grpSpPr>
              <p:sp>
                <p:nvSpPr>
                  <p:cNvPr id="6011" name="Google Shape;6011;p19"/>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12" name="Google Shape;6012;p19"/>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13" name="Google Shape;6013;p19"/>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14" name="Google Shape;6014;p19"/>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15" name="Google Shape;6015;p19"/>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16" name="Google Shape;6016;p19"/>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17" name="Google Shape;6017;p19"/>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18" name="Google Shape;6018;p19"/>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19" name="Google Shape;6019;p19"/>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20" name="Google Shape;6020;p19"/>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21" name="Google Shape;6021;p19"/>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22" name="Google Shape;6022;p19"/>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23" name="Google Shape;6023;p19"/>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024" name="Google Shape;6024;p19"/>
                <p:cNvGrpSpPr/>
                <p:nvPr/>
              </p:nvGrpSpPr>
              <p:grpSpPr>
                <a:xfrm>
                  <a:off x="1370949" y="4765120"/>
                  <a:ext cx="2506781" cy="1408369"/>
                  <a:chOff x="5439239" y="3026632"/>
                  <a:chExt cx="2247989" cy="1262974"/>
                </a:xfrm>
              </p:grpSpPr>
              <p:sp>
                <p:nvSpPr>
                  <p:cNvPr id="6025" name="Google Shape;6025;p19"/>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26" name="Google Shape;6026;p19"/>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27" name="Google Shape;6027;p19"/>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28" name="Google Shape;6028;p19"/>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29" name="Google Shape;6029;p19"/>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0" name="Google Shape;6030;p19"/>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1" name="Google Shape;6031;p19"/>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2" name="Google Shape;6032;p19"/>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3" name="Google Shape;6033;p19"/>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4" name="Google Shape;6034;p19"/>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5" name="Google Shape;6035;p19"/>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6" name="Google Shape;6036;p19"/>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7" name="Google Shape;6037;p19"/>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8" name="Google Shape;6038;p19"/>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39" name="Google Shape;6039;p19"/>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0" name="Google Shape;6040;p19"/>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1" name="Google Shape;6041;p19"/>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2" name="Google Shape;6042;p19"/>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3" name="Google Shape;6043;p19"/>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4" name="Google Shape;6044;p19"/>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5" name="Google Shape;6045;p19"/>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6" name="Google Shape;6046;p19"/>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7" name="Google Shape;6047;p19"/>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8" name="Google Shape;6048;p19"/>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49" name="Google Shape;6049;p19"/>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0" name="Google Shape;6050;p19"/>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1" name="Google Shape;6051;p19"/>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2" name="Google Shape;6052;p19"/>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3" name="Google Shape;6053;p19"/>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4" name="Google Shape;6054;p19"/>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5" name="Google Shape;6055;p19"/>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6" name="Google Shape;6056;p19"/>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7" name="Google Shape;6057;p19"/>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8" name="Google Shape;6058;p19"/>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59" name="Google Shape;6059;p19"/>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0" name="Google Shape;6060;p19"/>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1" name="Google Shape;6061;p19"/>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2" name="Google Shape;6062;p19"/>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3" name="Google Shape;6063;p19"/>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4" name="Google Shape;6064;p19"/>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5" name="Google Shape;6065;p19"/>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6" name="Google Shape;6066;p19"/>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7" name="Google Shape;6067;p19"/>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8" name="Google Shape;6068;p19"/>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69" name="Google Shape;6069;p19"/>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0" name="Google Shape;6070;p19"/>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1" name="Google Shape;6071;p19"/>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2" name="Google Shape;6072;p19"/>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3" name="Google Shape;6073;p19"/>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4" name="Google Shape;6074;p19"/>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5" name="Google Shape;6075;p19"/>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6" name="Google Shape;6076;p19"/>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7" name="Google Shape;6077;p19"/>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8" name="Google Shape;6078;p19"/>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79" name="Google Shape;6079;p19"/>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080" name="Google Shape;6080;p19"/>
                <p:cNvGrpSpPr/>
                <p:nvPr/>
              </p:nvGrpSpPr>
              <p:grpSpPr>
                <a:xfrm>
                  <a:off x="1219525" y="4551028"/>
                  <a:ext cx="2854207" cy="1851213"/>
                  <a:chOff x="5303448" y="2834643"/>
                  <a:chExt cx="2559548" cy="1660099"/>
                </a:xfrm>
              </p:grpSpPr>
              <p:sp>
                <p:nvSpPr>
                  <p:cNvPr id="6081" name="Google Shape;6081;p19"/>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82" name="Google Shape;6082;p19"/>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83" name="Google Shape;6083;p19"/>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84" name="Google Shape;6084;p19"/>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85" name="Google Shape;6085;p19"/>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86" name="Google Shape;6086;p19"/>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87" name="Google Shape;6087;p19"/>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88" name="Google Shape;6088;p19"/>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89" name="Google Shape;6089;p19"/>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6090" name="Google Shape;6090;p19"/>
              <p:cNvGrpSpPr/>
              <p:nvPr/>
            </p:nvGrpSpPr>
            <p:grpSpPr>
              <a:xfrm rot="-3383172">
                <a:off x="7232609" y="2748469"/>
                <a:ext cx="4642989" cy="2487254"/>
                <a:chOff x="5683524" y="3609799"/>
                <a:chExt cx="4642922" cy="2487218"/>
              </a:xfrm>
            </p:grpSpPr>
            <p:grpSp>
              <p:nvGrpSpPr>
                <p:cNvPr id="6091" name="Google Shape;6091;p19"/>
                <p:cNvGrpSpPr/>
                <p:nvPr/>
              </p:nvGrpSpPr>
              <p:grpSpPr>
                <a:xfrm>
                  <a:off x="6411213" y="3650537"/>
                  <a:ext cx="3102041" cy="1858991"/>
                  <a:chOff x="1998987" y="1205534"/>
                  <a:chExt cx="2649280" cy="1587660"/>
                </a:xfrm>
              </p:grpSpPr>
              <p:sp>
                <p:nvSpPr>
                  <p:cNvPr id="6092" name="Google Shape;6092;p1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93" name="Google Shape;6093;p1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94" name="Google Shape;6094;p1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95" name="Google Shape;6095;p1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96" name="Google Shape;6096;p1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97" name="Google Shape;6097;p1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98" name="Google Shape;6098;p1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99" name="Google Shape;6099;p1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0" name="Google Shape;6100;p1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1" name="Google Shape;6101;p1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2" name="Google Shape;6102;p1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3" name="Google Shape;6103;p1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4" name="Google Shape;6104;p1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5" name="Google Shape;6105;p1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6" name="Google Shape;6106;p1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7" name="Google Shape;6107;p1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8" name="Google Shape;6108;p1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09" name="Google Shape;6109;p1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10" name="Google Shape;6110;p1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11" name="Google Shape;6111;p1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112" name="Google Shape;6112;p19"/>
                <p:cNvGrpSpPr/>
                <p:nvPr/>
              </p:nvGrpSpPr>
              <p:grpSpPr>
                <a:xfrm>
                  <a:off x="6934600" y="3663268"/>
                  <a:ext cx="1627295" cy="608831"/>
                  <a:chOff x="2445982" y="1216407"/>
                  <a:chExt cx="1389782" cy="519968"/>
                </a:xfrm>
              </p:grpSpPr>
              <p:sp>
                <p:nvSpPr>
                  <p:cNvPr id="6113" name="Google Shape;6113;p1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14" name="Google Shape;6114;p1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15" name="Google Shape;6115;p1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16" name="Google Shape;6116;p1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17" name="Google Shape;6117;p1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18" name="Google Shape;6118;p1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19" name="Google Shape;6119;p1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20" name="Google Shape;6120;p1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21" name="Google Shape;6121;p1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22" name="Google Shape;6122;p1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23" name="Google Shape;6123;p1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24" name="Google Shape;6124;p1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25" name="Google Shape;6125;p1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126" name="Google Shape;6126;p1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127" name="Google Shape;6127;p19"/>
                <p:cNvGrpSpPr/>
                <p:nvPr/>
              </p:nvGrpSpPr>
              <p:grpSpPr>
                <a:xfrm>
                  <a:off x="5687088" y="3626705"/>
                  <a:ext cx="3810685" cy="1880070"/>
                  <a:chOff x="1380553" y="1185181"/>
                  <a:chExt cx="3254492" cy="1605662"/>
                </a:xfrm>
              </p:grpSpPr>
              <p:sp>
                <p:nvSpPr>
                  <p:cNvPr id="6128" name="Google Shape;6128;p1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29" name="Google Shape;6129;p1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0" name="Google Shape;6130;p1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1" name="Google Shape;6131;p1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2" name="Google Shape;6132;p1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3" name="Google Shape;6133;p1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4" name="Google Shape;6134;p1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5" name="Google Shape;6135;p1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6" name="Google Shape;6136;p1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7" name="Google Shape;6137;p1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8" name="Google Shape;6138;p1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39" name="Google Shape;6139;p1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0" name="Google Shape;6140;p1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1" name="Google Shape;6141;p1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2" name="Google Shape;6142;p1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3" name="Google Shape;6143;p1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4" name="Google Shape;6144;p1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5" name="Google Shape;6145;p1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6" name="Google Shape;6146;p1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7" name="Google Shape;6147;p1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8" name="Google Shape;6148;p1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49" name="Google Shape;6149;p1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50" name="Google Shape;6150;p1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51" name="Google Shape;6151;p1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52" name="Google Shape;6152;p1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53" name="Google Shape;6153;p1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54" name="Google Shape;6154;p1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155" name="Google Shape;6155;p19"/>
                  <p:cNvGrpSpPr/>
                  <p:nvPr/>
                </p:nvGrpSpPr>
                <p:grpSpPr>
                  <a:xfrm>
                    <a:off x="2145637" y="2189368"/>
                    <a:ext cx="1166414" cy="523100"/>
                    <a:chOff x="2145637" y="2189368"/>
                    <a:chExt cx="1166414" cy="523100"/>
                  </a:xfrm>
                </p:grpSpPr>
                <p:sp>
                  <p:nvSpPr>
                    <p:cNvPr id="6156" name="Google Shape;6156;p1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57" name="Google Shape;6157;p1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58" name="Google Shape;6158;p1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59" name="Google Shape;6159;p1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60" name="Google Shape;6160;p1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61" name="Google Shape;6161;p1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62" name="Google Shape;6162;p1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63" name="Google Shape;6163;p1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64" name="Google Shape;6164;p1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65" name="Google Shape;6165;p1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66" name="Google Shape;6166;p1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6167" name="Google Shape;6167;p19"/>
              <p:cNvGrpSpPr/>
              <p:nvPr/>
            </p:nvGrpSpPr>
            <p:grpSpPr>
              <a:xfrm>
                <a:off x="5693125" y="4487528"/>
                <a:ext cx="2854207" cy="1851213"/>
                <a:chOff x="5693125" y="4487528"/>
                <a:chExt cx="2854207" cy="1851213"/>
              </a:xfrm>
            </p:grpSpPr>
            <p:grpSp>
              <p:nvGrpSpPr>
                <p:cNvPr id="6168" name="Google Shape;6168;p19"/>
                <p:cNvGrpSpPr/>
                <p:nvPr/>
              </p:nvGrpSpPr>
              <p:grpSpPr>
                <a:xfrm flipH="1">
                  <a:off x="5890908" y="4501991"/>
                  <a:ext cx="2637140" cy="1519051"/>
                  <a:chOff x="5320740" y="2847612"/>
                  <a:chExt cx="2364890" cy="1362229"/>
                </a:xfrm>
              </p:grpSpPr>
              <p:sp>
                <p:nvSpPr>
                  <p:cNvPr id="6169" name="Google Shape;6169;p19"/>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0" name="Google Shape;6170;p19"/>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1" name="Google Shape;6171;p19"/>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2" name="Google Shape;6172;p19"/>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3" name="Google Shape;6173;p19"/>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4" name="Google Shape;6174;p19"/>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5" name="Google Shape;6175;p19"/>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6" name="Google Shape;6176;p19"/>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7" name="Google Shape;6177;p19"/>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8" name="Google Shape;6178;p19"/>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79" name="Google Shape;6179;p19"/>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80" name="Google Shape;6180;p19"/>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81" name="Google Shape;6181;p19"/>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182" name="Google Shape;6182;p19"/>
                <p:cNvGrpSpPr/>
                <p:nvPr/>
              </p:nvGrpSpPr>
              <p:grpSpPr>
                <a:xfrm flipH="1">
                  <a:off x="5889127" y="4701620"/>
                  <a:ext cx="2506781" cy="1408369"/>
                  <a:chOff x="5439239" y="3026632"/>
                  <a:chExt cx="2247989" cy="1262974"/>
                </a:xfrm>
              </p:grpSpPr>
              <p:sp>
                <p:nvSpPr>
                  <p:cNvPr id="6183" name="Google Shape;6183;p19"/>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84" name="Google Shape;6184;p19"/>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85" name="Google Shape;6185;p19"/>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86" name="Google Shape;6186;p19"/>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87" name="Google Shape;6187;p19"/>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88" name="Google Shape;6188;p19"/>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89" name="Google Shape;6189;p19"/>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0" name="Google Shape;6190;p19"/>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1" name="Google Shape;6191;p19"/>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2" name="Google Shape;6192;p19"/>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3" name="Google Shape;6193;p19"/>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4" name="Google Shape;6194;p19"/>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5" name="Google Shape;6195;p19"/>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6" name="Google Shape;6196;p19"/>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7" name="Google Shape;6197;p19"/>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8" name="Google Shape;6198;p19"/>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99" name="Google Shape;6199;p19"/>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0" name="Google Shape;6200;p19"/>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1" name="Google Shape;6201;p19"/>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2" name="Google Shape;6202;p19"/>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3" name="Google Shape;6203;p19"/>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4" name="Google Shape;6204;p19"/>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5" name="Google Shape;6205;p19"/>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6" name="Google Shape;6206;p19"/>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7" name="Google Shape;6207;p19"/>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8" name="Google Shape;6208;p19"/>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09" name="Google Shape;6209;p19"/>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0" name="Google Shape;6210;p19"/>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1" name="Google Shape;6211;p19"/>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2" name="Google Shape;6212;p19"/>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3" name="Google Shape;6213;p19"/>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4" name="Google Shape;6214;p19"/>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5" name="Google Shape;6215;p19"/>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6" name="Google Shape;6216;p19"/>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7" name="Google Shape;6217;p19"/>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8" name="Google Shape;6218;p19"/>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19" name="Google Shape;6219;p19"/>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0" name="Google Shape;6220;p19"/>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1" name="Google Shape;6221;p19"/>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2" name="Google Shape;6222;p19"/>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3" name="Google Shape;6223;p19"/>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4" name="Google Shape;6224;p19"/>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5" name="Google Shape;6225;p19"/>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6" name="Google Shape;6226;p19"/>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7" name="Google Shape;6227;p19"/>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8" name="Google Shape;6228;p19"/>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29" name="Google Shape;6229;p19"/>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30" name="Google Shape;6230;p19"/>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31" name="Google Shape;6231;p19"/>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32" name="Google Shape;6232;p19"/>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33" name="Google Shape;6233;p19"/>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34" name="Google Shape;6234;p19"/>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35" name="Google Shape;6235;p19"/>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36" name="Google Shape;6236;p19"/>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37" name="Google Shape;6237;p19"/>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238" name="Google Shape;6238;p19"/>
                <p:cNvGrpSpPr/>
                <p:nvPr/>
              </p:nvGrpSpPr>
              <p:grpSpPr>
                <a:xfrm flipH="1">
                  <a:off x="5693125" y="4487528"/>
                  <a:ext cx="2854207" cy="1851213"/>
                  <a:chOff x="5303448" y="2834643"/>
                  <a:chExt cx="2559548" cy="1660099"/>
                </a:xfrm>
              </p:grpSpPr>
              <p:sp>
                <p:nvSpPr>
                  <p:cNvPr id="6239" name="Google Shape;6239;p19"/>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40" name="Google Shape;6240;p19"/>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41" name="Google Shape;6241;p19"/>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42" name="Google Shape;6242;p19"/>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43" name="Google Shape;6243;p19"/>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44" name="Google Shape;6244;p19"/>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45" name="Google Shape;6245;p19"/>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46" name="Google Shape;6246;p19"/>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47" name="Google Shape;6247;p19"/>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spTree>
    <p:extLst>
      <p:ext uri="{BB962C8B-B14F-4D97-AF65-F5344CB8AC3E}">
        <p14:creationId xmlns:p14="http://schemas.microsoft.com/office/powerpoint/2010/main" val="426622854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248"/>
        <p:cNvGrpSpPr/>
        <p:nvPr/>
      </p:nvGrpSpPr>
      <p:grpSpPr>
        <a:xfrm>
          <a:off x="0" y="0"/>
          <a:ext cx="0" cy="0"/>
          <a:chOff x="0" y="0"/>
          <a:chExt cx="0" cy="0"/>
        </a:xfrm>
      </p:grpSpPr>
      <p:sp>
        <p:nvSpPr>
          <p:cNvPr id="6249" name="Google Shape;6249;p20"/>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250" name="Google Shape;6250;p20"/>
          <p:cNvGrpSpPr/>
          <p:nvPr/>
        </p:nvGrpSpPr>
        <p:grpSpPr>
          <a:xfrm>
            <a:off x="-2799504" y="6529952"/>
            <a:ext cx="25999343" cy="6428822"/>
            <a:chOff x="-1399752" y="3264975"/>
            <a:chExt cx="12999671" cy="3214411"/>
          </a:xfrm>
        </p:grpSpPr>
        <p:sp>
          <p:nvSpPr>
            <p:cNvPr id="6251" name="Google Shape;6251;p20"/>
            <p:cNvSpPr/>
            <p:nvPr/>
          </p:nvSpPr>
          <p:spPr>
            <a:xfrm>
              <a:off x="-1399750" y="3264975"/>
              <a:ext cx="12278050" cy="2910075"/>
            </a:xfrm>
            <a:custGeom>
              <a:avLst/>
              <a:gdLst/>
              <a:ahLst/>
              <a:cxnLst/>
              <a:rect l="l" t="t" r="r" b="b"/>
              <a:pathLst>
                <a:path w="491122" h="116403" extrusionOk="0">
                  <a:moveTo>
                    <a:pt x="0" y="50890"/>
                  </a:moveTo>
                  <a:lnTo>
                    <a:pt x="38099" y="5004"/>
                  </a:lnTo>
                  <a:lnTo>
                    <a:pt x="82543" y="14128"/>
                  </a:lnTo>
                  <a:lnTo>
                    <a:pt x="107856" y="28550"/>
                  </a:lnTo>
                  <a:lnTo>
                    <a:pt x="153173" y="32264"/>
                  </a:lnTo>
                  <a:lnTo>
                    <a:pt x="171127" y="29615"/>
                  </a:lnTo>
                  <a:lnTo>
                    <a:pt x="196734" y="30203"/>
                  </a:lnTo>
                  <a:lnTo>
                    <a:pt x="210274" y="31381"/>
                  </a:lnTo>
                  <a:lnTo>
                    <a:pt x="216749" y="35501"/>
                  </a:lnTo>
                  <a:lnTo>
                    <a:pt x="228730" y="38535"/>
                  </a:lnTo>
                  <a:lnTo>
                    <a:pt x="240209" y="40596"/>
                  </a:lnTo>
                  <a:lnTo>
                    <a:pt x="262959" y="37267"/>
                  </a:lnTo>
                  <a:lnTo>
                    <a:pt x="290540" y="34120"/>
                  </a:lnTo>
                  <a:lnTo>
                    <a:pt x="311438" y="40890"/>
                  </a:lnTo>
                  <a:lnTo>
                    <a:pt x="319177" y="34913"/>
                  </a:lnTo>
                  <a:lnTo>
                    <a:pt x="328302" y="33147"/>
                  </a:lnTo>
                  <a:lnTo>
                    <a:pt x="341852" y="28550"/>
                  </a:lnTo>
                  <a:lnTo>
                    <a:pt x="352154" y="27079"/>
                  </a:lnTo>
                  <a:lnTo>
                    <a:pt x="360984" y="22369"/>
                  </a:lnTo>
                  <a:lnTo>
                    <a:pt x="377173" y="17954"/>
                  </a:lnTo>
                  <a:lnTo>
                    <a:pt x="407489" y="1177"/>
                  </a:lnTo>
                  <a:lnTo>
                    <a:pt x="433685" y="0"/>
                  </a:lnTo>
                  <a:lnTo>
                    <a:pt x="441326" y="30498"/>
                  </a:lnTo>
                  <a:lnTo>
                    <a:pt x="453525" y="35796"/>
                  </a:lnTo>
                  <a:lnTo>
                    <a:pt x="464890" y="37616"/>
                  </a:lnTo>
                  <a:lnTo>
                    <a:pt x="482905" y="46149"/>
                  </a:lnTo>
                  <a:lnTo>
                    <a:pt x="491122" y="91659"/>
                  </a:lnTo>
                  <a:lnTo>
                    <a:pt x="464258" y="111347"/>
                  </a:lnTo>
                  <a:lnTo>
                    <a:pt x="403579" y="114823"/>
                  </a:lnTo>
                  <a:lnTo>
                    <a:pt x="300867" y="110399"/>
                  </a:lnTo>
                  <a:lnTo>
                    <a:pt x="253462" y="115771"/>
                  </a:lnTo>
                  <a:lnTo>
                    <a:pt x="202264" y="116403"/>
                  </a:lnTo>
                  <a:lnTo>
                    <a:pt x="149170" y="114507"/>
                  </a:lnTo>
                  <a:lnTo>
                    <a:pt x="131156" y="110715"/>
                  </a:lnTo>
                  <a:lnTo>
                    <a:pt x="102396" y="107238"/>
                  </a:lnTo>
                  <a:lnTo>
                    <a:pt x="68264" y="111347"/>
                  </a:lnTo>
                  <a:lnTo>
                    <a:pt x="50566" y="111347"/>
                  </a:lnTo>
                  <a:lnTo>
                    <a:pt x="31604" y="104394"/>
                  </a:lnTo>
                  <a:lnTo>
                    <a:pt x="21807" y="94597"/>
                  </a:lnTo>
                  <a:close/>
                </a:path>
              </a:pathLst>
            </a:custGeom>
            <a:solidFill>
              <a:schemeClr val="accent2"/>
            </a:solidFill>
            <a:ln>
              <a:noFill/>
            </a:ln>
          </p:spPr>
        </p:sp>
        <p:grpSp>
          <p:nvGrpSpPr>
            <p:cNvPr id="6252" name="Google Shape;6252;p20"/>
            <p:cNvGrpSpPr/>
            <p:nvPr/>
          </p:nvGrpSpPr>
          <p:grpSpPr>
            <a:xfrm>
              <a:off x="-1399752" y="3312599"/>
              <a:ext cx="12999671" cy="3166787"/>
              <a:chOff x="-1399752" y="3312599"/>
              <a:chExt cx="12999671" cy="3166787"/>
            </a:xfrm>
          </p:grpSpPr>
          <p:grpSp>
            <p:nvGrpSpPr>
              <p:cNvPr id="6253" name="Google Shape;6253;p20"/>
              <p:cNvGrpSpPr/>
              <p:nvPr/>
            </p:nvGrpSpPr>
            <p:grpSpPr>
              <a:xfrm rot="319552" flipH="1">
                <a:off x="6428025" y="3541451"/>
                <a:ext cx="5057081" cy="2709083"/>
                <a:chOff x="-1951296" y="3403209"/>
                <a:chExt cx="4642922" cy="2487218"/>
              </a:xfrm>
            </p:grpSpPr>
            <p:grpSp>
              <p:nvGrpSpPr>
                <p:cNvPr id="6254" name="Google Shape;6254;p20"/>
                <p:cNvGrpSpPr/>
                <p:nvPr/>
              </p:nvGrpSpPr>
              <p:grpSpPr>
                <a:xfrm flipH="1">
                  <a:off x="-1138105" y="3443947"/>
                  <a:ext cx="3102041" cy="1858991"/>
                  <a:chOff x="1998987" y="1205534"/>
                  <a:chExt cx="2649280" cy="1587660"/>
                </a:xfrm>
              </p:grpSpPr>
              <p:sp>
                <p:nvSpPr>
                  <p:cNvPr id="6255" name="Google Shape;6255;p20"/>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56" name="Google Shape;6256;p20"/>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57" name="Google Shape;6257;p20"/>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58" name="Google Shape;6258;p20"/>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59" name="Google Shape;6259;p20"/>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0" name="Google Shape;6260;p20"/>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1" name="Google Shape;6261;p20"/>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2" name="Google Shape;6262;p20"/>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3" name="Google Shape;6263;p20"/>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4" name="Google Shape;6264;p20"/>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5" name="Google Shape;6265;p20"/>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6" name="Google Shape;6266;p20"/>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7" name="Google Shape;6267;p20"/>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8" name="Google Shape;6268;p20"/>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69" name="Google Shape;6269;p20"/>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70" name="Google Shape;6270;p20"/>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71" name="Google Shape;6271;p20"/>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72" name="Google Shape;6272;p20"/>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73" name="Google Shape;6273;p20"/>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74" name="Google Shape;6274;p20"/>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275" name="Google Shape;6275;p20"/>
                <p:cNvGrpSpPr/>
                <p:nvPr/>
              </p:nvGrpSpPr>
              <p:grpSpPr>
                <a:xfrm flipH="1">
                  <a:off x="-186745" y="3456677"/>
                  <a:ext cx="1627295" cy="608831"/>
                  <a:chOff x="2445982" y="1216407"/>
                  <a:chExt cx="1389782" cy="519968"/>
                </a:xfrm>
              </p:grpSpPr>
              <p:sp>
                <p:nvSpPr>
                  <p:cNvPr id="6276" name="Google Shape;6276;p20"/>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77" name="Google Shape;6277;p20"/>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78" name="Google Shape;6278;p20"/>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79" name="Google Shape;6279;p20"/>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0" name="Google Shape;6280;p20"/>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1" name="Google Shape;6281;p20"/>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2" name="Google Shape;6282;p20"/>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3" name="Google Shape;6283;p20"/>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4" name="Google Shape;6284;p20"/>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5" name="Google Shape;6285;p20"/>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6" name="Google Shape;6286;p20"/>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7" name="Google Shape;6287;p20"/>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88" name="Google Shape;6288;p20"/>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289" name="Google Shape;6289;p20"/>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290" name="Google Shape;6290;p20"/>
                <p:cNvGrpSpPr/>
                <p:nvPr/>
              </p:nvGrpSpPr>
              <p:grpSpPr>
                <a:xfrm flipH="1">
                  <a:off x="-1122624" y="3420115"/>
                  <a:ext cx="3810685" cy="1880070"/>
                  <a:chOff x="1380553" y="1185181"/>
                  <a:chExt cx="3254492" cy="1605662"/>
                </a:xfrm>
              </p:grpSpPr>
              <p:sp>
                <p:nvSpPr>
                  <p:cNvPr id="6291" name="Google Shape;6291;p20"/>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92" name="Google Shape;6292;p20"/>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93" name="Google Shape;6293;p20"/>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94" name="Google Shape;6294;p20"/>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95" name="Google Shape;6295;p20"/>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96" name="Google Shape;6296;p20"/>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97" name="Google Shape;6297;p20"/>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98" name="Google Shape;6298;p20"/>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99" name="Google Shape;6299;p20"/>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0" name="Google Shape;6300;p20"/>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1" name="Google Shape;6301;p20"/>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2" name="Google Shape;6302;p20"/>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3" name="Google Shape;6303;p20"/>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4" name="Google Shape;6304;p20"/>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5" name="Google Shape;6305;p20"/>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6" name="Google Shape;6306;p20"/>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7" name="Google Shape;6307;p20"/>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8" name="Google Shape;6308;p20"/>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09" name="Google Shape;6309;p20"/>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10" name="Google Shape;6310;p20"/>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11" name="Google Shape;6311;p20"/>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12" name="Google Shape;6312;p20"/>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13" name="Google Shape;6313;p20"/>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14" name="Google Shape;6314;p20"/>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15" name="Google Shape;6315;p20"/>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16" name="Google Shape;6316;p20"/>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17" name="Google Shape;6317;p20"/>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318" name="Google Shape;6318;p20"/>
                  <p:cNvGrpSpPr/>
                  <p:nvPr/>
                </p:nvGrpSpPr>
                <p:grpSpPr>
                  <a:xfrm>
                    <a:off x="2145637" y="2189368"/>
                    <a:ext cx="1166414" cy="523100"/>
                    <a:chOff x="2145637" y="2189368"/>
                    <a:chExt cx="1166414" cy="523100"/>
                  </a:xfrm>
                </p:grpSpPr>
                <p:sp>
                  <p:nvSpPr>
                    <p:cNvPr id="6319" name="Google Shape;6319;p20"/>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0" name="Google Shape;6320;p20"/>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1" name="Google Shape;6321;p20"/>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2" name="Google Shape;6322;p20"/>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3" name="Google Shape;6323;p20"/>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4" name="Google Shape;6324;p20"/>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5" name="Google Shape;6325;p20"/>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6" name="Google Shape;6326;p20"/>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7" name="Google Shape;6327;p20"/>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8" name="Google Shape;6328;p20"/>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29" name="Google Shape;6329;p20"/>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6330" name="Google Shape;6330;p20"/>
              <p:cNvGrpSpPr/>
              <p:nvPr/>
            </p:nvGrpSpPr>
            <p:grpSpPr>
              <a:xfrm flipH="1">
                <a:off x="3405073" y="4283152"/>
                <a:ext cx="3648000" cy="1225665"/>
                <a:chOff x="5182448" y="4500764"/>
                <a:chExt cx="3648000" cy="1225665"/>
              </a:xfrm>
            </p:grpSpPr>
            <p:grpSp>
              <p:nvGrpSpPr>
                <p:cNvPr id="6331" name="Google Shape;6331;p20"/>
                <p:cNvGrpSpPr/>
                <p:nvPr/>
              </p:nvGrpSpPr>
              <p:grpSpPr>
                <a:xfrm>
                  <a:off x="6797372" y="5132697"/>
                  <a:ext cx="1091289" cy="319934"/>
                  <a:chOff x="6597922" y="2714372"/>
                  <a:chExt cx="1091289" cy="319934"/>
                </a:xfrm>
              </p:grpSpPr>
              <p:sp>
                <p:nvSpPr>
                  <p:cNvPr id="6332" name="Google Shape;6332;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33" name="Google Shape;6333;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34" name="Google Shape;6334;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35" name="Google Shape;6335;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36" name="Google Shape;6336;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37" name="Google Shape;6337;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38" name="Google Shape;6338;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39" name="Google Shape;6339;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40" name="Google Shape;6340;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41" name="Google Shape;6341;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42" name="Google Shape;6342;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343" name="Google Shape;6343;p20"/>
                <p:cNvGrpSpPr/>
                <p:nvPr/>
              </p:nvGrpSpPr>
              <p:grpSpPr>
                <a:xfrm>
                  <a:off x="8349012" y="5098347"/>
                  <a:ext cx="392714" cy="128075"/>
                  <a:chOff x="8149562" y="2680022"/>
                  <a:chExt cx="392714" cy="128075"/>
                </a:xfrm>
              </p:grpSpPr>
              <p:sp>
                <p:nvSpPr>
                  <p:cNvPr id="6344" name="Google Shape;6344;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45" name="Google Shape;6345;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46" name="Google Shape;6346;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347" name="Google Shape;6347;p20"/>
                <p:cNvGrpSpPr/>
                <p:nvPr/>
              </p:nvGrpSpPr>
              <p:grpSpPr>
                <a:xfrm>
                  <a:off x="5664306" y="4658329"/>
                  <a:ext cx="1646873" cy="417120"/>
                  <a:chOff x="5464856" y="2240004"/>
                  <a:chExt cx="1646873" cy="417120"/>
                </a:xfrm>
              </p:grpSpPr>
              <p:sp>
                <p:nvSpPr>
                  <p:cNvPr id="6348" name="Google Shape;6348;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49" name="Google Shape;6349;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0" name="Google Shape;6350;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1" name="Google Shape;6351;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2" name="Google Shape;6352;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3" name="Google Shape;6353;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4" name="Google Shape;6354;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5" name="Google Shape;6355;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6" name="Google Shape;6356;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7" name="Google Shape;6357;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8" name="Google Shape;6358;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59" name="Google Shape;6359;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0" name="Google Shape;6360;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1" name="Google Shape;6361;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2" name="Google Shape;6362;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3" name="Google Shape;6363;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4" name="Google Shape;6364;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5" name="Google Shape;6365;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6" name="Google Shape;6366;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367" name="Google Shape;6367;p20"/>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8" name="Google Shape;6368;p20"/>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69" name="Google Shape;6369;p20"/>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0" name="Google Shape;6370;p20"/>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1" name="Google Shape;6371;p20"/>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2" name="Google Shape;6372;p20"/>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3" name="Google Shape;6373;p20"/>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4" name="Google Shape;6374;p20"/>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5" name="Google Shape;6375;p20"/>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6" name="Google Shape;6376;p20"/>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7" name="Google Shape;6377;p20"/>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8" name="Google Shape;6378;p20"/>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79" name="Google Shape;6379;p20"/>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0" name="Google Shape;6380;p20"/>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1" name="Google Shape;6381;p20"/>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2" name="Google Shape;6382;p20"/>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3" name="Google Shape;6383;p20"/>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4" name="Google Shape;6384;p20"/>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5" name="Google Shape;6385;p20"/>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6" name="Google Shape;6386;p20"/>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7" name="Google Shape;6387;p20"/>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8" name="Google Shape;6388;p20"/>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89" name="Google Shape;6389;p20"/>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0" name="Google Shape;6390;p20"/>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1" name="Google Shape;6391;p20"/>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2" name="Google Shape;6392;p20"/>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3" name="Google Shape;6393;p20"/>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4" name="Google Shape;6394;p20"/>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5" name="Google Shape;6395;p20"/>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6" name="Google Shape;6396;p20"/>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7" name="Google Shape;6397;p20"/>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8" name="Google Shape;6398;p20"/>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99" name="Google Shape;6399;p20"/>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0" name="Google Shape;6400;p20"/>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1" name="Google Shape;6401;p20"/>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2" name="Google Shape;6402;p20"/>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3" name="Google Shape;6403;p20"/>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4" name="Google Shape;6404;p20"/>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5" name="Google Shape;6405;p20"/>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6" name="Google Shape;6406;p20"/>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7" name="Google Shape;6407;p20"/>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8" name="Google Shape;6408;p20"/>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09" name="Google Shape;6409;p20"/>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10" name="Google Shape;6410;p20"/>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11" name="Google Shape;6411;p20"/>
              <p:cNvGrpSpPr/>
              <p:nvPr/>
            </p:nvGrpSpPr>
            <p:grpSpPr>
              <a:xfrm flipH="1">
                <a:off x="-1399752" y="4283152"/>
                <a:ext cx="3648000" cy="1225665"/>
                <a:chOff x="5182448" y="4500764"/>
                <a:chExt cx="3648000" cy="1225665"/>
              </a:xfrm>
            </p:grpSpPr>
            <p:grpSp>
              <p:nvGrpSpPr>
                <p:cNvPr id="6412" name="Google Shape;6412;p20"/>
                <p:cNvGrpSpPr/>
                <p:nvPr/>
              </p:nvGrpSpPr>
              <p:grpSpPr>
                <a:xfrm>
                  <a:off x="6797372" y="5132697"/>
                  <a:ext cx="1091289" cy="319934"/>
                  <a:chOff x="6597922" y="2714372"/>
                  <a:chExt cx="1091289" cy="319934"/>
                </a:xfrm>
              </p:grpSpPr>
              <p:sp>
                <p:nvSpPr>
                  <p:cNvPr id="6413" name="Google Shape;6413;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14" name="Google Shape;6414;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15" name="Google Shape;6415;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16" name="Google Shape;6416;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17" name="Google Shape;6417;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18" name="Google Shape;6418;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19" name="Google Shape;6419;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20" name="Google Shape;6420;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21" name="Google Shape;6421;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22" name="Google Shape;6422;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23" name="Google Shape;6423;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24" name="Google Shape;6424;p20"/>
                <p:cNvGrpSpPr/>
                <p:nvPr/>
              </p:nvGrpSpPr>
              <p:grpSpPr>
                <a:xfrm>
                  <a:off x="8349012" y="5098347"/>
                  <a:ext cx="392714" cy="128075"/>
                  <a:chOff x="8149562" y="2680022"/>
                  <a:chExt cx="392714" cy="128075"/>
                </a:xfrm>
              </p:grpSpPr>
              <p:sp>
                <p:nvSpPr>
                  <p:cNvPr id="6425" name="Google Shape;6425;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26" name="Google Shape;6426;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27" name="Google Shape;6427;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28" name="Google Shape;6428;p20"/>
                <p:cNvGrpSpPr/>
                <p:nvPr/>
              </p:nvGrpSpPr>
              <p:grpSpPr>
                <a:xfrm>
                  <a:off x="5664306" y="4658329"/>
                  <a:ext cx="1646873" cy="417120"/>
                  <a:chOff x="5464856" y="2240004"/>
                  <a:chExt cx="1646873" cy="417120"/>
                </a:xfrm>
              </p:grpSpPr>
              <p:sp>
                <p:nvSpPr>
                  <p:cNvPr id="6429" name="Google Shape;6429;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0" name="Google Shape;6430;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1" name="Google Shape;6431;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2" name="Google Shape;6432;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3" name="Google Shape;6433;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4" name="Google Shape;6434;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5" name="Google Shape;6435;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6" name="Google Shape;6436;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7" name="Google Shape;6437;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8" name="Google Shape;6438;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39" name="Google Shape;6439;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0" name="Google Shape;6440;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1" name="Google Shape;6441;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2" name="Google Shape;6442;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3" name="Google Shape;6443;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4" name="Google Shape;6444;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5" name="Google Shape;6445;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6" name="Google Shape;6446;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7" name="Google Shape;6447;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448" name="Google Shape;6448;p20"/>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49" name="Google Shape;6449;p20"/>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0" name="Google Shape;6450;p20"/>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1" name="Google Shape;6451;p20"/>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2" name="Google Shape;6452;p20"/>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3" name="Google Shape;6453;p20"/>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4" name="Google Shape;6454;p20"/>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5" name="Google Shape;6455;p20"/>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6" name="Google Shape;6456;p20"/>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7" name="Google Shape;6457;p20"/>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8" name="Google Shape;6458;p20"/>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9" name="Google Shape;6459;p20"/>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0" name="Google Shape;6460;p20"/>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1" name="Google Shape;6461;p20"/>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2" name="Google Shape;6462;p20"/>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3" name="Google Shape;6463;p20"/>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4" name="Google Shape;6464;p20"/>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5" name="Google Shape;6465;p20"/>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6" name="Google Shape;6466;p20"/>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7" name="Google Shape;6467;p20"/>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8" name="Google Shape;6468;p20"/>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69" name="Google Shape;6469;p20"/>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0" name="Google Shape;6470;p20"/>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1" name="Google Shape;6471;p20"/>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2" name="Google Shape;6472;p20"/>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3" name="Google Shape;6473;p20"/>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4" name="Google Shape;6474;p20"/>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5" name="Google Shape;6475;p20"/>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6" name="Google Shape;6476;p20"/>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7" name="Google Shape;6477;p20"/>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8" name="Google Shape;6478;p20"/>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79" name="Google Shape;6479;p20"/>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0" name="Google Shape;6480;p20"/>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1" name="Google Shape;6481;p20"/>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2" name="Google Shape;6482;p20"/>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3" name="Google Shape;6483;p20"/>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4" name="Google Shape;6484;p20"/>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5" name="Google Shape;6485;p20"/>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6" name="Google Shape;6486;p20"/>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7" name="Google Shape;6487;p20"/>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8" name="Google Shape;6488;p20"/>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9" name="Google Shape;6489;p20"/>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0" name="Google Shape;6490;p20"/>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1" name="Google Shape;6491;p20"/>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92" name="Google Shape;6492;p20"/>
              <p:cNvGrpSpPr/>
              <p:nvPr/>
            </p:nvGrpSpPr>
            <p:grpSpPr>
              <a:xfrm>
                <a:off x="1589353" y="3863821"/>
                <a:ext cx="2536257" cy="1644993"/>
                <a:chOff x="1589353" y="3863821"/>
                <a:chExt cx="2536257" cy="1644993"/>
              </a:xfrm>
            </p:grpSpPr>
            <p:grpSp>
              <p:nvGrpSpPr>
                <p:cNvPr id="6493" name="Google Shape;6493;p20"/>
                <p:cNvGrpSpPr/>
                <p:nvPr/>
              </p:nvGrpSpPr>
              <p:grpSpPr>
                <a:xfrm>
                  <a:off x="1606488" y="3876672"/>
                  <a:ext cx="2343371" cy="1349833"/>
                  <a:chOff x="5320740" y="2847612"/>
                  <a:chExt cx="2364890" cy="1362229"/>
                </a:xfrm>
              </p:grpSpPr>
              <p:sp>
                <p:nvSpPr>
                  <p:cNvPr id="6494" name="Google Shape;6494;p20"/>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5" name="Google Shape;6495;p20"/>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6" name="Google Shape;6496;p20"/>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7" name="Google Shape;6497;p20"/>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8" name="Google Shape;6498;p20"/>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9" name="Google Shape;6499;p20"/>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0" name="Google Shape;6500;p20"/>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1" name="Google Shape;6501;p20"/>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2" name="Google Shape;6502;p20"/>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3" name="Google Shape;6503;p20"/>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4" name="Google Shape;6504;p20"/>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5" name="Google Shape;6505;p20"/>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6" name="Google Shape;6506;p20"/>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07" name="Google Shape;6507;p20"/>
                <p:cNvGrpSpPr/>
                <p:nvPr/>
              </p:nvGrpSpPr>
              <p:grpSpPr>
                <a:xfrm>
                  <a:off x="1723909" y="4054064"/>
                  <a:ext cx="2227533" cy="1251481"/>
                  <a:chOff x="5439239" y="3026632"/>
                  <a:chExt cx="2247989" cy="1262974"/>
                </a:xfrm>
              </p:grpSpPr>
              <p:sp>
                <p:nvSpPr>
                  <p:cNvPr id="6508" name="Google Shape;6508;p20"/>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9" name="Google Shape;6509;p20"/>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0" name="Google Shape;6510;p20"/>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1" name="Google Shape;6511;p20"/>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2" name="Google Shape;6512;p20"/>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3" name="Google Shape;6513;p20"/>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4" name="Google Shape;6514;p20"/>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5" name="Google Shape;6515;p20"/>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6" name="Google Shape;6516;p20"/>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7" name="Google Shape;6517;p20"/>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8" name="Google Shape;6518;p20"/>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9" name="Google Shape;6519;p20"/>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0" name="Google Shape;6520;p20"/>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1" name="Google Shape;6521;p20"/>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2" name="Google Shape;6522;p20"/>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3" name="Google Shape;6523;p20"/>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4" name="Google Shape;6524;p20"/>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5" name="Google Shape;6525;p20"/>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6" name="Google Shape;6526;p20"/>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7" name="Google Shape;6527;p20"/>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8" name="Google Shape;6528;p20"/>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29" name="Google Shape;6529;p20"/>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0" name="Google Shape;6530;p20"/>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1" name="Google Shape;6531;p20"/>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2" name="Google Shape;6532;p20"/>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3" name="Google Shape;6533;p20"/>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4" name="Google Shape;6534;p20"/>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5" name="Google Shape;6535;p20"/>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6" name="Google Shape;6536;p20"/>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7" name="Google Shape;6537;p20"/>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8" name="Google Shape;6538;p20"/>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39" name="Google Shape;6539;p20"/>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0" name="Google Shape;6540;p20"/>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1" name="Google Shape;6541;p20"/>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2" name="Google Shape;6542;p20"/>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3" name="Google Shape;6543;p20"/>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4" name="Google Shape;6544;p20"/>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5" name="Google Shape;6545;p20"/>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6" name="Google Shape;6546;p20"/>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7" name="Google Shape;6547;p20"/>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8" name="Google Shape;6548;p20"/>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9" name="Google Shape;6549;p20"/>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0" name="Google Shape;6550;p20"/>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1" name="Google Shape;6551;p20"/>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2" name="Google Shape;6552;p20"/>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3" name="Google Shape;6553;p20"/>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4" name="Google Shape;6554;p20"/>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5" name="Google Shape;6555;p20"/>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6" name="Google Shape;6556;p20"/>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7" name="Google Shape;6557;p20"/>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8" name="Google Shape;6558;p20"/>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9" name="Google Shape;6559;p20"/>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0" name="Google Shape;6560;p20"/>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1" name="Google Shape;6561;p20"/>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2" name="Google Shape;6562;p20"/>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63" name="Google Shape;6563;p20"/>
                <p:cNvGrpSpPr/>
                <p:nvPr/>
              </p:nvGrpSpPr>
              <p:grpSpPr>
                <a:xfrm>
                  <a:off x="1589353" y="3863821"/>
                  <a:ext cx="2536257" cy="1644993"/>
                  <a:chOff x="5303448" y="2834643"/>
                  <a:chExt cx="2559548" cy="1660099"/>
                </a:xfrm>
              </p:grpSpPr>
              <p:sp>
                <p:nvSpPr>
                  <p:cNvPr id="6564" name="Google Shape;6564;p20"/>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5" name="Google Shape;6565;p20"/>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6" name="Google Shape;6566;p20"/>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7" name="Google Shape;6567;p20"/>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8" name="Google Shape;6568;p20"/>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9" name="Google Shape;6569;p20"/>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0" name="Google Shape;6570;p20"/>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1" name="Google Shape;6571;p20"/>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2" name="Google Shape;6572;p20"/>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spTree>
    <p:extLst>
      <p:ext uri="{BB962C8B-B14F-4D97-AF65-F5344CB8AC3E}">
        <p14:creationId xmlns:p14="http://schemas.microsoft.com/office/powerpoint/2010/main" val="402959843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6573"/>
        <p:cNvGrpSpPr/>
        <p:nvPr/>
      </p:nvGrpSpPr>
      <p:grpSpPr>
        <a:xfrm>
          <a:off x="0" y="0"/>
          <a:ext cx="0" cy="0"/>
          <a:chOff x="0" y="0"/>
          <a:chExt cx="0" cy="0"/>
        </a:xfrm>
      </p:grpSpPr>
      <p:sp>
        <p:nvSpPr>
          <p:cNvPr id="6574" name="Google Shape;6574;p21"/>
          <p:cNvSpPr/>
          <p:nvPr/>
        </p:nvSpPr>
        <p:spPr>
          <a:xfrm>
            <a:off x="-1376523" y="-65249"/>
            <a:ext cx="21041027" cy="10417506"/>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575" name="Google Shape;6575;p21"/>
          <p:cNvGrpSpPr/>
          <p:nvPr/>
        </p:nvGrpSpPr>
        <p:grpSpPr>
          <a:xfrm>
            <a:off x="-6466373" y="2402313"/>
            <a:ext cx="30022362" cy="11245238"/>
            <a:chOff x="-3233187" y="1201156"/>
            <a:chExt cx="15011181" cy="5622619"/>
          </a:xfrm>
        </p:grpSpPr>
        <p:sp>
          <p:nvSpPr>
            <p:cNvPr id="6576" name="Google Shape;6576;p21"/>
            <p:cNvSpPr/>
            <p:nvPr/>
          </p:nvSpPr>
          <p:spPr>
            <a:xfrm>
              <a:off x="-832500" y="2509000"/>
              <a:ext cx="12610494"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6577" name="Google Shape;6577;p21"/>
            <p:cNvGrpSpPr/>
            <p:nvPr/>
          </p:nvGrpSpPr>
          <p:grpSpPr>
            <a:xfrm>
              <a:off x="-3233187" y="1201156"/>
              <a:ext cx="13868739" cy="5145030"/>
              <a:chOff x="-3233187" y="1201156"/>
              <a:chExt cx="13868739" cy="5145030"/>
            </a:xfrm>
          </p:grpSpPr>
          <p:grpSp>
            <p:nvGrpSpPr>
              <p:cNvPr id="6578" name="Google Shape;6578;p21"/>
              <p:cNvGrpSpPr/>
              <p:nvPr/>
            </p:nvGrpSpPr>
            <p:grpSpPr>
              <a:xfrm>
                <a:off x="576580" y="4669998"/>
                <a:ext cx="3518472" cy="819002"/>
                <a:chOff x="4795000" y="4018475"/>
                <a:chExt cx="3518472" cy="819002"/>
              </a:xfrm>
            </p:grpSpPr>
            <p:grpSp>
              <p:nvGrpSpPr>
                <p:cNvPr id="6579" name="Google Shape;6579;p21"/>
                <p:cNvGrpSpPr/>
                <p:nvPr/>
              </p:nvGrpSpPr>
              <p:grpSpPr>
                <a:xfrm>
                  <a:off x="5105440" y="4219941"/>
                  <a:ext cx="703657" cy="335407"/>
                  <a:chOff x="5210215" y="1598241"/>
                  <a:chExt cx="703657" cy="335407"/>
                </a:xfrm>
              </p:grpSpPr>
              <p:sp>
                <p:nvSpPr>
                  <p:cNvPr id="6580" name="Google Shape;6580;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81" name="Google Shape;6581;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82" name="Google Shape;6582;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83" name="Google Shape;6583;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84" name="Google Shape;6584;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85" name="Google Shape;6585;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86" name="Google Shape;6586;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87" name="Google Shape;6587;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88" name="Google Shape;6588;p21"/>
                <p:cNvGrpSpPr/>
                <p:nvPr/>
              </p:nvGrpSpPr>
              <p:grpSpPr>
                <a:xfrm>
                  <a:off x="5811497" y="4029087"/>
                  <a:ext cx="2020600" cy="684216"/>
                  <a:chOff x="5916272" y="1407387"/>
                  <a:chExt cx="2020600" cy="684216"/>
                </a:xfrm>
              </p:grpSpPr>
              <p:sp>
                <p:nvSpPr>
                  <p:cNvPr id="6589" name="Google Shape;6589;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0" name="Google Shape;6590;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1" name="Google Shape;6591;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2" name="Google Shape;6592;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3" name="Google Shape;6593;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4" name="Google Shape;6594;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5" name="Google Shape;6595;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6" name="Google Shape;6596;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7" name="Google Shape;6597;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8" name="Google Shape;6598;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99" name="Google Shape;6599;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0" name="Google Shape;6600;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1" name="Google Shape;6601;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602" name="Google Shape;6602;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3" name="Google Shape;6603;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4" name="Google Shape;6604;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5" name="Google Shape;6605;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6" name="Google Shape;6606;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7" name="Google Shape;6607;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8" name="Google Shape;6608;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09" name="Google Shape;6609;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0" name="Google Shape;6610;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1" name="Google Shape;6611;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2" name="Google Shape;6612;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3" name="Google Shape;6613;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4" name="Google Shape;6614;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5" name="Google Shape;6615;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6" name="Google Shape;6616;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7" name="Google Shape;6617;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8" name="Google Shape;6618;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19" name="Google Shape;6619;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20" name="Google Shape;6620;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21" name="Google Shape;6621;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22" name="Google Shape;6622;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23" name="Google Shape;6623;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24" name="Google Shape;6624;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25" name="Google Shape;6625;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26" name="Google Shape;6626;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27" name="Google Shape;6627;p21"/>
              <p:cNvGrpSpPr/>
              <p:nvPr/>
            </p:nvGrpSpPr>
            <p:grpSpPr>
              <a:xfrm rot="2968658">
                <a:off x="-3100968" y="2530148"/>
                <a:ext cx="4642602" cy="2487046"/>
                <a:chOff x="-1951296" y="3403209"/>
                <a:chExt cx="4642922" cy="2487218"/>
              </a:xfrm>
            </p:grpSpPr>
            <p:grpSp>
              <p:nvGrpSpPr>
                <p:cNvPr id="6628" name="Google Shape;6628;p21"/>
                <p:cNvGrpSpPr/>
                <p:nvPr/>
              </p:nvGrpSpPr>
              <p:grpSpPr>
                <a:xfrm flipH="1">
                  <a:off x="-1138105" y="3443947"/>
                  <a:ext cx="3102041" cy="1858991"/>
                  <a:chOff x="1998987" y="1205534"/>
                  <a:chExt cx="2649280" cy="1587660"/>
                </a:xfrm>
              </p:grpSpPr>
              <p:sp>
                <p:nvSpPr>
                  <p:cNvPr id="6629" name="Google Shape;6629;p2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0" name="Google Shape;6630;p2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1" name="Google Shape;6631;p2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2" name="Google Shape;6632;p2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3" name="Google Shape;6633;p2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4" name="Google Shape;6634;p2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5" name="Google Shape;6635;p2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6" name="Google Shape;6636;p2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7" name="Google Shape;6637;p2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8" name="Google Shape;6638;p2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39" name="Google Shape;6639;p2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0" name="Google Shape;6640;p2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1" name="Google Shape;6641;p2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2" name="Google Shape;6642;p2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3" name="Google Shape;6643;p2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4" name="Google Shape;6644;p2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5" name="Google Shape;6645;p2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6" name="Google Shape;6646;p2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7" name="Google Shape;6647;p2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48" name="Google Shape;6648;p2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49" name="Google Shape;6649;p21"/>
                <p:cNvGrpSpPr/>
                <p:nvPr/>
              </p:nvGrpSpPr>
              <p:grpSpPr>
                <a:xfrm flipH="1">
                  <a:off x="-186745" y="3456677"/>
                  <a:ext cx="1627295" cy="608831"/>
                  <a:chOff x="2445982" y="1216407"/>
                  <a:chExt cx="1389782" cy="519968"/>
                </a:xfrm>
              </p:grpSpPr>
              <p:sp>
                <p:nvSpPr>
                  <p:cNvPr id="6650" name="Google Shape;6650;p2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1" name="Google Shape;6651;p2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2" name="Google Shape;6652;p2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3" name="Google Shape;6653;p2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4" name="Google Shape;6654;p2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5" name="Google Shape;6655;p2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6" name="Google Shape;6656;p2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7" name="Google Shape;6657;p2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8" name="Google Shape;6658;p2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9" name="Google Shape;6659;p2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60" name="Google Shape;6660;p2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61" name="Google Shape;6661;p2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62" name="Google Shape;6662;p2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663" name="Google Shape;6663;p2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664" name="Google Shape;6664;p21"/>
                <p:cNvGrpSpPr/>
                <p:nvPr/>
              </p:nvGrpSpPr>
              <p:grpSpPr>
                <a:xfrm flipH="1">
                  <a:off x="-1122624" y="3420115"/>
                  <a:ext cx="3810685" cy="1880070"/>
                  <a:chOff x="1380553" y="1185181"/>
                  <a:chExt cx="3254492" cy="1605662"/>
                </a:xfrm>
              </p:grpSpPr>
              <p:sp>
                <p:nvSpPr>
                  <p:cNvPr id="6665" name="Google Shape;6665;p2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66" name="Google Shape;6666;p2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67" name="Google Shape;6667;p2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68" name="Google Shape;6668;p2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69" name="Google Shape;6669;p2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0" name="Google Shape;6670;p2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1" name="Google Shape;6671;p2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2" name="Google Shape;6672;p2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3" name="Google Shape;6673;p2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4" name="Google Shape;6674;p2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5" name="Google Shape;6675;p2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6" name="Google Shape;6676;p2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7" name="Google Shape;6677;p2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8" name="Google Shape;6678;p2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79" name="Google Shape;6679;p2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0" name="Google Shape;6680;p2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1" name="Google Shape;6681;p2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2" name="Google Shape;6682;p2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3" name="Google Shape;6683;p2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4" name="Google Shape;6684;p2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5" name="Google Shape;6685;p2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6" name="Google Shape;6686;p2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7" name="Google Shape;6687;p2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8" name="Google Shape;6688;p2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9" name="Google Shape;6689;p2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0" name="Google Shape;6690;p2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1" name="Google Shape;6691;p2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692" name="Google Shape;6692;p21"/>
                  <p:cNvGrpSpPr/>
                  <p:nvPr/>
                </p:nvGrpSpPr>
                <p:grpSpPr>
                  <a:xfrm>
                    <a:off x="2145637" y="2189368"/>
                    <a:ext cx="1166414" cy="523100"/>
                    <a:chOff x="2145637" y="2189368"/>
                    <a:chExt cx="1166414" cy="523100"/>
                  </a:xfrm>
                </p:grpSpPr>
                <p:sp>
                  <p:nvSpPr>
                    <p:cNvPr id="6693" name="Google Shape;6693;p2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4" name="Google Shape;6694;p2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5" name="Google Shape;6695;p2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6" name="Google Shape;6696;p2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7" name="Google Shape;6697;p2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8" name="Google Shape;6698;p2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9" name="Google Shape;6699;p2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0" name="Google Shape;6700;p2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1" name="Google Shape;6701;p2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2" name="Google Shape;6702;p2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3" name="Google Shape;6703;p2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sp>
            <p:nvSpPr>
              <p:cNvPr id="6704" name="Google Shape;6704;p21"/>
              <p:cNvSpPr/>
              <p:nvPr/>
            </p:nvSpPr>
            <p:spPr>
              <a:xfrm>
                <a:off x="5415741" y="5061727"/>
                <a:ext cx="31253" cy="59828"/>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5" name="Google Shape;6705;p21"/>
              <p:cNvSpPr/>
              <p:nvPr/>
            </p:nvSpPr>
            <p:spPr>
              <a:xfrm>
                <a:off x="5443645" y="5074377"/>
                <a:ext cx="30584" cy="55140"/>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6" name="Google Shape;6706;p21"/>
              <p:cNvSpPr/>
              <p:nvPr/>
            </p:nvSpPr>
            <p:spPr>
              <a:xfrm>
                <a:off x="5416410" y="4439046"/>
                <a:ext cx="57149" cy="152099"/>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7" name="Google Shape;6707;p21"/>
              <p:cNvSpPr/>
              <p:nvPr/>
            </p:nvSpPr>
            <p:spPr>
              <a:xfrm>
                <a:off x="5290952" y="4542256"/>
                <a:ext cx="56479" cy="78803"/>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708" name="Google Shape;6708;p21"/>
              <p:cNvGrpSpPr/>
              <p:nvPr/>
            </p:nvGrpSpPr>
            <p:grpSpPr>
              <a:xfrm>
                <a:off x="3411751" y="4292752"/>
                <a:ext cx="3061303" cy="1264038"/>
                <a:chOff x="3411751" y="4292752"/>
                <a:chExt cx="3061303" cy="1264038"/>
              </a:xfrm>
            </p:grpSpPr>
            <p:grpSp>
              <p:nvGrpSpPr>
                <p:cNvPr id="6709" name="Google Shape;6709;p21"/>
                <p:cNvGrpSpPr/>
                <p:nvPr/>
              </p:nvGrpSpPr>
              <p:grpSpPr>
                <a:xfrm>
                  <a:off x="3411751" y="4292752"/>
                  <a:ext cx="3061303" cy="1264038"/>
                  <a:chOff x="1133650" y="3105500"/>
                  <a:chExt cx="3428608" cy="1415701"/>
                </a:xfrm>
              </p:grpSpPr>
              <p:sp>
                <p:nvSpPr>
                  <p:cNvPr id="6710" name="Google Shape;6710;p21"/>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1" name="Google Shape;6711;p21"/>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2" name="Google Shape;6712;p21"/>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3" name="Google Shape;6713;p21"/>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4" name="Google Shape;6714;p21"/>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5" name="Google Shape;6715;p21"/>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6" name="Google Shape;6716;p21"/>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7" name="Google Shape;6717;p21"/>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8" name="Google Shape;6718;p21"/>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9" name="Google Shape;6719;p21"/>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0" name="Google Shape;6720;p21"/>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1" name="Google Shape;6721;p21"/>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2" name="Google Shape;6722;p21"/>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3" name="Google Shape;6723;p21"/>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4" name="Google Shape;6724;p21"/>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5" name="Google Shape;6725;p21"/>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6" name="Google Shape;6726;p21"/>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7" name="Google Shape;6727;p21"/>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728" name="Google Shape;6728;p21"/>
                  <p:cNvGrpSpPr/>
                  <p:nvPr/>
                </p:nvGrpSpPr>
                <p:grpSpPr>
                  <a:xfrm>
                    <a:off x="1133650" y="3105500"/>
                    <a:ext cx="3428608" cy="1415701"/>
                    <a:chOff x="911100" y="2701063"/>
                    <a:chExt cx="3428608" cy="1415701"/>
                  </a:xfrm>
                </p:grpSpPr>
                <p:sp>
                  <p:nvSpPr>
                    <p:cNvPr id="6729" name="Google Shape;6729;p21"/>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0" name="Google Shape;6730;p21"/>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1" name="Google Shape;6731;p21"/>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2" name="Google Shape;6732;p21"/>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6733" name="Google Shape;6733;p21"/>
                <p:cNvSpPr/>
                <p:nvPr/>
              </p:nvSpPr>
              <p:spPr>
                <a:xfrm>
                  <a:off x="4777137" y="4553269"/>
                  <a:ext cx="86393" cy="40555"/>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4" name="Google Shape;6734;p21"/>
                <p:cNvSpPr/>
                <p:nvPr/>
              </p:nvSpPr>
              <p:spPr>
                <a:xfrm>
                  <a:off x="4515579" y="4405859"/>
                  <a:ext cx="177325" cy="18528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5" name="Google Shape;6735;p21"/>
                <p:cNvSpPr/>
                <p:nvPr/>
              </p:nvSpPr>
              <p:spPr>
                <a:xfrm>
                  <a:off x="5259699" y="5041859"/>
                  <a:ext cx="36611" cy="53130"/>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6" name="Google Shape;6736;p21"/>
                <p:cNvSpPr/>
                <p:nvPr/>
              </p:nvSpPr>
              <p:spPr>
                <a:xfrm>
                  <a:off x="5277632" y="5043198"/>
                  <a:ext cx="54544" cy="58488"/>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7" name="Google Shape;6737;p21"/>
                <p:cNvSpPr/>
                <p:nvPr/>
              </p:nvSpPr>
              <p:spPr>
                <a:xfrm>
                  <a:off x="4813599" y="4571054"/>
                  <a:ext cx="67790" cy="3475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8" name="Google Shape;6738;p21"/>
                <p:cNvSpPr/>
                <p:nvPr/>
              </p:nvSpPr>
              <p:spPr>
                <a:xfrm>
                  <a:off x="4508286" y="4433019"/>
                  <a:ext cx="112214" cy="16943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9" name="Google Shape;6739;p21"/>
                <p:cNvSpPr/>
                <p:nvPr/>
              </p:nvSpPr>
              <p:spPr>
                <a:xfrm>
                  <a:off x="4205578" y="4773306"/>
                  <a:ext cx="782744" cy="24801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0" name="Google Shape;6740;p21"/>
                <p:cNvSpPr/>
                <p:nvPr/>
              </p:nvSpPr>
              <p:spPr>
                <a:xfrm>
                  <a:off x="4506947" y="4455045"/>
                  <a:ext cx="81035" cy="1619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1" name="Google Shape;6741;p21"/>
                <p:cNvSpPr/>
                <p:nvPr/>
              </p:nvSpPr>
              <p:spPr>
                <a:xfrm>
                  <a:off x="5272349" y="4543298"/>
                  <a:ext cx="42564" cy="87732"/>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2" name="Google Shape;6742;p21"/>
                <p:cNvSpPr/>
                <p:nvPr/>
              </p:nvSpPr>
              <p:spPr>
                <a:xfrm>
                  <a:off x="4411327" y="5232354"/>
                  <a:ext cx="17338" cy="15627"/>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3" name="Google Shape;6743;p21"/>
                <p:cNvSpPr/>
                <p:nvPr/>
              </p:nvSpPr>
              <p:spPr>
                <a:xfrm>
                  <a:off x="4368168" y="5107863"/>
                  <a:ext cx="457488" cy="64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4" name="Google Shape;6744;p21"/>
                <p:cNvSpPr/>
                <p:nvPr/>
              </p:nvSpPr>
              <p:spPr>
                <a:xfrm>
                  <a:off x="4254020" y="5284666"/>
                  <a:ext cx="1313156" cy="189082"/>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745" name="Google Shape;6745;p21"/>
                <p:cNvGrpSpPr/>
                <p:nvPr/>
              </p:nvGrpSpPr>
              <p:grpSpPr>
                <a:xfrm>
                  <a:off x="3797949" y="4305626"/>
                  <a:ext cx="2255126" cy="1072873"/>
                  <a:chOff x="1566186" y="3119918"/>
                  <a:chExt cx="2525703" cy="1201600"/>
                </a:xfrm>
              </p:grpSpPr>
              <p:sp>
                <p:nvSpPr>
                  <p:cNvPr id="6746" name="Google Shape;6746;p21"/>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7" name="Google Shape;6747;p21"/>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8" name="Google Shape;6748;p21"/>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9" name="Google Shape;6749;p21"/>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0" name="Google Shape;6750;p21"/>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1" name="Google Shape;6751;p21"/>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2" name="Google Shape;6752;p21"/>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3" name="Google Shape;6753;p21"/>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4" name="Google Shape;6754;p21"/>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5" name="Google Shape;6755;p21"/>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6" name="Google Shape;6756;p21"/>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7" name="Google Shape;6757;p21"/>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8" name="Google Shape;6758;p21"/>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9" name="Google Shape;6759;p21"/>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0" name="Google Shape;6760;p21"/>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1" name="Google Shape;6761;p21"/>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2" name="Google Shape;6762;p21"/>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3" name="Google Shape;6763;p21"/>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4" name="Google Shape;6764;p21"/>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5" name="Google Shape;6765;p21"/>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6" name="Google Shape;6766;p21"/>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7" name="Google Shape;6767;p21"/>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8" name="Google Shape;6768;p21"/>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9" name="Google Shape;6769;p21"/>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0" name="Google Shape;6770;p21"/>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1" name="Google Shape;6771;p21"/>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772" name="Google Shape;6772;p21"/>
                <p:cNvSpPr/>
                <p:nvPr/>
              </p:nvSpPr>
              <p:spPr>
                <a:xfrm>
                  <a:off x="4235417" y="5264872"/>
                  <a:ext cx="41224" cy="73743"/>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3" name="Google Shape;6773;p21"/>
                <p:cNvSpPr/>
                <p:nvPr/>
              </p:nvSpPr>
              <p:spPr>
                <a:xfrm>
                  <a:off x="4081459" y="5187856"/>
                  <a:ext cx="104252" cy="14882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774" name="Google Shape;6774;p21"/>
              <p:cNvGrpSpPr/>
              <p:nvPr/>
            </p:nvGrpSpPr>
            <p:grpSpPr>
              <a:xfrm>
                <a:off x="5316726" y="4447477"/>
                <a:ext cx="3061303" cy="1264038"/>
                <a:chOff x="5316726" y="4447477"/>
                <a:chExt cx="3061303" cy="1264038"/>
              </a:xfrm>
            </p:grpSpPr>
            <p:sp>
              <p:nvSpPr>
                <p:cNvPr id="6775" name="Google Shape;6775;p21"/>
                <p:cNvSpPr/>
                <p:nvPr/>
              </p:nvSpPr>
              <p:spPr>
                <a:xfrm>
                  <a:off x="5584358" y="5133312"/>
                  <a:ext cx="593514" cy="152099"/>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776" name="Google Shape;6776;p21"/>
                <p:cNvGrpSpPr/>
                <p:nvPr/>
              </p:nvGrpSpPr>
              <p:grpSpPr>
                <a:xfrm flipH="1">
                  <a:off x="5316726" y="4447477"/>
                  <a:ext cx="3061303" cy="1264038"/>
                  <a:chOff x="1133650" y="3105500"/>
                  <a:chExt cx="3428608" cy="1415701"/>
                </a:xfrm>
              </p:grpSpPr>
              <p:sp>
                <p:nvSpPr>
                  <p:cNvPr id="6777" name="Google Shape;6777;p21"/>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8" name="Google Shape;6778;p21"/>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9" name="Google Shape;6779;p21"/>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0" name="Google Shape;6780;p21"/>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1" name="Google Shape;6781;p21"/>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2" name="Google Shape;6782;p21"/>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3" name="Google Shape;6783;p21"/>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4" name="Google Shape;6784;p21"/>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5" name="Google Shape;6785;p21"/>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6" name="Google Shape;6786;p21"/>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7" name="Google Shape;6787;p21"/>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8" name="Google Shape;6788;p21"/>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9" name="Google Shape;6789;p21"/>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0" name="Google Shape;6790;p21"/>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1" name="Google Shape;6791;p21"/>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2" name="Google Shape;6792;p21"/>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3" name="Google Shape;6793;p21"/>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4" name="Google Shape;6794;p21"/>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795" name="Google Shape;6795;p21"/>
                  <p:cNvGrpSpPr/>
                  <p:nvPr/>
                </p:nvGrpSpPr>
                <p:grpSpPr>
                  <a:xfrm>
                    <a:off x="1133650" y="3105500"/>
                    <a:ext cx="3428608" cy="1415701"/>
                    <a:chOff x="911100" y="2701063"/>
                    <a:chExt cx="3428608" cy="1415701"/>
                  </a:xfrm>
                </p:grpSpPr>
                <p:sp>
                  <p:nvSpPr>
                    <p:cNvPr id="6796" name="Google Shape;6796;p21"/>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7" name="Google Shape;6797;p21"/>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8" name="Google Shape;6798;p21"/>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9" name="Google Shape;6799;p21"/>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6800" name="Google Shape;6800;p21"/>
                <p:cNvSpPr/>
                <p:nvPr/>
              </p:nvSpPr>
              <p:spPr>
                <a:xfrm flipH="1">
                  <a:off x="6926250" y="4707994"/>
                  <a:ext cx="86393" cy="40555"/>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1" name="Google Shape;6801;p21"/>
                <p:cNvSpPr/>
                <p:nvPr/>
              </p:nvSpPr>
              <p:spPr>
                <a:xfrm flipH="1">
                  <a:off x="6342785" y="5216452"/>
                  <a:ext cx="31253" cy="59828"/>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2" name="Google Shape;6802;p21"/>
                <p:cNvSpPr/>
                <p:nvPr/>
              </p:nvSpPr>
              <p:spPr>
                <a:xfrm flipH="1">
                  <a:off x="7096876" y="4560584"/>
                  <a:ext cx="177325" cy="18528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3" name="Google Shape;6803;p21"/>
                <p:cNvSpPr/>
                <p:nvPr/>
              </p:nvSpPr>
              <p:spPr>
                <a:xfrm flipH="1">
                  <a:off x="6493470" y="5196584"/>
                  <a:ext cx="36611" cy="53130"/>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4" name="Google Shape;6804;p21"/>
                <p:cNvSpPr/>
                <p:nvPr/>
              </p:nvSpPr>
              <p:spPr>
                <a:xfrm flipH="1">
                  <a:off x="6457603" y="5197923"/>
                  <a:ext cx="54544" cy="58488"/>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5" name="Google Shape;6805;p21"/>
                <p:cNvSpPr/>
                <p:nvPr/>
              </p:nvSpPr>
              <p:spPr>
                <a:xfrm flipH="1">
                  <a:off x="6908391" y="4725779"/>
                  <a:ext cx="67790" cy="3475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6" name="Google Shape;6806;p21"/>
                <p:cNvSpPr/>
                <p:nvPr/>
              </p:nvSpPr>
              <p:spPr>
                <a:xfrm flipH="1">
                  <a:off x="7169279" y="4587744"/>
                  <a:ext cx="112214" cy="16943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7" name="Google Shape;6807;p21"/>
                <p:cNvSpPr/>
                <p:nvPr/>
              </p:nvSpPr>
              <p:spPr>
                <a:xfrm flipH="1">
                  <a:off x="6801457" y="4928031"/>
                  <a:ext cx="782744" cy="24801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8" name="Google Shape;6808;p21"/>
                <p:cNvSpPr/>
                <p:nvPr/>
              </p:nvSpPr>
              <p:spPr>
                <a:xfrm flipH="1">
                  <a:off x="7201797" y="4609770"/>
                  <a:ext cx="81035" cy="1619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9" name="Google Shape;6809;p21"/>
                <p:cNvSpPr/>
                <p:nvPr/>
              </p:nvSpPr>
              <p:spPr>
                <a:xfrm flipH="1">
                  <a:off x="6474867" y="4698023"/>
                  <a:ext cx="42564" cy="87732"/>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0" name="Google Shape;6810;p21"/>
                <p:cNvSpPr/>
                <p:nvPr/>
              </p:nvSpPr>
              <p:spPr>
                <a:xfrm flipH="1">
                  <a:off x="6315550" y="5229102"/>
                  <a:ext cx="30584" cy="55140"/>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1" name="Google Shape;6811;p21"/>
                <p:cNvSpPr/>
                <p:nvPr/>
              </p:nvSpPr>
              <p:spPr>
                <a:xfrm flipH="1">
                  <a:off x="6316220" y="4593771"/>
                  <a:ext cx="57149" cy="152099"/>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2" name="Google Shape;6812;p21"/>
                <p:cNvSpPr/>
                <p:nvPr/>
              </p:nvSpPr>
              <p:spPr>
                <a:xfrm flipH="1">
                  <a:off x="6442348" y="4696981"/>
                  <a:ext cx="56479" cy="78803"/>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3" name="Google Shape;6813;p21"/>
                <p:cNvSpPr/>
                <p:nvPr/>
              </p:nvSpPr>
              <p:spPr>
                <a:xfrm flipH="1">
                  <a:off x="7361114" y="5387079"/>
                  <a:ext cx="17338" cy="15627"/>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4" name="Google Shape;6814;p21"/>
                <p:cNvSpPr/>
                <p:nvPr/>
              </p:nvSpPr>
              <p:spPr>
                <a:xfrm flipH="1">
                  <a:off x="6964123" y="5262588"/>
                  <a:ext cx="457488" cy="64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5" name="Google Shape;6815;p21"/>
                <p:cNvSpPr/>
                <p:nvPr/>
              </p:nvSpPr>
              <p:spPr>
                <a:xfrm flipH="1">
                  <a:off x="6222603" y="5439391"/>
                  <a:ext cx="1313156" cy="189082"/>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6816" name="Google Shape;6816;p21"/>
                <p:cNvGrpSpPr/>
                <p:nvPr/>
              </p:nvGrpSpPr>
              <p:grpSpPr>
                <a:xfrm flipH="1">
                  <a:off x="5736704" y="4460351"/>
                  <a:ext cx="2255126" cy="1072873"/>
                  <a:chOff x="1566186" y="3119918"/>
                  <a:chExt cx="2525703" cy="1201600"/>
                </a:xfrm>
              </p:grpSpPr>
              <p:sp>
                <p:nvSpPr>
                  <p:cNvPr id="6817" name="Google Shape;6817;p21"/>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8" name="Google Shape;6818;p21"/>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9" name="Google Shape;6819;p21"/>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0" name="Google Shape;6820;p21"/>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1" name="Google Shape;6821;p21"/>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2" name="Google Shape;6822;p21"/>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3" name="Google Shape;6823;p21"/>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4" name="Google Shape;6824;p21"/>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5" name="Google Shape;6825;p21"/>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6" name="Google Shape;6826;p21"/>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7" name="Google Shape;6827;p21"/>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8" name="Google Shape;6828;p21"/>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9" name="Google Shape;6829;p21"/>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0" name="Google Shape;6830;p21"/>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1" name="Google Shape;6831;p21"/>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2" name="Google Shape;6832;p21"/>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3" name="Google Shape;6833;p21"/>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4" name="Google Shape;6834;p21"/>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5" name="Google Shape;6835;p21"/>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6" name="Google Shape;6836;p21"/>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7" name="Google Shape;6837;p21"/>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8" name="Google Shape;6838;p21"/>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9" name="Google Shape;6839;p21"/>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0" name="Google Shape;6840;p21"/>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1" name="Google Shape;6841;p21"/>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2" name="Google Shape;6842;p21"/>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843" name="Google Shape;6843;p21"/>
                <p:cNvSpPr/>
                <p:nvPr/>
              </p:nvSpPr>
              <p:spPr>
                <a:xfrm flipH="1">
                  <a:off x="7513137" y="5419597"/>
                  <a:ext cx="41224" cy="73743"/>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4" name="Google Shape;6844;p21"/>
                <p:cNvSpPr/>
                <p:nvPr/>
              </p:nvSpPr>
              <p:spPr>
                <a:xfrm flipH="1">
                  <a:off x="5611907" y="5288037"/>
                  <a:ext cx="593514" cy="152099"/>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5" name="Google Shape;6845;p21"/>
                <p:cNvSpPr/>
                <p:nvPr/>
              </p:nvSpPr>
              <p:spPr>
                <a:xfrm flipH="1">
                  <a:off x="7604068" y="5342581"/>
                  <a:ext cx="104252" cy="14882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846" name="Google Shape;6846;p21"/>
              <p:cNvGrpSpPr/>
              <p:nvPr/>
            </p:nvGrpSpPr>
            <p:grpSpPr>
              <a:xfrm>
                <a:off x="7117080" y="4515273"/>
                <a:ext cx="3518472" cy="819002"/>
                <a:chOff x="4795000" y="4018475"/>
                <a:chExt cx="3518472" cy="819002"/>
              </a:xfrm>
            </p:grpSpPr>
            <p:grpSp>
              <p:nvGrpSpPr>
                <p:cNvPr id="6847" name="Google Shape;6847;p21"/>
                <p:cNvGrpSpPr/>
                <p:nvPr/>
              </p:nvGrpSpPr>
              <p:grpSpPr>
                <a:xfrm>
                  <a:off x="5105440" y="4219941"/>
                  <a:ext cx="703657" cy="335407"/>
                  <a:chOff x="5210215" y="1598241"/>
                  <a:chExt cx="703657" cy="335407"/>
                </a:xfrm>
              </p:grpSpPr>
              <p:sp>
                <p:nvSpPr>
                  <p:cNvPr id="6848" name="Google Shape;6848;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9" name="Google Shape;6849;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0" name="Google Shape;6850;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1" name="Google Shape;6851;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2" name="Google Shape;6852;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3" name="Google Shape;6853;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4" name="Google Shape;6854;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5" name="Google Shape;6855;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856" name="Google Shape;6856;p21"/>
                <p:cNvGrpSpPr/>
                <p:nvPr/>
              </p:nvGrpSpPr>
              <p:grpSpPr>
                <a:xfrm>
                  <a:off x="5811497" y="4029087"/>
                  <a:ext cx="2020600" cy="684216"/>
                  <a:chOff x="5916272" y="1407387"/>
                  <a:chExt cx="2020600" cy="684216"/>
                </a:xfrm>
              </p:grpSpPr>
              <p:sp>
                <p:nvSpPr>
                  <p:cNvPr id="6857" name="Google Shape;6857;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8" name="Google Shape;6858;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9" name="Google Shape;6859;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0" name="Google Shape;6860;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1" name="Google Shape;6861;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2" name="Google Shape;6862;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3" name="Google Shape;6863;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4" name="Google Shape;6864;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5" name="Google Shape;6865;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6" name="Google Shape;6866;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7" name="Google Shape;6867;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8" name="Google Shape;6868;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9" name="Google Shape;6869;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870" name="Google Shape;6870;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1" name="Google Shape;6871;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2" name="Google Shape;6872;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3" name="Google Shape;6873;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4" name="Google Shape;6874;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5" name="Google Shape;6875;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6" name="Google Shape;6876;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7" name="Google Shape;6877;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8" name="Google Shape;6878;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9" name="Google Shape;6879;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0" name="Google Shape;6880;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1" name="Google Shape;6881;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2" name="Google Shape;6882;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3" name="Google Shape;6883;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4" name="Google Shape;6884;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5" name="Google Shape;6885;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6" name="Google Shape;6886;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7" name="Google Shape;6887;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8" name="Google Shape;6888;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9" name="Google Shape;6889;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0" name="Google Shape;6890;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1" name="Google Shape;6891;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2" name="Google Shape;6892;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3" name="Google Shape;6893;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4" name="Google Shape;6894;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spTree>
    <p:extLst>
      <p:ext uri="{BB962C8B-B14F-4D97-AF65-F5344CB8AC3E}">
        <p14:creationId xmlns:p14="http://schemas.microsoft.com/office/powerpoint/2010/main" val="3808413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3/8/2026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3/8/2026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3/8/2026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18" Type="http://schemas.openxmlformats.org/officeDocument/2006/relationships/slideLayout" Target="../slideLayouts/slideLayout62.xml"/><Relationship Id="rId3" Type="http://schemas.openxmlformats.org/officeDocument/2006/relationships/slideLayout" Target="../slideLayouts/slideLayout47.xml"/><Relationship Id="rId21" Type="http://schemas.openxmlformats.org/officeDocument/2006/relationships/theme" Target="../theme/theme5.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slideLayout" Target="../slideLayouts/slideLayout61.xml"/><Relationship Id="rId2" Type="http://schemas.openxmlformats.org/officeDocument/2006/relationships/slideLayout" Target="../slideLayouts/slideLayout46.xml"/><Relationship Id="rId16" Type="http://schemas.openxmlformats.org/officeDocument/2006/relationships/slideLayout" Target="../slideLayouts/slideLayout60.xml"/><Relationship Id="rId20" Type="http://schemas.openxmlformats.org/officeDocument/2006/relationships/slideLayout" Target="../slideLayouts/slideLayout64.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10" Type="http://schemas.openxmlformats.org/officeDocument/2006/relationships/slideLayout" Target="../slideLayouts/slideLayout54.xml"/><Relationship Id="rId19" Type="http://schemas.openxmlformats.org/officeDocument/2006/relationships/slideLayout" Target="../slideLayouts/slideLayout63.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3/8/2026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‹Nº›</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5CEDC875-DE55-468F-8752-DFE661A78267}"/>
              </a:ext>
            </a:extLst>
          </p:cNvPr>
          <p:cNvSpPr>
            <a:spLocks noGrp="1"/>
          </p:cNvSpPr>
          <p:nvPr>
            <p:ph type="title"/>
          </p:nvPr>
        </p:nvSpPr>
        <p:spPr>
          <a:xfrm>
            <a:off x="1257300" y="547688"/>
            <a:ext cx="15773400" cy="1988345"/>
          </a:xfrm>
          <a:prstGeom prst="rect">
            <a:avLst/>
          </a:prstGeom>
        </p:spPr>
        <p:txBody>
          <a:bodyPr vert="horz" lIns="91440" tIns="45720" rIns="91440" bIns="45720" rtlCol="0" anchor="ctr">
            <a:normAutofit/>
          </a:bodyPr>
          <a:lstStyle/>
          <a:p>
            <a:r>
              <a:rPr lang="es-ES"/>
              <a:t>Haga clic para modificar el estilo de título del patrón</a:t>
            </a:r>
            <a:endParaRPr lang="es-CL"/>
          </a:p>
        </p:txBody>
      </p:sp>
      <p:sp>
        <p:nvSpPr>
          <p:cNvPr id="3" name="Marcador de texto 2">
            <a:extLst>
              <a:ext uri="{FF2B5EF4-FFF2-40B4-BE49-F238E27FC236}">
                <a16:creationId xmlns:a16="http://schemas.microsoft.com/office/drawing/2014/main" id="{E79A7663-029D-4E56-893A-DBA315848E26}"/>
              </a:ext>
            </a:extLst>
          </p:cNvPr>
          <p:cNvSpPr>
            <a:spLocks noGrp="1"/>
          </p:cNvSpPr>
          <p:nvPr>
            <p:ph type="body" idx="1"/>
          </p:nvPr>
        </p:nvSpPr>
        <p:spPr>
          <a:xfrm>
            <a:off x="1257300" y="2738438"/>
            <a:ext cx="15773400" cy="6527007"/>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0DDD80B2-DC4A-4EB5-B918-ADF2E79E5638}"/>
              </a:ext>
            </a:extLst>
          </p:cNvPr>
          <p:cNvSpPr>
            <a:spLocks noGrp="1"/>
          </p:cNvSpPr>
          <p:nvPr>
            <p:ph type="dt" sz="half" idx="2"/>
          </p:nvPr>
        </p:nvSpPr>
        <p:spPr>
          <a:xfrm>
            <a:off x="1257300" y="9534526"/>
            <a:ext cx="4114800" cy="547688"/>
          </a:xfrm>
          <a:prstGeom prst="rect">
            <a:avLst/>
          </a:prstGeom>
        </p:spPr>
        <p:txBody>
          <a:bodyPr vert="horz" lIns="91440" tIns="45720" rIns="91440" bIns="45720" rtlCol="0" anchor="ctr"/>
          <a:lstStyle>
            <a:lvl1pPr algn="l">
              <a:defRPr sz="1800">
                <a:solidFill>
                  <a:schemeClr val="tx1">
                    <a:tint val="75000"/>
                  </a:schemeClr>
                </a:solidFill>
              </a:defRPr>
            </a:lvl1pPr>
          </a:lstStyle>
          <a:p>
            <a:fld id="{2CDD345A-EAB1-43BF-B069-F4192AB297B4}" type="datetimeFigureOut">
              <a:rPr lang="es-CL" smtClean="0"/>
              <a:t>08-03-2026</a:t>
            </a:fld>
            <a:endParaRPr lang="es-CL"/>
          </a:p>
        </p:txBody>
      </p:sp>
      <p:sp>
        <p:nvSpPr>
          <p:cNvPr id="5" name="Marcador de pie de página 4">
            <a:extLst>
              <a:ext uri="{FF2B5EF4-FFF2-40B4-BE49-F238E27FC236}">
                <a16:creationId xmlns:a16="http://schemas.microsoft.com/office/drawing/2014/main" id="{A41D984F-0D19-4232-B22A-FCE9AC50247E}"/>
              </a:ext>
            </a:extLst>
          </p:cNvPr>
          <p:cNvSpPr>
            <a:spLocks noGrp="1"/>
          </p:cNvSpPr>
          <p:nvPr>
            <p:ph type="ftr" sz="quarter" idx="3"/>
          </p:nvPr>
        </p:nvSpPr>
        <p:spPr>
          <a:xfrm>
            <a:off x="6057900" y="9534526"/>
            <a:ext cx="6172200" cy="547688"/>
          </a:xfrm>
          <a:prstGeom prst="rect">
            <a:avLst/>
          </a:prstGeom>
        </p:spPr>
        <p:txBody>
          <a:bodyPr vert="horz" lIns="91440" tIns="45720" rIns="91440" bIns="45720" rtlCol="0" anchor="ctr"/>
          <a:lstStyle>
            <a:lvl1pPr algn="ctr">
              <a:defRPr sz="1800">
                <a:solidFill>
                  <a:schemeClr val="tx1">
                    <a:tint val="75000"/>
                  </a:schemeClr>
                </a:solidFill>
              </a:defRPr>
            </a:lvl1pPr>
          </a:lstStyle>
          <a:p>
            <a:endParaRPr lang="es-CL"/>
          </a:p>
        </p:txBody>
      </p:sp>
      <p:sp>
        <p:nvSpPr>
          <p:cNvPr id="6" name="Marcador de número de diapositiva 5">
            <a:extLst>
              <a:ext uri="{FF2B5EF4-FFF2-40B4-BE49-F238E27FC236}">
                <a16:creationId xmlns:a16="http://schemas.microsoft.com/office/drawing/2014/main" id="{46B87B9B-F3E7-4921-91EF-D8C86886F330}"/>
              </a:ext>
            </a:extLst>
          </p:cNvPr>
          <p:cNvSpPr>
            <a:spLocks noGrp="1"/>
          </p:cNvSpPr>
          <p:nvPr>
            <p:ph type="sldNum" sz="quarter" idx="4"/>
          </p:nvPr>
        </p:nvSpPr>
        <p:spPr>
          <a:xfrm>
            <a:off x="12915900" y="9534526"/>
            <a:ext cx="4114800" cy="547688"/>
          </a:xfrm>
          <a:prstGeom prst="rect">
            <a:avLst/>
          </a:prstGeom>
        </p:spPr>
        <p:txBody>
          <a:bodyPr vert="horz" lIns="91440" tIns="45720" rIns="91440" bIns="45720" rtlCol="0" anchor="ctr"/>
          <a:lstStyle>
            <a:lvl1pPr algn="r">
              <a:defRPr sz="1800">
                <a:solidFill>
                  <a:schemeClr val="tx1">
                    <a:tint val="75000"/>
                  </a:schemeClr>
                </a:solidFill>
              </a:defRPr>
            </a:lvl1pPr>
          </a:lstStyle>
          <a:p>
            <a:fld id="{46AD20C5-977A-4343-9F28-1372DB8081E6}" type="slidenum">
              <a:rPr lang="es-CL" smtClean="0"/>
              <a:t>‹Nº›</a:t>
            </a:fld>
            <a:endParaRPr lang="es-CL"/>
          </a:p>
        </p:txBody>
      </p:sp>
    </p:spTree>
    <p:extLst>
      <p:ext uri="{BB962C8B-B14F-4D97-AF65-F5344CB8AC3E}">
        <p14:creationId xmlns:p14="http://schemas.microsoft.com/office/powerpoint/2010/main" val="218984536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s-CL"/>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bwMode="black">
          <a:xfrm>
            <a:off x="3346704" y="1447038"/>
            <a:ext cx="11594592" cy="1783080"/>
          </a:xfrm>
          <a:prstGeom prst="rect">
            <a:avLst/>
          </a:prstGeom>
          <a:solidFill>
            <a:schemeClr val="bg2">
              <a:lumMod val="60000"/>
              <a:lumOff val="40000"/>
              <a:alpha val="15000"/>
            </a:schemeClr>
          </a:solidFill>
          <a:ln w="31750" cap="sq">
            <a:solidFill>
              <a:schemeClr val="tx1">
                <a:lumMod val="75000"/>
                <a:lumOff val="25000"/>
              </a:schemeClr>
            </a:solidFill>
            <a:miter lim="800000"/>
          </a:ln>
        </p:spPr>
        <p:txBody>
          <a:bodyPr vert="horz" lIns="182880" tIns="182880" rIns="182880" bIns="182880" rtlCol="0" anchor="ctr">
            <a:normAutofit/>
          </a:bodyPr>
          <a:lstStyle/>
          <a:p>
            <a:r>
              <a:rPr lang="es-MX"/>
              <a:t>Haz clic para modificar el estilo de título del patrón</a:t>
            </a:r>
            <a:endParaRPr lang="en-US"/>
          </a:p>
        </p:txBody>
      </p:sp>
      <p:sp>
        <p:nvSpPr>
          <p:cNvPr id="3" name="Text Placeholder 2"/>
          <p:cNvSpPr>
            <a:spLocks noGrp="1"/>
          </p:cNvSpPr>
          <p:nvPr>
            <p:ph type="body" idx="1"/>
          </p:nvPr>
        </p:nvSpPr>
        <p:spPr>
          <a:xfrm>
            <a:off x="3346704" y="3957067"/>
            <a:ext cx="11594592" cy="4652975"/>
          </a:xfrm>
          <a:prstGeom prst="rect">
            <a:avLst/>
          </a:prstGeom>
        </p:spPr>
        <p:txBody>
          <a:bodyPr vert="horz" lIns="91440" tIns="45720" rIns="91440" bIns="45720" rtlCol="0">
            <a:normAutofit/>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n-US"/>
          </a:p>
        </p:txBody>
      </p:sp>
      <p:sp>
        <p:nvSpPr>
          <p:cNvPr id="4" name="Date Placeholder 3"/>
          <p:cNvSpPr>
            <a:spLocks noGrp="1"/>
          </p:cNvSpPr>
          <p:nvPr>
            <p:ph type="dt" sz="half" idx="2"/>
          </p:nvPr>
        </p:nvSpPr>
        <p:spPr>
          <a:xfrm>
            <a:off x="11732144" y="9358224"/>
            <a:ext cx="4130619" cy="485952"/>
          </a:xfrm>
          <a:prstGeom prst="rect">
            <a:avLst/>
          </a:prstGeom>
        </p:spPr>
        <p:txBody>
          <a:bodyPr vert="horz" lIns="91440" tIns="45720" rIns="91440" bIns="45720" rtlCol="0" anchor="ctr"/>
          <a:lstStyle>
            <a:lvl1pPr algn="r">
              <a:defRPr sz="1575">
                <a:solidFill>
                  <a:schemeClr val="tx1">
                    <a:alpha val="70000"/>
                  </a:schemeClr>
                </a:solidFill>
              </a:defRPr>
            </a:lvl1pPr>
          </a:lstStyle>
          <a:p>
            <a:fld id="{E34FF898-FB37-B74E-8625-AAEEBC93683F}" type="datetimeFigureOut">
              <a:rPr lang="es-CL" smtClean="0"/>
              <a:t>08-03-2026</a:t>
            </a:fld>
            <a:endParaRPr lang="es-CL"/>
          </a:p>
        </p:txBody>
      </p:sp>
      <p:sp>
        <p:nvSpPr>
          <p:cNvPr id="5" name="Footer Placeholder 4"/>
          <p:cNvSpPr>
            <a:spLocks noGrp="1"/>
          </p:cNvSpPr>
          <p:nvPr>
            <p:ph type="ftr" sz="quarter" idx="3"/>
          </p:nvPr>
        </p:nvSpPr>
        <p:spPr>
          <a:xfrm>
            <a:off x="2400301" y="9354312"/>
            <a:ext cx="8851784" cy="480060"/>
          </a:xfrm>
          <a:prstGeom prst="rect">
            <a:avLst/>
          </a:prstGeom>
        </p:spPr>
        <p:txBody>
          <a:bodyPr vert="horz" lIns="91440" tIns="45720" rIns="91440" bIns="45720" rtlCol="0" anchor="ctr"/>
          <a:lstStyle>
            <a:lvl1pPr algn="l">
              <a:defRPr sz="1575">
                <a:solidFill>
                  <a:schemeClr val="tx1">
                    <a:alpha val="70000"/>
                  </a:schemeClr>
                </a:solidFill>
              </a:defRPr>
            </a:lvl1pPr>
          </a:lstStyle>
          <a:p>
            <a:endParaRPr lang="es-CL"/>
          </a:p>
        </p:txBody>
      </p:sp>
      <p:sp>
        <p:nvSpPr>
          <p:cNvPr id="6" name="Slide Number Placeholder 5"/>
          <p:cNvSpPr>
            <a:spLocks noGrp="1"/>
          </p:cNvSpPr>
          <p:nvPr>
            <p:ph type="sldNum" sz="quarter" idx="4"/>
          </p:nvPr>
        </p:nvSpPr>
        <p:spPr>
          <a:xfrm>
            <a:off x="16138383" y="9326880"/>
            <a:ext cx="548640" cy="548640"/>
          </a:xfrm>
          <a:prstGeom prst="ellipse">
            <a:avLst/>
          </a:prstGeom>
          <a:solidFill>
            <a:srgbClr val="1D1D1D">
              <a:alpha val="69804"/>
            </a:srgbClr>
          </a:solidFill>
        </p:spPr>
        <p:txBody>
          <a:bodyPr vert="horz" lIns="18288" tIns="45720" rIns="18288" bIns="45720" rtlCol="0" anchor="ctr">
            <a:noAutofit/>
          </a:bodyPr>
          <a:lstStyle>
            <a:lvl1pPr algn="ctr">
              <a:defRPr sz="1650" spc="0" baseline="0">
                <a:solidFill>
                  <a:srgbClr val="FFFFFF"/>
                </a:solidFill>
              </a:defRPr>
            </a:lvl1pPr>
          </a:lstStyle>
          <a:p>
            <a:fld id="{449B5372-B401-EF42-ADF0-A47F1A065597}" type="slidenum">
              <a:rPr lang="es-CL" smtClean="0"/>
              <a:t>‹Nº›</a:t>
            </a:fld>
            <a:endParaRPr lang="es-CL"/>
          </a:p>
        </p:txBody>
      </p:sp>
    </p:spTree>
    <p:extLst>
      <p:ext uri="{BB962C8B-B14F-4D97-AF65-F5344CB8AC3E}">
        <p14:creationId xmlns:p14="http://schemas.microsoft.com/office/powerpoint/2010/main" val="2844551524"/>
      </p:ext>
    </p:extLst>
  </p:cSld>
  <p:clrMap bg1="dk1" tx1="lt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defTabSz="1371600" rtl="0" eaLnBrk="1" latinLnBrk="0" hangingPunct="1">
        <a:lnSpc>
          <a:spcPct val="90000"/>
        </a:lnSpc>
        <a:spcBef>
          <a:spcPct val="0"/>
        </a:spcBef>
        <a:buNone/>
        <a:defRPr sz="4200" kern="1200" cap="all" spc="300" baseline="0">
          <a:solidFill>
            <a:schemeClr val="tx1">
              <a:lumMod val="85000"/>
              <a:lumOff val="15000"/>
            </a:schemeClr>
          </a:solidFill>
          <a:latin typeface="+mj-lt"/>
          <a:ea typeface="+mj-ea"/>
          <a:cs typeface="+mj-cs"/>
        </a:defRPr>
      </a:lvl1pPr>
    </p:titleStyle>
    <p:bodyStyle>
      <a:lvl1pPr marL="342900" indent="-342900" algn="l" defTabSz="1371600" rtl="0" eaLnBrk="1" latinLnBrk="0" hangingPunct="1">
        <a:lnSpc>
          <a:spcPct val="100000"/>
        </a:lnSpc>
        <a:spcBef>
          <a:spcPts val="1500"/>
        </a:spcBef>
        <a:buClr>
          <a:schemeClr val="accent2"/>
        </a:buClr>
        <a:buFont typeface="Arial" panose="020B0604020202020204" pitchFamily="34" charset="0"/>
        <a:buChar char="•"/>
        <a:defRPr sz="2700" kern="1200">
          <a:solidFill>
            <a:schemeClr val="tx1">
              <a:lumMod val="85000"/>
              <a:lumOff val="15000"/>
            </a:schemeClr>
          </a:solidFill>
          <a:latin typeface="+mn-lt"/>
          <a:ea typeface="+mn-ea"/>
          <a:cs typeface="+mn-cs"/>
        </a:defRPr>
      </a:lvl1pPr>
      <a:lvl2pPr marL="685800" indent="-342900" algn="l" defTabSz="1371600" rtl="0" eaLnBrk="1" latinLnBrk="0" hangingPunct="1">
        <a:lnSpc>
          <a:spcPct val="100000"/>
        </a:lnSpc>
        <a:spcBef>
          <a:spcPts val="1500"/>
        </a:spcBef>
        <a:buClr>
          <a:schemeClr val="accent2"/>
        </a:buClr>
        <a:buFont typeface="Arial" panose="020B0604020202020204" pitchFamily="34" charset="0"/>
        <a:buChar char="•"/>
        <a:defRPr sz="2400" kern="1200">
          <a:solidFill>
            <a:schemeClr val="tx1">
              <a:lumMod val="85000"/>
              <a:lumOff val="15000"/>
            </a:schemeClr>
          </a:solidFill>
          <a:latin typeface="+mn-lt"/>
          <a:ea typeface="+mn-ea"/>
          <a:cs typeface="+mn-cs"/>
        </a:defRPr>
      </a:lvl2pPr>
      <a:lvl3pPr marL="1028700" indent="-342900" algn="l" defTabSz="1371600" rtl="0" eaLnBrk="1" latinLnBrk="0" hangingPunct="1">
        <a:lnSpc>
          <a:spcPct val="100000"/>
        </a:lnSpc>
        <a:spcBef>
          <a:spcPts val="1500"/>
        </a:spcBef>
        <a:buClr>
          <a:schemeClr val="accent2"/>
        </a:buClr>
        <a:buFont typeface="Arial" panose="020B0604020202020204" pitchFamily="34" charset="0"/>
        <a:buChar char="•"/>
        <a:defRPr sz="2400" kern="1200">
          <a:solidFill>
            <a:schemeClr val="tx1">
              <a:lumMod val="85000"/>
              <a:lumOff val="15000"/>
            </a:schemeClr>
          </a:solidFill>
          <a:latin typeface="+mn-lt"/>
          <a:ea typeface="+mn-ea"/>
          <a:cs typeface="+mn-cs"/>
        </a:defRPr>
      </a:lvl3pPr>
      <a:lvl4pPr marL="1371600" indent="-342900" algn="l" defTabSz="1371600" rtl="0" eaLnBrk="1" latinLnBrk="0" hangingPunct="1">
        <a:lnSpc>
          <a:spcPct val="100000"/>
        </a:lnSpc>
        <a:spcBef>
          <a:spcPts val="1500"/>
        </a:spcBef>
        <a:buClr>
          <a:schemeClr val="accent2"/>
        </a:buClr>
        <a:buFont typeface="Arial" panose="020B0604020202020204" pitchFamily="34" charset="0"/>
        <a:buChar char="•"/>
        <a:defRPr sz="2400" kern="1200">
          <a:solidFill>
            <a:schemeClr val="tx1">
              <a:lumMod val="85000"/>
              <a:lumOff val="15000"/>
            </a:schemeClr>
          </a:solidFill>
          <a:latin typeface="+mn-lt"/>
          <a:ea typeface="+mn-ea"/>
          <a:cs typeface="+mn-cs"/>
        </a:defRPr>
      </a:lvl4pPr>
      <a:lvl5pPr marL="1714500" indent="-342900" algn="l" defTabSz="1371600" rtl="0" eaLnBrk="1" latinLnBrk="0" hangingPunct="1">
        <a:lnSpc>
          <a:spcPct val="100000"/>
        </a:lnSpc>
        <a:spcBef>
          <a:spcPts val="1500"/>
        </a:spcBef>
        <a:buClr>
          <a:schemeClr val="accent2"/>
        </a:buClr>
        <a:buFont typeface="Arial" panose="020B0604020202020204" pitchFamily="34" charset="0"/>
        <a:buChar char="•"/>
        <a:defRPr sz="2400" kern="1200">
          <a:solidFill>
            <a:schemeClr val="tx1">
              <a:lumMod val="85000"/>
              <a:lumOff val="15000"/>
            </a:schemeClr>
          </a:solidFill>
          <a:latin typeface="+mn-lt"/>
          <a:ea typeface="+mn-ea"/>
          <a:cs typeface="+mn-cs"/>
        </a:defRPr>
      </a:lvl5pPr>
      <a:lvl6pPr marL="1969295" indent="-342900" algn="l" defTabSz="1371600" rtl="0" eaLnBrk="1" latinLnBrk="0" hangingPunct="1">
        <a:lnSpc>
          <a:spcPct val="100000"/>
        </a:lnSpc>
        <a:spcBef>
          <a:spcPts val="1500"/>
        </a:spcBef>
        <a:buClr>
          <a:schemeClr val="accent2"/>
        </a:buClr>
        <a:buFont typeface="Arial" panose="020B0604020202020204" pitchFamily="34" charset="0"/>
        <a:buChar char="•"/>
        <a:defRPr sz="2400" kern="1200">
          <a:solidFill>
            <a:schemeClr val="tx1"/>
          </a:solidFill>
          <a:latin typeface="+mn-lt"/>
          <a:ea typeface="+mn-ea"/>
          <a:cs typeface="+mn-cs"/>
        </a:defRPr>
      </a:lvl6pPr>
      <a:lvl7pPr marL="2226470" indent="-342900" algn="l" defTabSz="1371600" rtl="0" eaLnBrk="1" latinLnBrk="0" hangingPunct="1">
        <a:lnSpc>
          <a:spcPct val="100000"/>
        </a:lnSpc>
        <a:spcBef>
          <a:spcPts val="1500"/>
        </a:spcBef>
        <a:buClr>
          <a:schemeClr val="accent2"/>
        </a:buClr>
        <a:buFont typeface="Arial" panose="020B0604020202020204" pitchFamily="34" charset="0"/>
        <a:buChar char="•"/>
        <a:defRPr sz="2400" kern="1200">
          <a:solidFill>
            <a:schemeClr val="tx1"/>
          </a:solidFill>
          <a:latin typeface="+mn-lt"/>
          <a:ea typeface="+mn-ea"/>
          <a:cs typeface="+mn-cs"/>
        </a:defRPr>
      </a:lvl7pPr>
      <a:lvl8pPr marL="2486025" indent="-342900" algn="l" defTabSz="1371600" rtl="0" eaLnBrk="1" latinLnBrk="0" hangingPunct="1">
        <a:lnSpc>
          <a:spcPct val="100000"/>
        </a:lnSpc>
        <a:spcBef>
          <a:spcPts val="1500"/>
        </a:spcBef>
        <a:buClr>
          <a:schemeClr val="accent2"/>
        </a:buClr>
        <a:buFont typeface="Arial" panose="020B0604020202020204" pitchFamily="34" charset="0"/>
        <a:buChar char="•"/>
        <a:defRPr sz="2400" kern="1200" baseline="0">
          <a:solidFill>
            <a:schemeClr val="tx1"/>
          </a:solidFill>
          <a:latin typeface="+mn-lt"/>
          <a:ea typeface="+mn-ea"/>
          <a:cs typeface="+mn-cs"/>
        </a:defRPr>
      </a:lvl8pPr>
      <a:lvl9pPr marL="2824163" indent="-342900" algn="l" defTabSz="1371600" rtl="0" eaLnBrk="1" latinLnBrk="0" hangingPunct="1">
        <a:lnSpc>
          <a:spcPct val="100000"/>
        </a:lnSpc>
        <a:spcBef>
          <a:spcPts val="1500"/>
        </a:spcBef>
        <a:buClr>
          <a:schemeClr val="accent2"/>
        </a:buClr>
        <a:buFont typeface="Arial" panose="020B0604020202020204" pitchFamily="34" charset="0"/>
        <a:buChar char="•"/>
        <a:defRPr sz="2400" kern="1200" baseline="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33069C93-C0D9-49F0-92BB-B208467E9600}"/>
              </a:ext>
            </a:extLst>
          </p:cNvPr>
          <p:cNvSpPr>
            <a:spLocks noGrp="1"/>
          </p:cNvSpPr>
          <p:nvPr>
            <p:ph type="title"/>
          </p:nvPr>
        </p:nvSpPr>
        <p:spPr>
          <a:xfrm>
            <a:off x="1257300" y="547688"/>
            <a:ext cx="15773400" cy="1988345"/>
          </a:xfrm>
          <a:prstGeom prst="rect">
            <a:avLst/>
          </a:prstGeom>
        </p:spPr>
        <p:txBody>
          <a:bodyPr vert="horz" lIns="91440" tIns="45720" rIns="91440" bIns="45720" rtlCol="0" anchor="ctr">
            <a:normAutofit/>
          </a:bodyPr>
          <a:lstStyle/>
          <a:p>
            <a:r>
              <a:rPr lang="es-ES"/>
              <a:t>Haga clic para modificar el estilo de título del patrón</a:t>
            </a:r>
            <a:endParaRPr lang="es-CL"/>
          </a:p>
        </p:txBody>
      </p:sp>
      <p:sp>
        <p:nvSpPr>
          <p:cNvPr id="3" name="Marcador de texto 2">
            <a:extLst>
              <a:ext uri="{FF2B5EF4-FFF2-40B4-BE49-F238E27FC236}">
                <a16:creationId xmlns:a16="http://schemas.microsoft.com/office/drawing/2014/main" id="{CE5C16D2-E017-47AC-BB8B-9B255344556A}"/>
              </a:ext>
            </a:extLst>
          </p:cNvPr>
          <p:cNvSpPr>
            <a:spLocks noGrp="1"/>
          </p:cNvSpPr>
          <p:nvPr>
            <p:ph type="body" idx="1"/>
          </p:nvPr>
        </p:nvSpPr>
        <p:spPr>
          <a:xfrm>
            <a:off x="1257300" y="2738438"/>
            <a:ext cx="15773400" cy="6527007"/>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DED52C4B-4F0F-4E83-99E3-79B4DA1A21AB}"/>
              </a:ext>
            </a:extLst>
          </p:cNvPr>
          <p:cNvSpPr>
            <a:spLocks noGrp="1"/>
          </p:cNvSpPr>
          <p:nvPr>
            <p:ph type="dt" sz="half" idx="2"/>
          </p:nvPr>
        </p:nvSpPr>
        <p:spPr>
          <a:xfrm>
            <a:off x="1257300" y="9534526"/>
            <a:ext cx="4114800" cy="547688"/>
          </a:xfrm>
          <a:prstGeom prst="rect">
            <a:avLst/>
          </a:prstGeom>
        </p:spPr>
        <p:txBody>
          <a:bodyPr vert="horz" lIns="91440" tIns="45720" rIns="91440" bIns="45720" rtlCol="0" anchor="ctr"/>
          <a:lstStyle>
            <a:lvl1pPr algn="l">
              <a:defRPr sz="1800">
                <a:solidFill>
                  <a:schemeClr val="tx1">
                    <a:tint val="75000"/>
                  </a:schemeClr>
                </a:solidFill>
              </a:defRPr>
            </a:lvl1pPr>
          </a:lstStyle>
          <a:p>
            <a:fld id="{D3FF0A39-F982-45B9-A8A0-63FE8132477C}" type="datetimeFigureOut">
              <a:rPr lang="es-CL" smtClean="0"/>
              <a:t>08-03-2026</a:t>
            </a:fld>
            <a:endParaRPr lang="es-CL"/>
          </a:p>
        </p:txBody>
      </p:sp>
      <p:sp>
        <p:nvSpPr>
          <p:cNvPr id="5" name="Marcador de pie de página 4">
            <a:extLst>
              <a:ext uri="{FF2B5EF4-FFF2-40B4-BE49-F238E27FC236}">
                <a16:creationId xmlns:a16="http://schemas.microsoft.com/office/drawing/2014/main" id="{5CB85C8A-6AEA-43D1-BA97-CDA670513111}"/>
              </a:ext>
            </a:extLst>
          </p:cNvPr>
          <p:cNvSpPr>
            <a:spLocks noGrp="1"/>
          </p:cNvSpPr>
          <p:nvPr>
            <p:ph type="ftr" sz="quarter" idx="3"/>
          </p:nvPr>
        </p:nvSpPr>
        <p:spPr>
          <a:xfrm>
            <a:off x="6057900" y="9534526"/>
            <a:ext cx="6172200" cy="547688"/>
          </a:xfrm>
          <a:prstGeom prst="rect">
            <a:avLst/>
          </a:prstGeom>
        </p:spPr>
        <p:txBody>
          <a:bodyPr vert="horz" lIns="91440" tIns="45720" rIns="91440" bIns="45720" rtlCol="0" anchor="ctr"/>
          <a:lstStyle>
            <a:lvl1pPr algn="ctr">
              <a:defRPr sz="1800">
                <a:solidFill>
                  <a:schemeClr val="tx1">
                    <a:tint val="75000"/>
                  </a:schemeClr>
                </a:solidFill>
              </a:defRPr>
            </a:lvl1pPr>
          </a:lstStyle>
          <a:p>
            <a:endParaRPr lang="es-CL"/>
          </a:p>
        </p:txBody>
      </p:sp>
      <p:sp>
        <p:nvSpPr>
          <p:cNvPr id="6" name="Marcador de número de diapositiva 5">
            <a:extLst>
              <a:ext uri="{FF2B5EF4-FFF2-40B4-BE49-F238E27FC236}">
                <a16:creationId xmlns:a16="http://schemas.microsoft.com/office/drawing/2014/main" id="{03016A27-40CC-41A2-BE00-A4EFAE569A13}"/>
              </a:ext>
            </a:extLst>
          </p:cNvPr>
          <p:cNvSpPr>
            <a:spLocks noGrp="1"/>
          </p:cNvSpPr>
          <p:nvPr>
            <p:ph type="sldNum" sz="quarter" idx="4"/>
          </p:nvPr>
        </p:nvSpPr>
        <p:spPr>
          <a:xfrm>
            <a:off x="12915900" y="9534526"/>
            <a:ext cx="4114800" cy="547688"/>
          </a:xfrm>
          <a:prstGeom prst="rect">
            <a:avLst/>
          </a:prstGeom>
        </p:spPr>
        <p:txBody>
          <a:bodyPr vert="horz" lIns="91440" tIns="45720" rIns="91440" bIns="45720" rtlCol="0" anchor="ctr"/>
          <a:lstStyle>
            <a:lvl1pPr algn="r">
              <a:defRPr sz="1800">
                <a:solidFill>
                  <a:schemeClr val="tx1">
                    <a:tint val="75000"/>
                  </a:schemeClr>
                </a:solidFill>
              </a:defRPr>
            </a:lvl1pPr>
          </a:lstStyle>
          <a:p>
            <a:fld id="{18BF6D35-E7F7-4C2F-BD85-CF93B8671D1B}" type="slidenum">
              <a:rPr lang="es-CL" smtClean="0"/>
              <a:t>‹Nº›</a:t>
            </a:fld>
            <a:endParaRPr lang="es-CL"/>
          </a:p>
        </p:txBody>
      </p:sp>
    </p:spTree>
    <p:extLst>
      <p:ext uri="{BB962C8B-B14F-4D97-AF65-F5344CB8AC3E}">
        <p14:creationId xmlns:p14="http://schemas.microsoft.com/office/powerpoint/2010/main" val="3675729825"/>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s-CL"/>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200" y="1078800"/>
            <a:ext cx="15435600" cy="11454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1pPr>
            <a:lvl2pPr lvl="1"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2pPr>
            <a:lvl3pPr lvl="2"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3pPr>
            <a:lvl4pPr lvl="3"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4pPr>
            <a:lvl5pPr lvl="4"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5pPr>
            <a:lvl6pPr lvl="5"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6pPr>
            <a:lvl7pPr lvl="6"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7pPr>
            <a:lvl8pPr lvl="7"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8pPr>
            <a:lvl9pPr lvl="8"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9pPr>
          </a:lstStyle>
          <a:p>
            <a:endParaRPr/>
          </a:p>
        </p:txBody>
      </p:sp>
      <p:sp>
        <p:nvSpPr>
          <p:cNvPr id="7" name="Google Shape;7;p1"/>
          <p:cNvSpPr txBox="1">
            <a:spLocks noGrp="1"/>
          </p:cNvSpPr>
          <p:nvPr>
            <p:ph type="body" idx="1"/>
          </p:nvPr>
        </p:nvSpPr>
        <p:spPr>
          <a:xfrm>
            <a:off x="1426200" y="2304950"/>
            <a:ext cx="15435600" cy="68328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1pPr>
            <a:lvl2pPr marL="914400" lvl="1"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2pPr>
            <a:lvl3pPr marL="1371600" lvl="2"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3pPr>
            <a:lvl4pPr marL="1828800" lvl="3"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4pPr>
            <a:lvl5pPr marL="2286000" lvl="4"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5pPr>
            <a:lvl6pPr marL="2743200" lvl="5"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6pPr>
            <a:lvl7pPr marL="3200400" lvl="6"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7pPr>
            <a:lvl8pPr marL="3657600" lvl="7"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8pPr>
            <a:lvl9pPr marL="4114800" lvl="8" indent="-317500">
              <a:lnSpc>
                <a:spcPct val="115000"/>
              </a:lnSpc>
              <a:spcBef>
                <a:spcPts val="1600"/>
              </a:spcBef>
              <a:spcAft>
                <a:spcPts val="1600"/>
              </a:spcAft>
              <a:buClr>
                <a:schemeClr val="dk1"/>
              </a:buClr>
              <a:buSzPts val="1400"/>
              <a:buFont typeface="Barlow Medium"/>
              <a:buChar char="■"/>
              <a:defRPr>
                <a:solidFill>
                  <a:schemeClr val="dk1"/>
                </a:solidFill>
                <a:latin typeface="Barlow Medium"/>
                <a:ea typeface="Barlow Medium"/>
                <a:cs typeface="Barlow Medium"/>
                <a:sym typeface="Barlow Medium"/>
              </a:defRPr>
            </a:lvl9pPr>
          </a:lstStyle>
          <a:p>
            <a:endParaRPr/>
          </a:p>
        </p:txBody>
      </p:sp>
    </p:spTree>
    <p:extLst>
      <p:ext uri="{BB962C8B-B14F-4D97-AF65-F5344CB8AC3E}">
        <p14:creationId xmlns:p14="http://schemas.microsoft.com/office/powerpoint/2010/main" val="133851898"/>
      </p:ext>
    </p:extLst>
  </p:cSld>
  <p:clrMap bg1="lt1" tx1="dk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1"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15.svg"/></Relationships>
</file>

<file path=ppt/slides/_rels/slide11.xml.rels><?xml version="1.0" encoding="UTF-8" standalone="yes"?>
<Relationships xmlns="http://schemas.openxmlformats.org/package/2006/relationships"><Relationship Id="rId8" Type="http://schemas.openxmlformats.org/officeDocument/2006/relationships/hyperlink" Target="https://etimologia.com/teatro/" TargetMode="External"/><Relationship Id="rId3" Type="http://schemas.openxmlformats.org/officeDocument/2006/relationships/image" Target="../media/image14.png"/><Relationship Id="rId7" Type="http://schemas.openxmlformats.org/officeDocument/2006/relationships/image" Target="../media/image35.jpe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15.svg"/><Relationship Id="rId9" Type="http://schemas.openxmlformats.org/officeDocument/2006/relationships/hyperlink" Target="https://etimologia.com/individuo/"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37.svg"/><Relationship Id="rId5" Type="http://schemas.openxmlformats.org/officeDocument/2006/relationships/image" Target="../media/image36.png"/><Relationship Id="rId4" Type="http://schemas.openxmlformats.org/officeDocument/2006/relationships/image" Target="../media/image34.svg"/></Relationships>
</file>

<file path=ppt/slides/_rels/slide13.xml.rels><?xml version="1.0" encoding="UTF-8" standalone="yes"?>
<Relationships xmlns="http://schemas.openxmlformats.org/package/2006/relationships"><Relationship Id="rId8" Type="http://schemas.openxmlformats.org/officeDocument/2006/relationships/image" Target="../media/image8.svg"/><Relationship Id="rId13" Type="http://schemas.openxmlformats.org/officeDocument/2006/relationships/image" Target="../media/image22.png"/><Relationship Id="rId3" Type="http://schemas.openxmlformats.org/officeDocument/2006/relationships/image" Target="../media/image14.png"/><Relationship Id="rId7" Type="http://schemas.openxmlformats.org/officeDocument/2006/relationships/image" Target="../media/image7.png"/><Relationship Id="rId12" Type="http://schemas.openxmlformats.org/officeDocument/2006/relationships/image" Target="../media/image21.sv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17.svg"/><Relationship Id="rId11" Type="http://schemas.openxmlformats.org/officeDocument/2006/relationships/image" Target="../media/image20.png"/><Relationship Id="rId5" Type="http://schemas.openxmlformats.org/officeDocument/2006/relationships/image" Target="../media/image16.png"/><Relationship Id="rId15" Type="http://schemas.openxmlformats.org/officeDocument/2006/relationships/image" Target="../media/image24.gif"/><Relationship Id="rId10" Type="http://schemas.openxmlformats.org/officeDocument/2006/relationships/image" Target="../media/image19.svg"/><Relationship Id="rId4" Type="http://schemas.openxmlformats.org/officeDocument/2006/relationships/image" Target="../media/image15.svg"/><Relationship Id="rId9" Type="http://schemas.openxmlformats.org/officeDocument/2006/relationships/image" Target="../media/image18.png"/><Relationship Id="rId14" Type="http://schemas.openxmlformats.org/officeDocument/2006/relationships/image" Target="../media/image23.svg"/></Relationships>
</file>

<file path=ppt/slides/_rels/slide14.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8.png"/><Relationship Id="rId7" Type="http://schemas.openxmlformats.org/officeDocument/2006/relationships/hyperlink" Target="https://www.filosofia.org/filomat/df429.htm" TargetMode="External"/><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39.svg"/><Relationship Id="rId9" Type="http://schemas.openxmlformats.org/officeDocument/2006/relationships/image" Target="../media/image43.svg"/></Relationships>
</file>

<file path=ppt/slides/_rels/slide1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52.png"/><Relationship Id="rId3" Type="http://schemas.openxmlformats.org/officeDocument/2006/relationships/image" Target="../media/image44.png"/><Relationship Id="rId7" Type="http://schemas.openxmlformats.org/officeDocument/2006/relationships/image" Target="../media/image48.png"/><Relationship Id="rId12" Type="http://schemas.openxmlformats.org/officeDocument/2006/relationships/image" Target="../media/image6.sv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47.svg"/><Relationship Id="rId11" Type="http://schemas.openxmlformats.org/officeDocument/2006/relationships/image" Target="../media/image5.png"/><Relationship Id="rId5" Type="http://schemas.openxmlformats.org/officeDocument/2006/relationships/image" Target="../media/image46.png"/><Relationship Id="rId15" Type="http://schemas.openxmlformats.org/officeDocument/2006/relationships/hyperlink" Target="https://www.filosofia.org/filomat/df736.htm" TargetMode="External"/><Relationship Id="rId10" Type="http://schemas.openxmlformats.org/officeDocument/2006/relationships/image" Target="../media/image51.svg"/><Relationship Id="rId4" Type="http://schemas.openxmlformats.org/officeDocument/2006/relationships/image" Target="../media/image45.svg"/><Relationship Id="rId9" Type="http://schemas.openxmlformats.org/officeDocument/2006/relationships/image" Target="../media/image50.png"/><Relationship Id="rId14" Type="http://schemas.openxmlformats.org/officeDocument/2006/relationships/hyperlink" Target="https://www.filosofia.org/filomat/df488.htm" TargetMode="External"/></Relationships>
</file>

<file path=ppt/slides/_rels/slide16.xml.rels><?xml version="1.0" encoding="UTF-8" standalone="yes"?>
<Relationships xmlns="http://schemas.openxmlformats.org/package/2006/relationships"><Relationship Id="rId8" Type="http://schemas.openxmlformats.org/officeDocument/2006/relationships/image" Target="../media/image21.svg"/><Relationship Id="rId13" Type="http://schemas.openxmlformats.org/officeDocument/2006/relationships/image" Target="../media/image55.png"/><Relationship Id="rId3" Type="http://schemas.openxmlformats.org/officeDocument/2006/relationships/image" Target="../media/image16.png"/><Relationship Id="rId7" Type="http://schemas.openxmlformats.org/officeDocument/2006/relationships/image" Target="../media/image20.png"/><Relationship Id="rId12" Type="http://schemas.openxmlformats.org/officeDocument/2006/relationships/image" Target="../media/image54.sv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19.svg"/><Relationship Id="rId11" Type="http://schemas.openxmlformats.org/officeDocument/2006/relationships/image" Target="../media/image53.png"/><Relationship Id="rId5" Type="http://schemas.openxmlformats.org/officeDocument/2006/relationships/image" Target="../media/image18.png"/><Relationship Id="rId10" Type="http://schemas.openxmlformats.org/officeDocument/2006/relationships/image" Target="../media/image23.svg"/><Relationship Id="rId4" Type="http://schemas.openxmlformats.org/officeDocument/2006/relationships/image" Target="../media/image17.svg"/><Relationship Id="rId9" Type="http://schemas.openxmlformats.org/officeDocument/2006/relationships/image" Target="../media/image22.png"/><Relationship Id="rId14" Type="http://schemas.openxmlformats.org/officeDocument/2006/relationships/image" Target="../media/image56.svg"/></Relationships>
</file>

<file path=ppt/slides/_rels/slide17.xml.rels><?xml version="1.0" encoding="UTF-8" standalone="yes"?>
<Relationships xmlns="http://schemas.openxmlformats.org/package/2006/relationships"><Relationship Id="rId8" Type="http://schemas.openxmlformats.org/officeDocument/2006/relationships/image" Target="../media/image58.svg"/><Relationship Id="rId13" Type="http://schemas.openxmlformats.org/officeDocument/2006/relationships/image" Target="../media/image63.png"/><Relationship Id="rId3" Type="http://schemas.openxmlformats.org/officeDocument/2006/relationships/image" Target="../media/image16.png"/><Relationship Id="rId7" Type="http://schemas.openxmlformats.org/officeDocument/2006/relationships/image" Target="../media/image57.png"/><Relationship Id="rId12" Type="http://schemas.openxmlformats.org/officeDocument/2006/relationships/image" Target="../media/image62.svg"/><Relationship Id="rId2" Type="http://schemas.openxmlformats.org/officeDocument/2006/relationships/image" Target="../media/image2.png"/><Relationship Id="rId16" Type="http://schemas.openxmlformats.org/officeDocument/2006/relationships/image" Target="../media/image66.svg"/><Relationship Id="rId1" Type="http://schemas.openxmlformats.org/officeDocument/2006/relationships/slideLayout" Target="../slideLayouts/slideLayout7.xml"/><Relationship Id="rId6" Type="http://schemas.openxmlformats.org/officeDocument/2006/relationships/image" Target="../media/image10.svg"/><Relationship Id="rId11" Type="http://schemas.openxmlformats.org/officeDocument/2006/relationships/image" Target="../media/image61.png"/><Relationship Id="rId5" Type="http://schemas.openxmlformats.org/officeDocument/2006/relationships/image" Target="../media/image9.png"/><Relationship Id="rId15" Type="http://schemas.openxmlformats.org/officeDocument/2006/relationships/image" Target="../media/image65.png"/><Relationship Id="rId10" Type="http://schemas.openxmlformats.org/officeDocument/2006/relationships/image" Target="../media/image60.svg"/><Relationship Id="rId4" Type="http://schemas.openxmlformats.org/officeDocument/2006/relationships/image" Target="../media/image17.svg"/><Relationship Id="rId9" Type="http://schemas.openxmlformats.org/officeDocument/2006/relationships/image" Target="../media/image59.png"/><Relationship Id="rId14" Type="http://schemas.openxmlformats.org/officeDocument/2006/relationships/image" Target="../media/image64.svg"/></Relationships>
</file>

<file path=ppt/slides/_rels/slide18.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77.png"/><Relationship Id="rId3" Type="http://schemas.openxmlformats.org/officeDocument/2006/relationships/image" Target="../media/image67.png"/><Relationship Id="rId7" Type="http://schemas.openxmlformats.org/officeDocument/2006/relationships/image" Target="../media/image71.png"/><Relationship Id="rId12" Type="http://schemas.openxmlformats.org/officeDocument/2006/relationships/image" Target="../media/image76.svg"/><Relationship Id="rId2" Type="http://schemas.openxmlformats.org/officeDocument/2006/relationships/image" Target="../media/image2.png"/><Relationship Id="rId16" Type="http://schemas.openxmlformats.org/officeDocument/2006/relationships/image" Target="../media/image80.svg"/><Relationship Id="rId1" Type="http://schemas.openxmlformats.org/officeDocument/2006/relationships/slideLayout" Target="../slideLayouts/slideLayout7.xml"/><Relationship Id="rId6" Type="http://schemas.openxmlformats.org/officeDocument/2006/relationships/image" Target="../media/image70.svg"/><Relationship Id="rId11" Type="http://schemas.openxmlformats.org/officeDocument/2006/relationships/image" Target="../media/image75.png"/><Relationship Id="rId5" Type="http://schemas.openxmlformats.org/officeDocument/2006/relationships/image" Target="../media/image69.png"/><Relationship Id="rId15" Type="http://schemas.openxmlformats.org/officeDocument/2006/relationships/image" Target="../media/image79.png"/><Relationship Id="rId10" Type="http://schemas.openxmlformats.org/officeDocument/2006/relationships/image" Target="../media/image74.svg"/><Relationship Id="rId4" Type="http://schemas.openxmlformats.org/officeDocument/2006/relationships/image" Target="../media/image68.svg"/><Relationship Id="rId9" Type="http://schemas.openxmlformats.org/officeDocument/2006/relationships/image" Target="../media/image73.png"/><Relationship Id="rId14" Type="http://schemas.openxmlformats.org/officeDocument/2006/relationships/image" Target="../media/image78.svg"/></Relationships>
</file>

<file path=ppt/slides/_rels/slide19.xml.rels><?xml version="1.0" encoding="UTF-8" standalone="yes"?>
<Relationships xmlns="http://schemas.openxmlformats.org/package/2006/relationships"><Relationship Id="rId8" Type="http://schemas.openxmlformats.org/officeDocument/2006/relationships/image" Target="../media/image28.svg"/><Relationship Id="rId13" Type="http://schemas.openxmlformats.org/officeDocument/2006/relationships/image" Target="../media/image87.svg"/><Relationship Id="rId3" Type="http://schemas.openxmlformats.org/officeDocument/2006/relationships/image" Target="../media/image14.png"/><Relationship Id="rId7" Type="http://schemas.openxmlformats.org/officeDocument/2006/relationships/image" Target="../media/image27.png"/><Relationship Id="rId12" Type="http://schemas.openxmlformats.org/officeDocument/2006/relationships/image" Target="../media/image86.pn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82.svg"/><Relationship Id="rId11" Type="http://schemas.openxmlformats.org/officeDocument/2006/relationships/image" Target="../media/image85.svg"/><Relationship Id="rId5" Type="http://schemas.openxmlformats.org/officeDocument/2006/relationships/image" Target="../media/image81.png"/><Relationship Id="rId10" Type="http://schemas.openxmlformats.org/officeDocument/2006/relationships/image" Target="../media/image84.png"/><Relationship Id="rId4" Type="http://schemas.openxmlformats.org/officeDocument/2006/relationships/image" Target="../media/image15.svg"/><Relationship Id="rId9" Type="http://schemas.openxmlformats.org/officeDocument/2006/relationships/image" Target="../media/image83.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8" Type="http://schemas.openxmlformats.org/officeDocument/2006/relationships/image" Target="../media/image91.sv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51.svg"/><Relationship Id="rId5" Type="http://schemas.openxmlformats.org/officeDocument/2006/relationships/image" Target="../media/image50.png"/><Relationship Id="rId4" Type="http://schemas.openxmlformats.org/officeDocument/2006/relationships/image" Target="../media/image89.svg"/><Relationship Id="rId9" Type="http://schemas.openxmlformats.org/officeDocument/2006/relationships/image" Target="../media/image92.jpeg"/></Relationships>
</file>

<file path=ppt/slides/_rels/slide21.xml.rels><?xml version="1.0" encoding="UTF-8" standalone="yes"?>
<Relationships xmlns="http://schemas.openxmlformats.org/package/2006/relationships"><Relationship Id="rId8" Type="http://schemas.openxmlformats.org/officeDocument/2006/relationships/image" Target="../media/image96.svg"/><Relationship Id="rId13" Type="http://schemas.openxmlformats.org/officeDocument/2006/relationships/image" Target="../media/image101.svg"/><Relationship Id="rId3" Type="http://schemas.openxmlformats.org/officeDocument/2006/relationships/image" Target="../media/image33.png"/><Relationship Id="rId7" Type="http://schemas.openxmlformats.org/officeDocument/2006/relationships/image" Target="../media/image95.png"/><Relationship Id="rId12" Type="http://schemas.openxmlformats.org/officeDocument/2006/relationships/image" Target="../media/image100.pn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94.svg"/><Relationship Id="rId11" Type="http://schemas.openxmlformats.org/officeDocument/2006/relationships/image" Target="../media/image99.svg"/><Relationship Id="rId5" Type="http://schemas.openxmlformats.org/officeDocument/2006/relationships/image" Target="../media/image93.png"/><Relationship Id="rId10" Type="http://schemas.openxmlformats.org/officeDocument/2006/relationships/image" Target="../media/image98.png"/><Relationship Id="rId4" Type="http://schemas.openxmlformats.org/officeDocument/2006/relationships/image" Target="../media/image34.svg"/><Relationship Id="rId9" Type="http://schemas.openxmlformats.org/officeDocument/2006/relationships/image" Target="../media/image97.jpeg"/></Relationships>
</file>

<file path=ppt/slides/_rels/slide22.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image" Target="../media/image110.svg"/><Relationship Id="rId3" Type="http://schemas.openxmlformats.org/officeDocument/2006/relationships/image" Target="../media/image65.png"/><Relationship Id="rId7" Type="http://schemas.openxmlformats.org/officeDocument/2006/relationships/image" Target="../media/image104.svg"/><Relationship Id="rId12" Type="http://schemas.openxmlformats.org/officeDocument/2006/relationships/image" Target="../media/image109.pn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103.png"/><Relationship Id="rId11" Type="http://schemas.openxmlformats.org/officeDocument/2006/relationships/image" Target="../media/image108.svg"/><Relationship Id="rId5" Type="http://schemas.openxmlformats.org/officeDocument/2006/relationships/image" Target="../media/image102.jpeg"/><Relationship Id="rId10" Type="http://schemas.openxmlformats.org/officeDocument/2006/relationships/image" Target="../media/image107.png"/><Relationship Id="rId4" Type="http://schemas.openxmlformats.org/officeDocument/2006/relationships/image" Target="../media/image66.svg"/><Relationship Id="rId9" Type="http://schemas.openxmlformats.org/officeDocument/2006/relationships/image" Target="../media/image106.svg"/></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3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12" Type="http://schemas.openxmlformats.org/officeDocument/2006/relationships/image" Target="../media/image12.sv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6.svg"/><Relationship Id="rId11" Type="http://schemas.openxmlformats.org/officeDocument/2006/relationships/image" Target="../media/image11.pn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xml"/><Relationship Id="rId1" Type="http://schemas.openxmlformats.org/officeDocument/2006/relationships/slideLayout" Target="../slideLayouts/slideLayout60.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13" Type="http://schemas.openxmlformats.org/officeDocument/2006/relationships/image" Target="../media/image22.png"/><Relationship Id="rId3" Type="http://schemas.openxmlformats.org/officeDocument/2006/relationships/image" Target="../media/image14.png"/><Relationship Id="rId7" Type="http://schemas.openxmlformats.org/officeDocument/2006/relationships/image" Target="../media/image7.png"/><Relationship Id="rId12" Type="http://schemas.openxmlformats.org/officeDocument/2006/relationships/image" Target="../media/image21.sv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17.svg"/><Relationship Id="rId11" Type="http://schemas.openxmlformats.org/officeDocument/2006/relationships/image" Target="../media/image20.png"/><Relationship Id="rId5" Type="http://schemas.openxmlformats.org/officeDocument/2006/relationships/image" Target="../media/image16.png"/><Relationship Id="rId15" Type="http://schemas.openxmlformats.org/officeDocument/2006/relationships/image" Target="../media/image24.gif"/><Relationship Id="rId10" Type="http://schemas.openxmlformats.org/officeDocument/2006/relationships/image" Target="../media/image19.svg"/><Relationship Id="rId4" Type="http://schemas.openxmlformats.org/officeDocument/2006/relationships/image" Target="../media/image15.svg"/><Relationship Id="rId9" Type="http://schemas.openxmlformats.org/officeDocument/2006/relationships/image" Target="../media/image18.png"/><Relationship Id="rId14" Type="http://schemas.openxmlformats.org/officeDocument/2006/relationships/image" Target="../media/image23.svg"/></Relationships>
</file>

<file path=ppt/slides/_rels/slide7.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14.png"/><Relationship Id="rId7" Type="http://schemas.openxmlformats.org/officeDocument/2006/relationships/image" Target="../media/image27.pn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5.svg"/><Relationship Id="rId9" Type="http://schemas.openxmlformats.org/officeDocument/2006/relationships/image" Target="../media/image29.jpeg"/></Relationships>
</file>

<file path=ppt/slides/_rels/slide8.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14.png"/><Relationship Id="rId7" Type="http://schemas.openxmlformats.org/officeDocument/2006/relationships/image" Target="../media/image27.pn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5.sv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32.jpe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15.sv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86295E7F-EA66-480B-B001-C8BE7CD619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480060" y="7338060"/>
            <a:ext cx="17323308" cy="2468880"/>
          </a:xfrm>
          <a:prstGeom prst="rect">
            <a:avLst/>
          </a:prstGeom>
          <a:solidFill>
            <a:srgbClr val="262626"/>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600">
              <a:defRPr/>
            </a:pPr>
            <a:endParaRPr lang="en-US" sz="2700">
              <a:solidFill>
                <a:prstClr val="white"/>
              </a:solidFill>
              <a:latin typeface="Calibri" panose="020F0502020204030204"/>
            </a:endParaRPr>
          </a:p>
        </p:txBody>
      </p:sp>
      <p:pic>
        <p:nvPicPr>
          <p:cNvPr id="5" name="Imagen 4" descr="Un camión en la calle&#10;&#10;Descripción generada automáticamente con confianza baja">
            <a:extLst>
              <a:ext uri="{FF2B5EF4-FFF2-40B4-BE49-F238E27FC236}">
                <a16:creationId xmlns:a16="http://schemas.microsoft.com/office/drawing/2014/main" id="{1A10E003-5344-4DA9-99C7-8D161CF959FF}"/>
              </a:ext>
            </a:extLst>
          </p:cNvPr>
          <p:cNvPicPr>
            <a:picLocks noChangeAspect="1"/>
          </p:cNvPicPr>
          <p:nvPr/>
        </p:nvPicPr>
        <p:blipFill rotWithShape="1">
          <a:blip r:embed="rId2">
            <a:extLst>
              <a:ext uri="{28A0092B-C50C-407E-A947-70E740481C1C}">
                <a14:useLocalDpi xmlns:a14="http://schemas.microsoft.com/office/drawing/2010/main" val="0"/>
              </a:ext>
            </a:extLst>
          </a:blip>
          <a:srcRect r="-1" b="31310"/>
          <a:stretch/>
        </p:blipFill>
        <p:spPr>
          <a:xfrm>
            <a:off x="480060" y="480060"/>
            <a:ext cx="17323308" cy="6693408"/>
          </a:xfrm>
          <a:prstGeom prst="rect">
            <a:avLst/>
          </a:prstGeom>
        </p:spPr>
      </p:pic>
      <p:cxnSp>
        <p:nvCxnSpPr>
          <p:cNvPr id="31" name="Straight Connector 30">
            <a:extLst>
              <a:ext uri="{FF2B5EF4-FFF2-40B4-BE49-F238E27FC236}">
                <a16:creationId xmlns:a16="http://schemas.microsoft.com/office/drawing/2014/main" id="{E126E481-B945-4179-BD79-05E96E9B29E1}"/>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2580265" y="7896159"/>
            <a:ext cx="0" cy="13716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sp>
        <p:nvSpPr>
          <p:cNvPr id="6" name="Google Shape;791;p29">
            <a:extLst>
              <a:ext uri="{FF2B5EF4-FFF2-40B4-BE49-F238E27FC236}">
                <a16:creationId xmlns:a16="http://schemas.microsoft.com/office/drawing/2014/main" id="{843D27D9-326C-4E60-9D3E-34EDBC175B37}"/>
              </a:ext>
            </a:extLst>
          </p:cNvPr>
          <p:cNvSpPr txBox="1">
            <a:spLocks noGrp="1"/>
          </p:cNvSpPr>
          <p:nvPr>
            <p:ph type="ctrTitle"/>
          </p:nvPr>
        </p:nvSpPr>
        <p:spPr>
          <a:xfrm>
            <a:off x="6778028" y="1019241"/>
            <a:ext cx="7491134" cy="2107458"/>
          </a:xfrm>
          <a:prstGeom prst="rect">
            <a:avLst/>
          </a:prstGeom>
        </p:spPr>
        <p:style>
          <a:lnRef idx="2">
            <a:schemeClr val="accent3"/>
          </a:lnRef>
          <a:fillRef idx="1">
            <a:schemeClr val="lt1"/>
          </a:fillRef>
          <a:effectRef idx="0">
            <a:schemeClr val="accent3"/>
          </a:effectRef>
          <a:fontRef idx="minor">
            <a:schemeClr val="dk1"/>
          </a:fontRef>
        </p:style>
        <p:txBody>
          <a:bodyPr spcFirstLastPara="1" vert="horz" wrap="square" lIns="0" tIns="0" rIns="0" bIns="0" rtlCol="0" anchor="ctr" anchorCtr="0">
            <a:noAutofit/>
          </a:bodyPr>
          <a:lstStyle/>
          <a:p>
            <a:pPr>
              <a:spcAft>
                <a:spcPts val="900"/>
              </a:spcAft>
            </a:pPr>
            <a:r>
              <a:rPr lang="es-CL" sz="3000" dirty="0"/>
              <a:t>IDEAS INICIALES</a:t>
            </a:r>
            <a:endParaRPr sz="3000" dirty="0"/>
          </a:p>
        </p:txBody>
      </p:sp>
      <p:sp>
        <p:nvSpPr>
          <p:cNvPr id="2" name="CuadroTexto 1">
            <a:extLst>
              <a:ext uri="{FF2B5EF4-FFF2-40B4-BE49-F238E27FC236}">
                <a16:creationId xmlns:a16="http://schemas.microsoft.com/office/drawing/2014/main" id="{46EF8A93-F8CB-4E83-995C-87BEFAA4921F}"/>
              </a:ext>
            </a:extLst>
          </p:cNvPr>
          <p:cNvSpPr txBox="1"/>
          <p:nvPr/>
        </p:nvSpPr>
        <p:spPr>
          <a:xfrm>
            <a:off x="1413803" y="8250703"/>
            <a:ext cx="8799341" cy="507831"/>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wrap="square" rtlCol="0">
            <a:spAutoFit/>
          </a:bodyPr>
          <a:lstStyle/>
          <a:p>
            <a:pPr defTabSz="1371600"/>
            <a:r>
              <a:rPr lang="es-CL" sz="2700" b="1">
                <a:solidFill>
                  <a:prstClr val="black"/>
                </a:solidFill>
                <a:latin typeface="Calibri" panose="020F0502020204030204"/>
              </a:rPr>
              <a:t>CLASE 1</a:t>
            </a:r>
            <a:endParaRPr lang="es-CL" sz="2700" b="1" dirty="0">
              <a:solidFill>
                <a:prstClr val="black"/>
              </a:solidFill>
              <a:latin typeface="Calibri" panose="020F0502020204030204"/>
            </a:endParaRPr>
          </a:p>
        </p:txBody>
      </p:sp>
      <p:sp>
        <p:nvSpPr>
          <p:cNvPr id="4" name="Subtítulo 3">
            <a:extLst>
              <a:ext uri="{FF2B5EF4-FFF2-40B4-BE49-F238E27FC236}">
                <a16:creationId xmlns:a16="http://schemas.microsoft.com/office/drawing/2014/main" id="{53C56F65-7A76-FE74-7794-4EC33F2D33E6}"/>
              </a:ext>
            </a:extLst>
          </p:cNvPr>
          <p:cNvSpPr>
            <a:spLocks noGrp="1"/>
          </p:cNvSpPr>
          <p:nvPr>
            <p:ph type="subTitle" idx="1"/>
          </p:nvPr>
        </p:nvSpPr>
        <p:spPr/>
        <p:txBody>
          <a:bodyPr/>
          <a:lstStyle/>
          <a:p>
            <a:endParaRPr lang="es-CL"/>
          </a:p>
        </p:txBody>
      </p:sp>
    </p:spTree>
    <p:extLst>
      <p:ext uri="{BB962C8B-B14F-4D97-AF65-F5344CB8AC3E}">
        <p14:creationId xmlns:p14="http://schemas.microsoft.com/office/powerpoint/2010/main" val="1684620755"/>
      </p:ext>
    </p:extLst>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1028700" y="241287"/>
            <a:ext cx="16550980" cy="1451001"/>
          </a:xfrm>
          <a:prstGeom prst="rect">
            <a:avLst/>
          </a:prstGeom>
        </p:spPr>
        <p:txBody>
          <a:bodyPr lIns="0" tIns="0" rIns="0" bIns="0" rtlCol="0" anchor="t">
            <a:spAutoFit/>
          </a:bodyPr>
          <a:lstStyle/>
          <a:p>
            <a:pPr algn="ctr">
              <a:lnSpc>
                <a:spcPts val="10843"/>
              </a:lnSpc>
            </a:pPr>
            <a:r>
              <a:rPr lang="en-US" sz="8744">
                <a:solidFill>
                  <a:srgbClr val="2C2B2B"/>
                </a:solidFill>
                <a:latin typeface="Childos Arabic SemiBold"/>
                <a:ea typeface="Childos Arabic SemiBold"/>
                <a:cs typeface="Childos Arabic SemiBold"/>
                <a:sym typeface="Childos Arabic SemiBold"/>
              </a:rPr>
              <a:t>VAMOS CON LO ETIMOLÓGICO</a:t>
            </a:r>
          </a:p>
        </p:txBody>
      </p:sp>
      <p:sp>
        <p:nvSpPr>
          <p:cNvPr id="4" name="Freeform 4"/>
          <p:cNvSpPr/>
          <p:nvPr/>
        </p:nvSpPr>
        <p:spPr>
          <a:xfrm>
            <a:off x="15691262" y="7796104"/>
            <a:ext cx="3136077" cy="2924391"/>
          </a:xfrm>
          <a:custGeom>
            <a:avLst/>
            <a:gdLst/>
            <a:ahLst/>
            <a:cxnLst/>
            <a:rect l="l" t="t" r="r" b="b"/>
            <a:pathLst>
              <a:path w="3136077" h="2924391">
                <a:moveTo>
                  <a:pt x="0" y="0"/>
                </a:moveTo>
                <a:lnTo>
                  <a:pt x="3136076" y="0"/>
                </a:lnTo>
                <a:lnTo>
                  <a:pt x="3136076" y="2924392"/>
                </a:lnTo>
                <a:lnTo>
                  <a:pt x="0" y="292439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Freeform 5"/>
          <p:cNvSpPr/>
          <p:nvPr/>
        </p:nvSpPr>
        <p:spPr>
          <a:xfrm rot="-1864397">
            <a:off x="354382" y="785976"/>
            <a:ext cx="1810807" cy="647364"/>
          </a:xfrm>
          <a:custGeom>
            <a:avLst/>
            <a:gdLst/>
            <a:ahLst/>
            <a:cxnLst/>
            <a:rect l="l" t="t" r="r" b="b"/>
            <a:pathLst>
              <a:path w="1810807" h="647364">
                <a:moveTo>
                  <a:pt x="0" y="0"/>
                </a:moveTo>
                <a:lnTo>
                  <a:pt x="1810807" y="0"/>
                </a:lnTo>
                <a:lnTo>
                  <a:pt x="1810807" y="647364"/>
                </a:lnTo>
                <a:lnTo>
                  <a:pt x="0" y="647364"/>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6" name="Freeform 6"/>
          <p:cNvSpPr/>
          <p:nvPr/>
        </p:nvSpPr>
        <p:spPr>
          <a:xfrm rot="-8975223" flipV="1">
            <a:off x="16292892" y="778914"/>
            <a:ext cx="1810807" cy="647364"/>
          </a:xfrm>
          <a:custGeom>
            <a:avLst/>
            <a:gdLst/>
            <a:ahLst/>
            <a:cxnLst/>
            <a:rect l="l" t="t" r="r" b="b"/>
            <a:pathLst>
              <a:path w="1810807" h="647364">
                <a:moveTo>
                  <a:pt x="0" y="647364"/>
                </a:moveTo>
                <a:lnTo>
                  <a:pt x="1810808" y="647364"/>
                </a:lnTo>
                <a:lnTo>
                  <a:pt x="1810808" y="0"/>
                </a:lnTo>
                <a:lnTo>
                  <a:pt x="0" y="0"/>
                </a:lnTo>
                <a:lnTo>
                  <a:pt x="0" y="647364"/>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TextBox 7"/>
          <p:cNvSpPr txBox="1"/>
          <p:nvPr/>
        </p:nvSpPr>
        <p:spPr>
          <a:xfrm>
            <a:off x="1259785" y="2733523"/>
            <a:ext cx="16525070" cy="7229005"/>
          </a:xfrm>
          <a:prstGeom prst="rect">
            <a:avLst/>
          </a:prstGeom>
        </p:spPr>
        <p:txBody>
          <a:bodyPr lIns="0" tIns="0" rIns="0" bIns="0" rtlCol="0" anchor="t">
            <a:spAutoFit/>
          </a:bodyPr>
          <a:lstStyle/>
          <a:p>
            <a:pPr algn="just">
              <a:lnSpc>
                <a:spcPts val="4764"/>
              </a:lnSpc>
            </a:pPr>
            <a:r>
              <a:rPr lang="en-US" sz="3842">
                <a:solidFill>
                  <a:srgbClr val="2C2B2B"/>
                </a:solidFill>
                <a:latin typeface="Childos Arabic SemiBold"/>
                <a:ea typeface="Childos Arabic SemiBold"/>
                <a:cs typeface="Childos Arabic SemiBold"/>
                <a:sym typeface="Childos Arabic SemiBold"/>
              </a:rPr>
              <a:t>EL TÉRMINO ‘HUMĀNUS’ ESTÁ COMPUESTO POR ‘HUMUS’ (TIERRA, SUELO) Y SUFIJO ‘-ANUS’ (RELATIVO, PERTENECIENTE). DE HECHO, EL VOCABLO HUMUS APARECE RECOGIDO POR EL DICCIONARIO DE LA RAE DESDE SU EDICIÓN DE 1884 EN EL QUE SE LE DABA LA SIGUIENTE ACEPCIÓN: ‘TIERRA VEGETAL PROPIA PARA LA NUTRICIÓN DE LAS PLANTAS’. DE AHÍ QUE ENTERRAR UN CADÁVER SEA CONOCIDO TAMBIÉN COMO ‘INHUMAR’ (BAJO TIERRA).</a:t>
            </a:r>
          </a:p>
          <a:p>
            <a:pPr algn="just">
              <a:lnSpc>
                <a:spcPts val="4764"/>
              </a:lnSpc>
            </a:pPr>
            <a:endParaRPr lang="en-US" sz="3842">
              <a:solidFill>
                <a:srgbClr val="2C2B2B"/>
              </a:solidFill>
              <a:latin typeface="Childos Arabic SemiBold"/>
              <a:ea typeface="Childos Arabic SemiBold"/>
              <a:cs typeface="Childos Arabic SemiBold"/>
              <a:sym typeface="Childos Arabic SemiBold"/>
            </a:endParaRPr>
          </a:p>
          <a:p>
            <a:pPr algn="just">
              <a:lnSpc>
                <a:spcPts val="4764"/>
              </a:lnSpc>
            </a:pPr>
            <a:r>
              <a:rPr lang="en-US" sz="3842">
                <a:solidFill>
                  <a:srgbClr val="2C2B2B"/>
                </a:solidFill>
                <a:latin typeface="Childos Arabic SemiBold"/>
                <a:ea typeface="Childos Arabic SemiBold"/>
                <a:cs typeface="Childos Arabic SemiBold"/>
                <a:sym typeface="Childos Arabic SemiBold"/>
              </a:rPr>
              <a:t>A SU VEZ EL HUMUS DEMUESTRA EL CARÁCTER FINITO DEL HOMBRE (SER HUMANO). HUMUS TIENE SU CUOTA EN LA PALABRA HUMILDAD. ENTONCES ENTRE HUMILDAD Y POLVO, BARRO Y TIERRA HAY UNA ESPECIE DE ESENCIA DEL HOMBRE, QUE AL NO SER ASEXUADA ENGLOBA AL HOMBRE Y LA MUJER. </a:t>
            </a:r>
          </a:p>
          <a:p>
            <a:pPr algn="just">
              <a:lnSpc>
                <a:spcPts val="4764"/>
              </a:lnSpc>
            </a:pPr>
            <a:endParaRPr lang="en-US" sz="3842">
              <a:solidFill>
                <a:srgbClr val="2C2B2B"/>
              </a:solidFill>
              <a:latin typeface="Childos Arabic SemiBold"/>
              <a:ea typeface="Childos Arabic SemiBold"/>
              <a:cs typeface="Childos Arabic SemiBold"/>
              <a:sym typeface="Childos Arabic SemiBold"/>
            </a:endParaRPr>
          </a:p>
        </p:txBody>
      </p:sp>
      <p:sp>
        <p:nvSpPr>
          <p:cNvPr id="8" name="TextBox 8"/>
          <p:cNvSpPr txBox="1"/>
          <p:nvPr/>
        </p:nvSpPr>
        <p:spPr>
          <a:xfrm>
            <a:off x="3449880" y="1787528"/>
            <a:ext cx="11388239" cy="831695"/>
          </a:xfrm>
          <a:prstGeom prst="rect">
            <a:avLst/>
          </a:prstGeom>
        </p:spPr>
        <p:txBody>
          <a:bodyPr lIns="0" tIns="0" rIns="0" bIns="0" rtlCol="0" anchor="t">
            <a:spAutoFit/>
          </a:bodyPr>
          <a:lstStyle/>
          <a:p>
            <a:pPr algn="ctr">
              <a:lnSpc>
                <a:spcPts val="6237"/>
              </a:lnSpc>
            </a:pPr>
            <a:r>
              <a:rPr lang="en-US" sz="5030">
                <a:solidFill>
                  <a:srgbClr val="94221E"/>
                </a:solidFill>
                <a:latin typeface="Childos Arabic SemiBold"/>
                <a:ea typeface="Childos Arabic SemiBold"/>
                <a:cs typeface="Childos Arabic SemiBold"/>
                <a:sym typeface="Childos Arabic SemiBold"/>
              </a:rPr>
              <a:t>HUMANO</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1028700" y="241287"/>
            <a:ext cx="16550980" cy="1451001"/>
          </a:xfrm>
          <a:prstGeom prst="rect">
            <a:avLst/>
          </a:prstGeom>
        </p:spPr>
        <p:txBody>
          <a:bodyPr lIns="0" tIns="0" rIns="0" bIns="0" rtlCol="0" anchor="t">
            <a:spAutoFit/>
          </a:bodyPr>
          <a:lstStyle/>
          <a:p>
            <a:pPr algn="ctr">
              <a:lnSpc>
                <a:spcPts val="10843"/>
              </a:lnSpc>
            </a:pPr>
            <a:r>
              <a:rPr lang="en-US" sz="8744">
                <a:solidFill>
                  <a:srgbClr val="2C2B2B"/>
                </a:solidFill>
                <a:latin typeface="Childos Arabic SemiBold"/>
                <a:ea typeface="Childos Arabic SemiBold"/>
                <a:cs typeface="Childos Arabic SemiBold"/>
                <a:sym typeface="Childos Arabic SemiBold"/>
              </a:rPr>
              <a:t>VAMOS CON LO ETIMOLÓGICO</a:t>
            </a:r>
          </a:p>
        </p:txBody>
      </p:sp>
      <p:sp>
        <p:nvSpPr>
          <p:cNvPr id="4" name="Freeform 4"/>
          <p:cNvSpPr/>
          <p:nvPr/>
        </p:nvSpPr>
        <p:spPr>
          <a:xfrm>
            <a:off x="15691262" y="7796104"/>
            <a:ext cx="3136077" cy="2924391"/>
          </a:xfrm>
          <a:custGeom>
            <a:avLst/>
            <a:gdLst/>
            <a:ahLst/>
            <a:cxnLst/>
            <a:rect l="l" t="t" r="r" b="b"/>
            <a:pathLst>
              <a:path w="3136077" h="2924391">
                <a:moveTo>
                  <a:pt x="0" y="0"/>
                </a:moveTo>
                <a:lnTo>
                  <a:pt x="3136076" y="0"/>
                </a:lnTo>
                <a:lnTo>
                  <a:pt x="3136076" y="2924392"/>
                </a:lnTo>
                <a:lnTo>
                  <a:pt x="0" y="292439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Freeform 5"/>
          <p:cNvSpPr/>
          <p:nvPr/>
        </p:nvSpPr>
        <p:spPr>
          <a:xfrm rot="-1864397">
            <a:off x="354382" y="785976"/>
            <a:ext cx="1810807" cy="647364"/>
          </a:xfrm>
          <a:custGeom>
            <a:avLst/>
            <a:gdLst/>
            <a:ahLst/>
            <a:cxnLst/>
            <a:rect l="l" t="t" r="r" b="b"/>
            <a:pathLst>
              <a:path w="1810807" h="647364">
                <a:moveTo>
                  <a:pt x="0" y="0"/>
                </a:moveTo>
                <a:lnTo>
                  <a:pt x="1810807" y="0"/>
                </a:lnTo>
                <a:lnTo>
                  <a:pt x="1810807" y="647364"/>
                </a:lnTo>
                <a:lnTo>
                  <a:pt x="0" y="647364"/>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6" name="Freeform 6"/>
          <p:cNvSpPr/>
          <p:nvPr/>
        </p:nvSpPr>
        <p:spPr>
          <a:xfrm rot="-8975223" flipV="1">
            <a:off x="16292892" y="778914"/>
            <a:ext cx="1810807" cy="647364"/>
          </a:xfrm>
          <a:custGeom>
            <a:avLst/>
            <a:gdLst/>
            <a:ahLst/>
            <a:cxnLst/>
            <a:rect l="l" t="t" r="r" b="b"/>
            <a:pathLst>
              <a:path w="1810807" h="647364">
                <a:moveTo>
                  <a:pt x="0" y="647364"/>
                </a:moveTo>
                <a:lnTo>
                  <a:pt x="1810808" y="647364"/>
                </a:lnTo>
                <a:lnTo>
                  <a:pt x="1810808" y="0"/>
                </a:lnTo>
                <a:lnTo>
                  <a:pt x="0" y="0"/>
                </a:lnTo>
                <a:lnTo>
                  <a:pt x="0" y="647364"/>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Freeform 7"/>
          <p:cNvSpPr/>
          <p:nvPr/>
        </p:nvSpPr>
        <p:spPr>
          <a:xfrm>
            <a:off x="11184583" y="3994156"/>
            <a:ext cx="6844481" cy="5219916"/>
          </a:xfrm>
          <a:custGeom>
            <a:avLst/>
            <a:gdLst/>
            <a:ahLst/>
            <a:cxnLst/>
            <a:rect l="l" t="t" r="r" b="b"/>
            <a:pathLst>
              <a:path w="6844481" h="5219916">
                <a:moveTo>
                  <a:pt x="0" y="0"/>
                </a:moveTo>
                <a:lnTo>
                  <a:pt x="6844481" y="0"/>
                </a:lnTo>
                <a:lnTo>
                  <a:pt x="6844481" y="5219916"/>
                </a:lnTo>
                <a:lnTo>
                  <a:pt x="0" y="5219916"/>
                </a:lnTo>
                <a:lnTo>
                  <a:pt x="0" y="0"/>
                </a:lnTo>
                <a:close/>
              </a:path>
            </a:pathLst>
          </a:custGeom>
          <a:blipFill>
            <a:blip r:embed="rId7"/>
            <a:stretch>
              <a:fillRect/>
            </a:stretch>
          </a:blipFill>
        </p:spPr>
        <p:txBody>
          <a:bodyPr/>
          <a:lstStyle/>
          <a:p>
            <a:endParaRPr lang="es-CL"/>
          </a:p>
        </p:txBody>
      </p:sp>
      <p:sp>
        <p:nvSpPr>
          <p:cNvPr id="8" name="TextBox 8"/>
          <p:cNvSpPr txBox="1"/>
          <p:nvPr/>
        </p:nvSpPr>
        <p:spPr>
          <a:xfrm>
            <a:off x="3218584" y="2079438"/>
            <a:ext cx="11388239" cy="831695"/>
          </a:xfrm>
          <a:prstGeom prst="rect">
            <a:avLst/>
          </a:prstGeom>
        </p:spPr>
        <p:txBody>
          <a:bodyPr lIns="0" tIns="0" rIns="0" bIns="0" rtlCol="0" anchor="t">
            <a:spAutoFit/>
          </a:bodyPr>
          <a:lstStyle/>
          <a:p>
            <a:pPr algn="ctr">
              <a:lnSpc>
                <a:spcPts val="6237"/>
              </a:lnSpc>
            </a:pPr>
            <a:r>
              <a:rPr lang="en-US" sz="5030" u="sng">
                <a:solidFill>
                  <a:srgbClr val="94221E"/>
                </a:solidFill>
                <a:latin typeface="Childos Arabic SemiBold"/>
                <a:ea typeface="Childos Arabic SemiBold"/>
                <a:cs typeface="Childos Arabic SemiBold"/>
                <a:sym typeface="Childos Arabic SemiBold"/>
              </a:rPr>
              <a:t>PERSONA </a:t>
            </a:r>
          </a:p>
        </p:txBody>
      </p:sp>
      <p:sp>
        <p:nvSpPr>
          <p:cNvPr id="9" name="TextBox 9"/>
          <p:cNvSpPr txBox="1"/>
          <p:nvPr/>
        </p:nvSpPr>
        <p:spPr>
          <a:xfrm>
            <a:off x="1028700" y="3320708"/>
            <a:ext cx="8850168" cy="6629081"/>
          </a:xfrm>
          <a:prstGeom prst="rect">
            <a:avLst/>
          </a:prstGeom>
        </p:spPr>
        <p:txBody>
          <a:bodyPr lIns="0" tIns="0" rIns="0" bIns="0" rtlCol="0" anchor="t">
            <a:spAutoFit/>
          </a:bodyPr>
          <a:lstStyle/>
          <a:p>
            <a:pPr algn="just">
              <a:lnSpc>
                <a:spcPts val="4727"/>
              </a:lnSpc>
            </a:pPr>
            <a:r>
              <a:rPr lang="en-US" sz="3812">
                <a:solidFill>
                  <a:srgbClr val="000000"/>
                </a:solidFill>
                <a:latin typeface="Childos Arabic SemiBold"/>
                <a:ea typeface="Childos Arabic SemiBold"/>
                <a:cs typeface="Childos Arabic SemiBold"/>
                <a:sym typeface="Childos Arabic SemiBold"/>
              </a:rPr>
              <a:t>PROCEDE DEL VOCABLO DEL LATÍN </a:t>
            </a:r>
            <a:r>
              <a:rPr lang="en-US" sz="3812" i="1">
                <a:solidFill>
                  <a:srgbClr val="000000"/>
                </a:solidFill>
                <a:latin typeface="Childos Arabic SemiBold"/>
                <a:ea typeface="Childos Arabic SemiBold"/>
                <a:cs typeface="Childos Arabic SemiBold"/>
                <a:sym typeface="Childos Arabic SemiBold"/>
              </a:rPr>
              <a:t>persōna</a:t>
            </a:r>
            <a:r>
              <a:rPr lang="en-US" sz="3812">
                <a:solidFill>
                  <a:srgbClr val="000000"/>
                </a:solidFill>
                <a:latin typeface="Childos Arabic SemiBold"/>
                <a:ea typeface="Childos Arabic SemiBold"/>
                <a:cs typeface="Childos Arabic SemiBold"/>
                <a:sym typeface="Childos Arabic SemiBold"/>
              </a:rPr>
              <a:t>, observado en el etrusco </a:t>
            </a:r>
            <a:r>
              <a:rPr lang="en-US" sz="3812" i="1">
                <a:solidFill>
                  <a:srgbClr val="000000"/>
                </a:solidFill>
                <a:latin typeface="Childos Arabic SemiBold"/>
                <a:ea typeface="Childos Arabic SemiBold"/>
                <a:cs typeface="Childos Arabic SemiBold"/>
                <a:sym typeface="Childos Arabic SemiBold"/>
              </a:rPr>
              <a:t>phersu</a:t>
            </a:r>
            <a:r>
              <a:rPr lang="en-US" sz="3812">
                <a:solidFill>
                  <a:srgbClr val="000000"/>
                </a:solidFill>
                <a:latin typeface="Childos Arabic SemiBold"/>
                <a:ea typeface="Childos Arabic SemiBold"/>
                <a:cs typeface="Childos Arabic SemiBold"/>
                <a:sym typeface="Childos Arabic SemiBold"/>
              </a:rPr>
              <a:t>, sobre una posible raíz en el griego </a:t>
            </a:r>
            <a:r>
              <a:rPr lang="en-US" sz="3812" i="1">
                <a:solidFill>
                  <a:srgbClr val="000000"/>
                </a:solidFill>
                <a:latin typeface="Childos Arabic SemiBold"/>
                <a:ea typeface="Childos Arabic SemiBold"/>
                <a:cs typeface="Childos Arabic SemiBold"/>
                <a:sym typeface="Childos Arabic SemiBold"/>
              </a:rPr>
              <a:t>prósōpon</a:t>
            </a:r>
            <a:r>
              <a:rPr lang="en-US" sz="3812">
                <a:solidFill>
                  <a:srgbClr val="000000"/>
                </a:solidFill>
                <a:latin typeface="Childos Arabic SemiBold"/>
                <a:ea typeface="Childos Arabic SemiBold"/>
                <a:cs typeface="Childos Arabic SemiBold"/>
                <a:sym typeface="Childos Arabic SemiBold"/>
              </a:rPr>
              <a:t>. Se presenta en alusión al uso de una máscara, principalmente como recurso para la personificación en el marco del </a:t>
            </a:r>
            <a:r>
              <a:rPr lang="en-US" sz="3812" u="sng">
                <a:solidFill>
                  <a:srgbClr val="000000"/>
                </a:solidFill>
                <a:latin typeface="Childos Arabic SemiBold"/>
                <a:ea typeface="Childos Arabic SemiBold"/>
                <a:cs typeface="Childos Arabic SemiBold"/>
                <a:sym typeface="Childos Arabic SemiBold"/>
                <a:hlinkClick r:id="rId8" tooltip="https://etimologia.com/teatro/"/>
              </a:rPr>
              <a:t>teatro</a:t>
            </a:r>
            <a:r>
              <a:rPr lang="en-US" sz="3812">
                <a:solidFill>
                  <a:srgbClr val="000000"/>
                </a:solidFill>
                <a:latin typeface="Childos Arabic SemiBold"/>
                <a:ea typeface="Childos Arabic SemiBold"/>
                <a:cs typeface="Childos Arabic SemiBold"/>
                <a:sym typeface="Childos Arabic SemiBold"/>
              </a:rPr>
              <a:t>. La significación original difiere de la actual, que distingue al </a:t>
            </a:r>
            <a:r>
              <a:rPr lang="en-US" sz="3812" u="sng">
                <a:solidFill>
                  <a:srgbClr val="000000"/>
                </a:solidFill>
                <a:latin typeface="Childos Arabic SemiBold"/>
                <a:ea typeface="Childos Arabic SemiBold"/>
                <a:cs typeface="Childos Arabic SemiBold"/>
                <a:sym typeface="Childos Arabic SemiBold"/>
                <a:hlinkClick r:id="rId9" tooltip="https://etimologia.com/individuo/"/>
              </a:rPr>
              <a:t>individuo</a:t>
            </a:r>
            <a:r>
              <a:rPr lang="en-US" sz="3812">
                <a:solidFill>
                  <a:srgbClr val="000000"/>
                </a:solidFill>
                <a:latin typeface="Childos Arabic SemiBold"/>
                <a:ea typeface="Childos Arabic SemiBold"/>
                <a:cs typeface="Childos Arabic SemiBold"/>
                <a:sym typeface="Childos Arabic SemiBold"/>
              </a:rPr>
              <a:t> desde el nivel social y de reconocimiento jurídico.</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868510" y="241287"/>
            <a:ext cx="16550980" cy="1451001"/>
          </a:xfrm>
          <a:prstGeom prst="rect">
            <a:avLst/>
          </a:prstGeom>
        </p:spPr>
        <p:txBody>
          <a:bodyPr lIns="0" tIns="0" rIns="0" bIns="0" rtlCol="0" anchor="t">
            <a:spAutoFit/>
          </a:bodyPr>
          <a:lstStyle/>
          <a:p>
            <a:pPr algn="ctr">
              <a:lnSpc>
                <a:spcPts val="10843"/>
              </a:lnSpc>
            </a:pPr>
            <a:r>
              <a:rPr lang="en-US" sz="8744">
                <a:solidFill>
                  <a:srgbClr val="2C2B2B"/>
                </a:solidFill>
                <a:latin typeface="Childos Arabic SemiBold"/>
                <a:ea typeface="Childos Arabic SemiBold"/>
                <a:cs typeface="Childos Arabic SemiBold"/>
                <a:sym typeface="Childos Arabic SemiBold"/>
              </a:rPr>
              <a:t>VAMOS CON LO ETIMOLÓGICO</a:t>
            </a:r>
          </a:p>
        </p:txBody>
      </p:sp>
      <p:sp>
        <p:nvSpPr>
          <p:cNvPr id="4" name="Freeform 4"/>
          <p:cNvSpPr/>
          <p:nvPr/>
        </p:nvSpPr>
        <p:spPr>
          <a:xfrm rot="-1864397">
            <a:off x="123296" y="785976"/>
            <a:ext cx="1810807" cy="647364"/>
          </a:xfrm>
          <a:custGeom>
            <a:avLst/>
            <a:gdLst/>
            <a:ahLst/>
            <a:cxnLst/>
            <a:rect l="l" t="t" r="r" b="b"/>
            <a:pathLst>
              <a:path w="1810807" h="647364">
                <a:moveTo>
                  <a:pt x="0" y="0"/>
                </a:moveTo>
                <a:lnTo>
                  <a:pt x="1810808" y="0"/>
                </a:lnTo>
                <a:lnTo>
                  <a:pt x="1810808" y="647364"/>
                </a:lnTo>
                <a:lnTo>
                  <a:pt x="0" y="647364"/>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TextBox 5"/>
          <p:cNvSpPr txBox="1"/>
          <p:nvPr/>
        </p:nvSpPr>
        <p:spPr>
          <a:xfrm>
            <a:off x="3218584" y="1787528"/>
            <a:ext cx="11388239" cy="831695"/>
          </a:xfrm>
          <a:prstGeom prst="rect">
            <a:avLst/>
          </a:prstGeom>
        </p:spPr>
        <p:txBody>
          <a:bodyPr lIns="0" tIns="0" rIns="0" bIns="0" rtlCol="0" anchor="t">
            <a:spAutoFit/>
          </a:bodyPr>
          <a:lstStyle/>
          <a:p>
            <a:pPr algn="ctr">
              <a:lnSpc>
                <a:spcPts val="6237"/>
              </a:lnSpc>
            </a:pPr>
            <a:r>
              <a:rPr lang="en-US" sz="5030" u="sng">
                <a:solidFill>
                  <a:srgbClr val="94221E"/>
                </a:solidFill>
                <a:latin typeface="Childos Arabic SemiBold"/>
                <a:ea typeface="Childos Arabic SemiBold"/>
                <a:cs typeface="Childos Arabic SemiBold"/>
                <a:sym typeface="Childos Arabic SemiBold"/>
              </a:rPr>
              <a:t>PERSONA </a:t>
            </a:r>
          </a:p>
        </p:txBody>
      </p:sp>
      <p:sp>
        <p:nvSpPr>
          <p:cNvPr id="6" name="Freeform 6"/>
          <p:cNvSpPr/>
          <p:nvPr/>
        </p:nvSpPr>
        <p:spPr>
          <a:xfrm rot="972959">
            <a:off x="183770" y="8448392"/>
            <a:ext cx="1369481" cy="1619816"/>
          </a:xfrm>
          <a:custGeom>
            <a:avLst/>
            <a:gdLst/>
            <a:ahLst/>
            <a:cxnLst/>
            <a:rect l="l" t="t" r="r" b="b"/>
            <a:pathLst>
              <a:path w="1369481" h="1619816">
                <a:moveTo>
                  <a:pt x="0" y="0"/>
                </a:moveTo>
                <a:lnTo>
                  <a:pt x="1369480" y="0"/>
                </a:lnTo>
                <a:lnTo>
                  <a:pt x="1369480" y="1619816"/>
                </a:lnTo>
                <a:lnTo>
                  <a:pt x="0" y="1619816"/>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Freeform 7"/>
          <p:cNvSpPr/>
          <p:nvPr/>
        </p:nvSpPr>
        <p:spPr>
          <a:xfrm rot="-8975223" flipV="1">
            <a:off x="16143232" y="413802"/>
            <a:ext cx="1810807" cy="647364"/>
          </a:xfrm>
          <a:custGeom>
            <a:avLst/>
            <a:gdLst/>
            <a:ahLst/>
            <a:cxnLst/>
            <a:rect l="l" t="t" r="r" b="b"/>
            <a:pathLst>
              <a:path w="1810807" h="647364">
                <a:moveTo>
                  <a:pt x="0" y="647364"/>
                </a:moveTo>
                <a:lnTo>
                  <a:pt x="1810807" y="647364"/>
                </a:lnTo>
                <a:lnTo>
                  <a:pt x="1810807" y="0"/>
                </a:lnTo>
                <a:lnTo>
                  <a:pt x="0" y="0"/>
                </a:lnTo>
                <a:lnTo>
                  <a:pt x="0" y="647364"/>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8" name="TextBox 8"/>
          <p:cNvSpPr txBox="1"/>
          <p:nvPr/>
        </p:nvSpPr>
        <p:spPr>
          <a:xfrm>
            <a:off x="1786350" y="2952598"/>
            <a:ext cx="15633140" cy="2428556"/>
          </a:xfrm>
          <a:prstGeom prst="rect">
            <a:avLst/>
          </a:prstGeom>
        </p:spPr>
        <p:txBody>
          <a:bodyPr lIns="0" tIns="0" rIns="0" bIns="0" rtlCol="0" anchor="t">
            <a:spAutoFit/>
          </a:bodyPr>
          <a:lstStyle/>
          <a:p>
            <a:pPr algn="just">
              <a:lnSpc>
                <a:spcPts val="4727"/>
              </a:lnSpc>
            </a:pPr>
            <a:r>
              <a:rPr lang="en-US" sz="3812">
                <a:solidFill>
                  <a:srgbClr val="000000"/>
                </a:solidFill>
                <a:latin typeface="Childos Arabic SemiBold"/>
                <a:ea typeface="Childos Arabic SemiBold"/>
                <a:cs typeface="Childos Arabic SemiBold"/>
                <a:sym typeface="Childos Arabic SemiBold"/>
              </a:rPr>
              <a:t>TODO INDIVIDUO TIENE, DE ALGUNA MANERA, DISTINTAS VERSIONES DE SÍ MISMO. EN OTRAS PALABRAS, NOS QUITAMOS O PONEMOS MÁSCARAS PARA ADAPTARNOS A LOS DIFERENTES CONTEXTOS SOCIALES, COMO LA FAMILIA, EL TRABAJO, EL VECINDARIO, ETC.</a:t>
            </a:r>
          </a:p>
        </p:txBody>
      </p:sp>
      <p:sp>
        <p:nvSpPr>
          <p:cNvPr id="9" name="TextBox 9"/>
          <p:cNvSpPr txBox="1"/>
          <p:nvPr/>
        </p:nvSpPr>
        <p:spPr>
          <a:xfrm>
            <a:off x="1856129" y="6014480"/>
            <a:ext cx="15493582" cy="3628706"/>
          </a:xfrm>
          <a:prstGeom prst="rect">
            <a:avLst/>
          </a:prstGeom>
        </p:spPr>
        <p:txBody>
          <a:bodyPr lIns="0" tIns="0" rIns="0" bIns="0" rtlCol="0" anchor="t">
            <a:spAutoFit/>
          </a:bodyPr>
          <a:lstStyle/>
          <a:p>
            <a:pPr algn="just">
              <a:lnSpc>
                <a:spcPts val="4727"/>
              </a:lnSpc>
            </a:pPr>
            <a:r>
              <a:rPr lang="en-US" sz="3812">
                <a:solidFill>
                  <a:srgbClr val="000000"/>
                </a:solidFill>
                <a:latin typeface="Childos Arabic SemiBold"/>
                <a:ea typeface="Childos Arabic SemiBold"/>
                <a:cs typeface="Childos Arabic SemiBold"/>
                <a:sym typeface="Childos Arabic SemiBold"/>
              </a:rPr>
              <a:t>PARA FREUD LOS ELEMENTOS QUE CONFIGURAN LA PERSONALIDAD DE LOS INDIVIDUOS SON LOS SIGUIENTES: LA LIBIDO O DESEO SEXUAL, LAS PULSIONES O INSTINTOS, EL PRINCIPIO DE PLACER Y EL PRINCIPIO DE REALIDAD ASOCIADO A LA DIMENSIÓN CULTURAL DEL SER HUMANO. ESTAS DIMENSIONES SE COMBINAN EN CADA INDIVIDUO CONCRETO Y SE TRADUCEN EN UNA PERSONALIDAD ESPECÍFICA.</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Freeform 3"/>
          <p:cNvSpPr/>
          <p:nvPr/>
        </p:nvSpPr>
        <p:spPr>
          <a:xfrm>
            <a:off x="16288714" y="-705346"/>
            <a:ext cx="3136077" cy="2924391"/>
          </a:xfrm>
          <a:custGeom>
            <a:avLst/>
            <a:gdLst/>
            <a:ahLst/>
            <a:cxnLst/>
            <a:rect l="l" t="t" r="r" b="b"/>
            <a:pathLst>
              <a:path w="3136077" h="2924391">
                <a:moveTo>
                  <a:pt x="0" y="0"/>
                </a:moveTo>
                <a:lnTo>
                  <a:pt x="3136077" y="0"/>
                </a:lnTo>
                <a:lnTo>
                  <a:pt x="3136077" y="2924392"/>
                </a:lnTo>
                <a:lnTo>
                  <a:pt x="0" y="292439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grpSp>
        <p:nvGrpSpPr>
          <p:cNvPr id="4" name="Group 4"/>
          <p:cNvGrpSpPr/>
          <p:nvPr/>
        </p:nvGrpSpPr>
        <p:grpSpPr>
          <a:xfrm>
            <a:off x="2031852" y="2329654"/>
            <a:ext cx="14228745" cy="5848823"/>
            <a:chOff x="0" y="0"/>
            <a:chExt cx="23142527" cy="9512895"/>
          </a:xfrm>
        </p:grpSpPr>
        <p:sp>
          <p:nvSpPr>
            <p:cNvPr id="5" name="Freeform 5"/>
            <p:cNvSpPr/>
            <p:nvPr/>
          </p:nvSpPr>
          <p:spPr>
            <a:xfrm>
              <a:off x="0" y="0"/>
              <a:ext cx="23142527" cy="9512895"/>
            </a:xfrm>
            <a:custGeom>
              <a:avLst/>
              <a:gdLst/>
              <a:ahLst/>
              <a:cxnLst/>
              <a:rect l="l" t="t" r="r" b="b"/>
              <a:pathLst>
                <a:path w="23142527" h="9512895">
                  <a:moveTo>
                    <a:pt x="0" y="0"/>
                  </a:moveTo>
                  <a:lnTo>
                    <a:pt x="0" y="8983305"/>
                  </a:lnTo>
                  <a:lnTo>
                    <a:pt x="1088390" y="8983305"/>
                  </a:lnTo>
                  <a:lnTo>
                    <a:pt x="1305560" y="9512895"/>
                  </a:lnTo>
                  <a:lnTo>
                    <a:pt x="1524000" y="8983305"/>
                  </a:lnTo>
                  <a:lnTo>
                    <a:pt x="23142527" y="8983305"/>
                  </a:lnTo>
                  <a:lnTo>
                    <a:pt x="23142527" y="0"/>
                  </a:lnTo>
                  <a:lnTo>
                    <a:pt x="0" y="0"/>
                  </a:lnTo>
                  <a:close/>
                </a:path>
              </a:pathLst>
            </a:custGeom>
            <a:solidFill>
              <a:srgbClr val="FDF4DA"/>
            </a:solidFill>
          </p:spPr>
          <p:txBody>
            <a:bodyPr/>
            <a:lstStyle/>
            <a:p>
              <a:endParaRPr lang="es-CL"/>
            </a:p>
          </p:txBody>
        </p:sp>
      </p:grpSp>
      <p:sp>
        <p:nvSpPr>
          <p:cNvPr id="6" name="Freeform 6"/>
          <p:cNvSpPr/>
          <p:nvPr/>
        </p:nvSpPr>
        <p:spPr>
          <a:xfrm>
            <a:off x="15477838" y="7391175"/>
            <a:ext cx="3562924" cy="3174242"/>
          </a:xfrm>
          <a:custGeom>
            <a:avLst/>
            <a:gdLst/>
            <a:ahLst/>
            <a:cxnLst/>
            <a:rect l="l" t="t" r="r" b="b"/>
            <a:pathLst>
              <a:path w="3562924" h="3174242">
                <a:moveTo>
                  <a:pt x="0" y="0"/>
                </a:moveTo>
                <a:lnTo>
                  <a:pt x="3562924" y="0"/>
                </a:lnTo>
                <a:lnTo>
                  <a:pt x="3562924" y="3174242"/>
                </a:lnTo>
                <a:lnTo>
                  <a:pt x="0" y="317424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Freeform 7"/>
          <p:cNvSpPr/>
          <p:nvPr/>
        </p:nvSpPr>
        <p:spPr>
          <a:xfrm>
            <a:off x="16322585" y="7966074"/>
            <a:ext cx="1648283" cy="2108269"/>
          </a:xfrm>
          <a:custGeom>
            <a:avLst/>
            <a:gdLst/>
            <a:ahLst/>
            <a:cxnLst/>
            <a:rect l="l" t="t" r="r" b="b"/>
            <a:pathLst>
              <a:path w="1648283" h="2108269">
                <a:moveTo>
                  <a:pt x="0" y="0"/>
                </a:moveTo>
                <a:lnTo>
                  <a:pt x="1648283" y="0"/>
                </a:lnTo>
                <a:lnTo>
                  <a:pt x="1648283" y="2108269"/>
                </a:lnTo>
                <a:lnTo>
                  <a:pt x="0" y="2108269"/>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8" name="Freeform 8"/>
          <p:cNvSpPr/>
          <p:nvPr/>
        </p:nvSpPr>
        <p:spPr>
          <a:xfrm rot="-1057545">
            <a:off x="1545188" y="543531"/>
            <a:ext cx="973328" cy="1678152"/>
          </a:xfrm>
          <a:custGeom>
            <a:avLst/>
            <a:gdLst/>
            <a:ahLst/>
            <a:cxnLst/>
            <a:rect l="l" t="t" r="r" b="b"/>
            <a:pathLst>
              <a:path w="973328" h="1678152">
                <a:moveTo>
                  <a:pt x="0" y="0"/>
                </a:moveTo>
                <a:lnTo>
                  <a:pt x="973328" y="0"/>
                </a:lnTo>
                <a:lnTo>
                  <a:pt x="973328" y="1678152"/>
                </a:lnTo>
                <a:lnTo>
                  <a:pt x="0" y="167815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s-CL"/>
          </a:p>
        </p:txBody>
      </p:sp>
      <p:sp>
        <p:nvSpPr>
          <p:cNvPr id="9" name="Freeform 9"/>
          <p:cNvSpPr/>
          <p:nvPr/>
        </p:nvSpPr>
        <p:spPr>
          <a:xfrm rot="-483643">
            <a:off x="2664376" y="413602"/>
            <a:ext cx="973328" cy="1678152"/>
          </a:xfrm>
          <a:custGeom>
            <a:avLst/>
            <a:gdLst/>
            <a:ahLst/>
            <a:cxnLst/>
            <a:rect l="l" t="t" r="r" b="b"/>
            <a:pathLst>
              <a:path w="973328" h="1678152">
                <a:moveTo>
                  <a:pt x="0" y="0"/>
                </a:moveTo>
                <a:lnTo>
                  <a:pt x="973328" y="0"/>
                </a:lnTo>
                <a:lnTo>
                  <a:pt x="973328" y="1678152"/>
                </a:lnTo>
                <a:lnTo>
                  <a:pt x="0" y="167815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s-CL"/>
          </a:p>
        </p:txBody>
      </p:sp>
      <p:sp>
        <p:nvSpPr>
          <p:cNvPr id="10" name="Freeform 10"/>
          <p:cNvSpPr/>
          <p:nvPr/>
        </p:nvSpPr>
        <p:spPr>
          <a:xfrm rot="-1665207">
            <a:off x="580749" y="1184643"/>
            <a:ext cx="973328" cy="1678152"/>
          </a:xfrm>
          <a:custGeom>
            <a:avLst/>
            <a:gdLst/>
            <a:ahLst/>
            <a:cxnLst/>
            <a:rect l="l" t="t" r="r" b="b"/>
            <a:pathLst>
              <a:path w="973328" h="1678152">
                <a:moveTo>
                  <a:pt x="0" y="0"/>
                </a:moveTo>
                <a:lnTo>
                  <a:pt x="973329" y="0"/>
                </a:lnTo>
                <a:lnTo>
                  <a:pt x="973329" y="1678152"/>
                </a:lnTo>
                <a:lnTo>
                  <a:pt x="0" y="167815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s-CL"/>
          </a:p>
        </p:txBody>
      </p:sp>
      <p:sp>
        <p:nvSpPr>
          <p:cNvPr id="11" name="Freeform 11"/>
          <p:cNvSpPr/>
          <p:nvPr/>
        </p:nvSpPr>
        <p:spPr>
          <a:xfrm>
            <a:off x="7418227" y="7890244"/>
            <a:ext cx="3455994" cy="3455994"/>
          </a:xfrm>
          <a:custGeom>
            <a:avLst/>
            <a:gdLst/>
            <a:ahLst/>
            <a:cxnLst/>
            <a:rect l="l" t="t" r="r" b="b"/>
            <a:pathLst>
              <a:path w="3455994" h="3455994">
                <a:moveTo>
                  <a:pt x="0" y="0"/>
                </a:moveTo>
                <a:lnTo>
                  <a:pt x="3455995" y="0"/>
                </a:lnTo>
                <a:lnTo>
                  <a:pt x="3455995" y="3455994"/>
                </a:lnTo>
                <a:lnTo>
                  <a:pt x="0" y="3455994"/>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s-CL"/>
          </a:p>
        </p:txBody>
      </p:sp>
      <p:sp>
        <p:nvSpPr>
          <p:cNvPr id="12" name="Freeform 12"/>
          <p:cNvSpPr/>
          <p:nvPr/>
        </p:nvSpPr>
        <p:spPr>
          <a:xfrm>
            <a:off x="120783" y="8178477"/>
            <a:ext cx="2027199" cy="1920771"/>
          </a:xfrm>
          <a:custGeom>
            <a:avLst/>
            <a:gdLst/>
            <a:ahLst/>
            <a:cxnLst/>
            <a:rect l="l" t="t" r="r" b="b"/>
            <a:pathLst>
              <a:path w="2027199" h="1920771">
                <a:moveTo>
                  <a:pt x="0" y="0"/>
                </a:moveTo>
                <a:lnTo>
                  <a:pt x="2027198" y="0"/>
                </a:lnTo>
                <a:lnTo>
                  <a:pt x="2027198" y="1920771"/>
                </a:lnTo>
                <a:lnTo>
                  <a:pt x="0" y="1920771"/>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s-CL"/>
          </a:p>
        </p:txBody>
      </p:sp>
      <p:pic>
        <p:nvPicPr>
          <p:cNvPr id="13" name="Picture 13"/>
          <p:cNvPicPr>
            <a:picLocks noChangeAspect="1"/>
          </p:cNvPicPr>
          <p:nvPr/>
        </p:nvPicPr>
        <p:blipFill>
          <a:blip r:embed="rId15"/>
          <a:srcRect/>
          <a:stretch>
            <a:fillRect/>
          </a:stretch>
        </p:blipFill>
        <p:spPr>
          <a:xfrm>
            <a:off x="7669431" y="-208523"/>
            <a:ext cx="2537880" cy="2360228"/>
          </a:xfrm>
          <a:prstGeom prst="rect">
            <a:avLst/>
          </a:prstGeom>
        </p:spPr>
      </p:pic>
      <p:sp>
        <p:nvSpPr>
          <p:cNvPr id="14" name="TextBox 14"/>
          <p:cNvSpPr txBox="1"/>
          <p:nvPr/>
        </p:nvSpPr>
        <p:spPr>
          <a:xfrm>
            <a:off x="1888822" y="2419187"/>
            <a:ext cx="14233194" cy="4684422"/>
          </a:xfrm>
          <a:prstGeom prst="rect">
            <a:avLst/>
          </a:prstGeom>
        </p:spPr>
        <p:txBody>
          <a:bodyPr lIns="0" tIns="0" rIns="0" bIns="0" rtlCol="0" anchor="t">
            <a:spAutoFit/>
          </a:bodyPr>
          <a:lstStyle/>
          <a:p>
            <a:pPr algn="ctr">
              <a:lnSpc>
                <a:spcPts val="12083"/>
              </a:lnSpc>
            </a:pPr>
            <a:r>
              <a:rPr lang="en-US" sz="9744">
                <a:solidFill>
                  <a:srgbClr val="202F5A"/>
                </a:solidFill>
                <a:latin typeface="Childos Arabic SemiBold"/>
                <a:ea typeface="Childos Arabic SemiBold"/>
                <a:cs typeface="Childos Arabic SemiBold"/>
                <a:sym typeface="Childos Arabic SemiBold"/>
              </a:rPr>
              <a:t>ENTONCES.... </a:t>
            </a:r>
          </a:p>
          <a:p>
            <a:pPr algn="ctr">
              <a:lnSpc>
                <a:spcPts val="12083"/>
              </a:lnSpc>
            </a:pPr>
            <a:r>
              <a:rPr lang="en-US" sz="9744">
                <a:solidFill>
                  <a:srgbClr val="202F5A"/>
                </a:solidFill>
                <a:latin typeface="Childos Arabic SemiBold"/>
                <a:ea typeface="Childos Arabic SemiBold"/>
                <a:cs typeface="Childos Arabic SemiBold"/>
                <a:sym typeface="Childos Arabic SemiBold"/>
              </a:rPr>
              <a:t>¿CUÁL ES LA DIFERENCIA ? </a:t>
            </a:r>
          </a:p>
          <a:p>
            <a:pPr algn="ctr">
              <a:lnSpc>
                <a:spcPts val="12083"/>
              </a:lnSpc>
            </a:pPr>
            <a:r>
              <a:rPr lang="en-US" sz="9744">
                <a:solidFill>
                  <a:srgbClr val="202F5A"/>
                </a:solidFill>
                <a:latin typeface="Childos Arabic SemiBold"/>
                <a:ea typeface="Childos Arabic SemiBold"/>
                <a:cs typeface="Childos Arabic SemiBold"/>
                <a:sym typeface="Childos Arabic SemiBold"/>
              </a:rPr>
              <a:t>¿EXISTE UN DIFERENCIA? </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Freeform 3"/>
          <p:cNvSpPr/>
          <p:nvPr/>
        </p:nvSpPr>
        <p:spPr>
          <a:xfrm>
            <a:off x="15757709" y="-1910899"/>
            <a:ext cx="4114800" cy="41148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4" name="Freeform 4"/>
          <p:cNvSpPr/>
          <p:nvPr/>
        </p:nvSpPr>
        <p:spPr>
          <a:xfrm>
            <a:off x="501030" y="279736"/>
            <a:ext cx="1541180" cy="2057400"/>
          </a:xfrm>
          <a:custGeom>
            <a:avLst/>
            <a:gdLst/>
            <a:ahLst/>
            <a:cxnLst/>
            <a:rect l="l" t="t" r="r" b="b"/>
            <a:pathLst>
              <a:path w="1541180" h="2057400">
                <a:moveTo>
                  <a:pt x="0" y="0"/>
                </a:moveTo>
                <a:lnTo>
                  <a:pt x="1541180" y="0"/>
                </a:lnTo>
                <a:lnTo>
                  <a:pt x="1541180" y="2057400"/>
                </a:lnTo>
                <a:lnTo>
                  <a:pt x="0" y="20574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grpSp>
        <p:nvGrpSpPr>
          <p:cNvPr id="5" name="Group 5"/>
          <p:cNvGrpSpPr/>
          <p:nvPr/>
        </p:nvGrpSpPr>
        <p:grpSpPr>
          <a:xfrm>
            <a:off x="501030" y="2628309"/>
            <a:ext cx="15256679" cy="8023904"/>
            <a:chOff x="0" y="0"/>
            <a:chExt cx="7620000" cy="4007566"/>
          </a:xfrm>
        </p:grpSpPr>
        <p:sp>
          <p:nvSpPr>
            <p:cNvPr id="6" name="Freeform 6"/>
            <p:cNvSpPr/>
            <p:nvPr/>
          </p:nvSpPr>
          <p:spPr>
            <a:xfrm>
              <a:off x="-1270" y="-2540"/>
              <a:ext cx="7623809" cy="4010106"/>
            </a:xfrm>
            <a:custGeom>
              <a:avLst/>
              <a:gdLst/>
              <a:ahLst/>
              <a:cxnLst/>
              <a:rect l="l" t="t" r="r" b="b"/>
              <a:pathLst>
                <a:path w="7623809" h="4010106">
                  <a:moveTo>
                    <a:pt x="3810" y="0"/>
                  </a:moveTo>
                  <a:lnTo>
                    <a:pt x="0" y="3119836"/>
                  </a:lnTo>
                  <a:lnTo>
                    <a:pt x="0" y="3477976"/>
                  </a:lnTo>
                  <a:lnTo>
                    <a:pt x="3591560" y="3480516"/>
                  </a:lnTo>
                  <a:lnTo>
                    <a:pt x="3810000" y="4010106"/>
                  </a:lnTo>
                  <a:lnTo>
                    <a:pt x="4028440" y="3480516"/>
                  </a:lnTo>
                  <a:lnTo>
                    <a:pt x="7620000" y="3483056"/>
                  </a:lnTo>
                  <a:lnTo>
                    <a:pt x="7620000" y="3124916"/>
                  </a:lnTo>
                  <a:lnTo>
                    <a:pt x="7623809" y="5080"/>
                  </a:lnTo>
                  <a:lnTo>
                    <a:pt x="3810" y="0"/>
                  </a:lnTo>
                  <a:close/>
                </a:path>
              </a:pathLst>
            </a:custGeom>
            <a:solidFill>
              <a:srgbClr val="96CF8F"/>
            </a:solidFill>
          </p:spPr>
          <p:txBody>
            <a:bodyPr/>
            <a:lstStyle/>
            <a:p>
              <a:endParaRPr lang="es-CL"/>
            </a:p>
          </p:txBody>
        </p:sp>
      </p:grpSp>
      <p:sp>
        <p:nvSpPr>
          <p:cNvPr id="7" name="TextBox 7"/>
          <p:cNvSpPr txBox="1"/>
          <p:nvPr/>
        </p:nvSpPr>
        <p:spPr>
          <a:xfrm>
            <a:off x="2851418" y="417138"/>
            <a:ext cx="13107111" cy="1715921"/>
          </a:xfrm>
          <a:prstGeom prst="rect">
            <a:avLst/>
          </a:prstGeom>
        </p:spPr>
        <p:txBody>
          <a:bodyPr lIns="0" tIns="0" rIns="0" bIns="0" rtlCol="0" anchor="t">
            <a:spAutoFit/>
          </a:bodyPr>
          <a:lstStyle/>
          <a:p>
            <a:pPr algn="l">
              <a:lnSpc>
                <a:spcPts val="6628"/>
              </a:lnSpc>
            </a:pPr>
            <a:r>
              <a:rPr lang="en-US" sz="5345">
                <a:solidFill>
                  <a:srgbClr val="2C2B2B"/>
                </a:solidFill>
                <a:latin typeface="Childos Arabic SemiBold"/>
                <a:ea typeface="Childos Arabic SemiBold"/>
                <a:cs typeface="Childos Arabic SemiBold"/>
                <a:sym typeface="Childos Arabic SemiBold"/>
              </a:rPr>
              <a:t>HAY DIFERENCIAS, MÁS PARA ALGUNAS CIENCIAS QUE OTRAS....</a:t>
            </a:r>
          </a:p>
        </p:txBody>
      </p:sp>
      <p:sp>
        <p:nvSpPr>
          <p:cNvPr id="8" name="TextBox 8"/>
          <p:cNvSpPr txBox="1"/>
          <p:nvPr/>
        </p:nvSpPr>
        <p:spPr>
          <a:xfrm>
            <a:off x="1028700" y="2762895"/>
            <a:ext cx="14711059" cy="6722970"/>
          </a:xfrm>
          <a:prstGeom prst="rect">
            <a:avLst/>
          </a:prstGeom>
        </p:spPr>
        <p:txBody>
          <a:bodyPr lIns="0" tIns="0" rIns="0" bIns="0" rtlCol="0" anchor="t">
            <a:spAutoFit/>
          </a:bodyPr>
          <a:lstStyle/>
          <a:p>
            <a:pPr algn="l">
              <a:lnSpc>
                <a:spcPts val="4817"/>
              </a:lnSpc>
            </a:pPr>
            <a:r>
              <a:rPr lang="en-US" sz="3441">
                <a:solidFill>
                  <a:srgbClr val="000000"/>
                </a:solidFill>
                <a:latin typeface="Childos Arabic SemiBold"/>
                <a:ea typeface="Childos Arabic SemiBold"/>
                <a:cs typeface="Childos Arabic SemiBold"/>
                <a:sym typeface="Childos Arabic SemiBold"/>
              </a:rPr>
              <a:t> Persona, en nuestra cultura, se opone a cosa y a animal, aunque de distinto modo. En cuanto opuesto a cosas y a animales el término persona se aproxima al término hombre. Sin embargo no se superpone con él:</a:t>
            </a:r>
          </a:p>
          <a:p>
            <a:pPr algn="l">
              <a:lnSpc>
                <a:spcPts val="4817"/>
              </a:lnSpc>
            </a:pPr>
            <a:r>
              <a:rPr lang="en-US" sz="3441">
                <a:solidFill>
                  <a:srgbClr val="000000"/>
                </a:solidFill>
                <a:latin typeface="Childos Arabic SemiBold"/>
                <a:ea typeface="Childos Arabic SemiBold"/>
                <a:cs typeface="Childos Arabic SemiBold"/>
                <a:sym typeface="Childos Arabic SemiBold"/>
              </a:rPr>
              <a:t> (1º) Porque existen, entre las creencias de nuestra cultura, y sobre todo en el lenguaje, personas no humanas (personas divinas: Padre, Hijo y Espíritu Santo; personas angélicas o diabólicas; o incluso las extraterrestres).</a:t>
            </a:r>
          </a:p>
          <a:p>
            <a:pPr algn="l">
              <a:lnSpc>
                <a:spcPts val="4817"/>
              </a:lnSpc>
            </a:pPr>
            <a:r>
              <a:rPr lang="en-US" sz="3441">
                <a:solidFill>
                  <a:srgbClr val="000000"/>
                </a:solidFill>
                <a:latin typeface="Childos Arabic SemiBold"/>
                <a:ea typeface="Childos Arabic SemiBold"/>
                <a:cs typeface="Childos Arabic SemiBold"/>
                <a:sym typeface="Childos Arabic SemiBold"/>
              </a:rPr>
              <a:t> (2º) Porque hay seres o cosas que son humanos, pero no son personales (por ejemplo el “hombre de Neanderthal” –nadie dice: “la persona de Neanderthal”– o bien una máquina, un mueble, y en general, la </a:t>
            </a:r>
            <a:r>
              <a:rPr lang="en-US" sz="3441">
                <a:solidFill>
                  <a:srgbClr val="000000"/>
                </a:solidFill>
                <a:latin typeface="Childos Arabic SemiBold"/>
                <a:ea typeface="Childos Arabic SemiBold"/>
                <a:cs typeface="Childos Arabic SemiBold"/>
                <a:sym typeface="Childos Arabic SemiBold"/>
                <a:hlinkClick r:id="rId7" tooltip="https://www.filosofia.org/filomat/df429.htm"/>
              </a:rPr>
              <a:t>“cultura extrasomática”</a:t>
            </a:r>
            <a:r>
              <a:rPr lang="en-US" sz="3441">
                <a:solidFill>
                  <a:srgbClr val="000000"/>
                </a:solidFill>
                <a:latin typeface="Childos Arabic SemiBold"/>
                <a:ea typeface="Childos Arabic SemiBold"/>
                <a:cs typeface="Childos Arabic SemiBold"/>
                <a:sym typeface="Childos Arabic SemiBold"/>
              </a:rPr>
              <a:t> [429], que es humana, “cultura humana”, y no es personal).</a:t>
            </a:r>
          </a:p>
          <a:p>
            <a:pPr algn="l">
              <a:lnSpc>
                <a:spcPts val="4817"/>
              </a:lnSpc>
            </a:pPr>
            <a:endParaRPr lang="en-US" sz="3441">
              <a:solidFill>
                <a:srgbClr val="000000"/>
              </a:solidFill>
              <a:latin typeface="Childos Arabic SemiBold"/>
              <a:ea typeface="Childos Arabic SemiBold"/>
              <a:cs typeface="Childos Arabic SemiBold"/>
              <a:sym typeface="Childos Arabic SemiBold"/>
            </a:endParaRPr>
          </a:p>
        </p:txBody>
      </p:sp>
      <p:sp>
        <p:nvSpPr>
          <p:cNvPr id="9" name="Freeform 9"/>
          <p:cNvSpPr/>
          <p:nvPr/>
        </p:nvSpPr>
        <p:spPr>
          <a:xfrm>
            <a:off x="15196778" y="5143500"/>
            <a:ext cx="3546352" cy="5014123"/>
          </a:xfrm>
          <a:custGeom>
            <a:avLst/>
            <a:gdLst/>
            <a:ahLst/>
            <a:cxnLst/>
            <a:rect l="l" t="t" r="r" b="b"/>
            <a:pathLst>
              <a:path w="3546352" h="5014123">
                <a:moveTo>
                  <a:pt x="0" y="0"/>
                </a:moveTo>
                <a:lnTo>
                  <a:pt x="3546352" y="0"/>
                </a:lnTo>
                <a:lnTo>
                  <a:pt x="3546352" y="5014123"/>
                </a:lnTo>
                <a:lnTo>
                  <a:pt x="0" y="5014123"/>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s-CL"/>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Freeform 3"/>
          <p:cNvSpPr/>
          <p:nvPr/>
        </p:nvSpPr>
        <p:spPr>
          <a:xfrm>
            <a:off x="15739759" y="-1832374"/>
            <a:ext cx="4114800" cy="41148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4" name="Freeform 4"/>
          <p:cNvSpPr/>
          <p:nvPr/>
        </p:nvSpPr>
        <p:spPr>
          <a:xfrm>
            <a:off x="501030" y="115606"/>
            <a:ext cx="2099107" cy="2166820"/>
          </a:xfrm>
          <a:custGeom>
            <a:avLst/>
            <a:gdLst/>
            <a:ahLst/>
            <a:cxnLst/>
            <a:rect l="l" t="t" r="r" b="b"/>
            <a:pathLst>
              <a:path w="2099107" h="2166820">
                <a:moveTo>
                  <a:pt x="0" y="0"/>
                </a:moveTo>
                <a:lnTo>
                  <a:pt x="2099107" y="0"/>
                </a:lnTo>
                <a:lnTo>
                  <a:pt x="2099107" y="2166820"/>
                </a:lnTo>
                <a:lnTo>
                  <a:pt x="0" y="216682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grpSp>
        <p:nvGrpSpPr>
          <p:cNvPr id="5" name="Group 5"/>
          <p:cNvGrpSpPr/>
          <p:nvPr/>
        </p:nvGrpSpPr>
        <p:grpSpPr>
          <a:xfrm>
            <a:off x="2291927" y="1199016"/>
            <a:ext cx="15505232" cy="6928646"/>
            <a:chOff x="0" y="0"/>
            <a:chExt cx="25218687" cy="11269187"/>
          </a:xfrm>
        </p:grpSpPr>
        <p:sp>
          <p:nvSpPr>
            <p:cNvPr id="6" name="Freeform 6"/>
            <p:cNvSpPr/>
            <p:nvPr/>
          </p:nvSpPr>
          <p:spPr>
            <a:xfrm>
              <a:off x="0" y="0"/>
              <a:ext cx="25218687" cy="11269187"/>
            </a:xfrm>
            <a:custGeom>
              <a:avLst/>
              <a:gdLst/>
              <a:ahLst/>
              <a:cxnLst/>
              <a:rect l="l" t="t" r="r" b="b"/>
              <a:pathLst>
                <a:path w="25218687" h="11269187">
                  <a:moveTo>
                    <a:pt x="0" y="0"/>
                  </a:moveTo>
                  <a:lnTo>
                    <a:pt x="0" y="10739597"/>
                  </a:lnTo>
                  <a:lnTo>
                    <a:pt x="1088390" y="10739597"/>
                  </a:lnTo>
                  <a:lnTo>
                    <a:pt x="1305560" y="11269187"/>
                  </a:lnTo>
                  <a:lnTo>
                    <a:pt x="1524000" y="10739597"/>
                  </a:lnTo>
                  <a:lnTo>
                    <a:pt x="25218687" y="10739597"/>
                  </a:lnTo>
                  <a:lnTo>
                    <a:pt x="25218687" y="0"/>
                  </a:lnTo>
                  <a:lnTo>
                    <a:pt x="0" y="0"/>
                  </a:lnTo>
                  <a:close/>
                </a:path>
              </a:pathLst>
            </a:custGeom>
            <a:solidFill>
              <a:srgbClr val="B89AD3"/>
            </a:solidFill>
          </p:spPr>
          <p:txBody>
            <a:bodyPr/>
            <a:lstStyle/>
            <a:p>
              <a:endParaRPr lang="es-CL"/>
            </a:p>
          </p:txBody>
        </p:sp>
      </p:grpSp>
      <p:sp>
        <p:nvSpPr>
          <p:cNvPr id="7" name="Freeform 7"/>
          <p:cNvSpPr/>
          <p:nvPr/>
        </p:nvSpPr>
        <p:spPr>
          <a:xfrm rot="2547418">
            <a:off x="16800951" y="5925544"/>
            <a:ext cx="1032886" cy="1899958"/>
          </a:xfrm>
          <a:custGeom>
            <a:avLst/>
            <a:gdLst/>
            <a:ahLst/>
            <a:cxnLst/>
            <a:rect l="l" t="t" r="r" b="b"/>
            <a:pathLst>
              <a:path w="1032886" h="1899958">
                <a:moveTo>
                  <a:pt x="0" y="0"/>
                </a:moveTo>
                <a:lnTo>
                  <a:pt x="1032886" y="0"/>
                </a:lnTo>
                <a:lnTo>
                  <a:pt x="1032886" y="1899958"/>
                </a:lnTo>
                <a:lnTo>
                  <a:pt x="0" y="1899958"/>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8" name="Freeform 8"/>
          <p:cNvSpPr/>
          <p:nvPr/>
        </p:nvSpPr>
        <p:spPr>
          <a:xfrm>
            <a:off x="-3315" y="7925020"/>
            <a:ext cx="2064031" cy="1981469"/>
          </a:xfrm>
          <a:custGeom>
            <a:avLst/>
            <a:gdLst/>
            <a:ahLst/>
            <a:cxnLst/>
            <a:rect l="l" t="t" r="r" b="b"/>
            <a:pathLst>
              <a:path w="2064031" h="1981469">
                <a:moveTo>
                  <a:pt x="0" y="0"/>
                </a:moveTo>
                <a:lnTo>
                  <a:pt x="2064030" y="0"/>
                </a:lnTo>
                <a:lnTo>
                  <a:pt x="2064030" y="1981470"/>
                </a:lnTo>
                <a:lnTo>
                  <a:pt x="0" y="198147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s-CL"/>
          </a:p>
        </p:txBody>
      </p:sp>
      <p:sp>
        <p:nvSpPr>
          <p:cNvPr id="9" name="Freeform 9"/>
          <p:cNvSpPr/>
          <p:nvPr/>
        </p:nvSpPr>
        <p:spPr>
          <a:xfrm>
            <a:off x="7908981" y="8915755"/>
            <a:ext cx="9408413" cy="1228569"/>
          </a:xfrm>
          <a:custGeom>
            <a:avLst/>
            <a:gdLst/>
            <a:ahLst/>
            <a:cxnLst/>
            <a:rect l="l" t="t" r="r" b="b"/>
            <a:pathLst>
              <a:path w="9408413" h="1228569">
                <a:moveTo>
                  <a:pt x="0" y="0"/>
                </a:moveTo>
                <a:lnTo>
                  <a:pt x="9408413" y="0"/>
                </a:lnTo>
                <a:lnTo>
                  <a:pt x="9408413" y="1228569"/>
                </a:lnTo>
                <a:lnTo>
                  <a:pt x="0" y="1228569"/>
                </a:lnTo>
                <a:lnTo>
                  <a:pt x="0" y="0"/>
                </a:lnTo>
                <a:close/>
              </a:path>
            </a:pathLst>
          </a:custGeom>
          <a:blipFill>
            <a:blip r:embed="rId11">
              <a:extLst>
                <a:ext uri="{96DAC541-7B7A-43D3-8B79-37D633B846F1}">
                  <asvg:svgBlip xmlns:asvg="http://schemas.microsoft.com/office/drawing/2016/SVG/main" r:embed="rId12"/>
                </a:ext>
              </a:extLst>
            </a:blip>
            <a:stretch>
              <a:fillRect l="-34486" t="-41975" r="-2226" b="-65511"/>
            </a:stretch>
          </a:blipFill>
        </p:spPr>
        <p:txBody>
          <a:bodyPr/>
          <a:lstStyle/>
          <a:p>
            <a:endParaRPr lang="es-CL"/>
          </a:p>
        </p:txBody>
      </p:sp>
      <p:sp>
        <p:nvSpPr>
          <p:cNvPr id="10" name="Freeform 10"/>
          <p:cNvSpPr/>
          <p:nvPr/>
        </p:nvSpPr>
        <p:spPr>
          <a:xfrm>
            <a:off x="15547746" y="8049504"/>
            <a:ext cx="3423108" cy="2280646"/>
          </a:xfrm>
          <a:custGeom>
            <a:avLst/>
            <a:gdLst/>
            <a:ahLst/>
            <a:cxnLst/>
            <a:rect l="l" t="t" r="r" b="b"/>
            <a:pathLst>
              <a:path w="3423108" h="2280646">
                <a:moveTo>
                  <a:pt x="0" y="0"/>
                </a:moveTo>
                <a:lnTo>
                  <a:pt x="3423108" y="0"/>
                </a:lnTo>
                <a:lnTo>
                  <a:pt x="3423108" y="2280645"/>
                </a:lnTo>
                <a:lnTo>
                  <a:pt x="0" y="2280645"/>
                </a:lnTo>
                <a:lnTo>
                  <a:pt x="0" y="0"/>
                </a:lnTo>
                <a:close/>
              </a:path>
            </a:pathLst>
          </a:custGeom>
          <a:blipFill>
            <a:blip r:embed="rId13"/>
            <a:stretch>
              <a:fillRect/>
            </a:stretch>
          </a:blipFill>
        </p:spPr>
        <p:txBody>
          <a:bodyPr/>
          <a:lstStyle/>
          <a:p>
            <a:endParaRPr lang="es-CL"/>
          </a:p>
        </p:txBody>
      </p:sp>
      <p:sp>
        <p:nvSpPr>
          <p:cNvPr id="11" name="TextBox 11"/>
          <p:cNvSpPr txBox="1"/>
          <p:nvPr/>
        </p:nvSpPr>
        <p:spPr>
          <a:xfrm>
            <a:off x="2606335" y="1286435"/>
            <a:ext cx="14711059" cy="6113370"/>
          </a:xfrm>
          <a:prstGeom prst="rect">
            <a:avLst/>
          </a:prstGeom>
        </p:spPr>
        <p:txBody>
          <a:bodyPr lIns="0" tIns="0" rIns="0" bIns="0" rtlCol="0" anchor="t">
            <a:spAutoFit/>
          </a:bodyPr>
          <a:lstStyle/>
          <a:p>
            <a:pPr algn="l">
              <a:lnSpc>
                <a:spcPts val="4817"/>
              </a:lnSpc>
            </a:pPr>
            <a:r>
              <a:rPr lang="en-US" sz="3441">
                <a:solidFill>
                  <a:srgbClr val="000000"/>
                </a:solidFill>
                <a:latin typeface="Childos Arabic SemiBold"/>
                <a:ea typeface="Childos Arabic SemiBold"/>
                <a:cs typeface="Childos Arabic SemiBold"/>
                <a:sym typeface="Childos Arabic SemiBold"/>
              </a:rPr>
              <a:t>  El hombre recibe una determinación importante cuando se le considera como persona así como la persona recibe una determinación no menos importante cuando se la considera como humana.  Por tanto, no es lo mismo hombre que persona, como tampoco es lo mismo  </a:t>
            </a:r>
            <a:r>
              <a:rPr lang="en-US" sz="3441">
                <a:solidFill>
                  <a:srgbClr val="000000"/>
                </a:solidFill>
                <a:latin typeface="Childos Arabic SemiBold"/>
                <a:ea typeface="Childos Arabic SemiBold"/>
                <a:cs typeface="Childos Arabic SemiBold"/>
                <a:sym typeface="Childos Arabic SemiBold"/>
                <a:hlinkClick r:id="rId14" tooltip="https://www.filosofia.org/filomat/df488.htm"/>
              </a:rPr>
              <a:t>hombre</a:t>
            </a:r>
            <a:r>
              <a:rPr lang="en-US" sz="3441">
                <a:solidFill>
                  <a:srgbClr val="000000"/>
                </a:solidFill>
                <a:latin typeface="Childos Arabic SemiBold"/>
                <a:ea typeface="Childos Arabic SemiBold"/>
                <a:cs typeface="Childos Arabic SemiBold"/>
                <a:sym typeface="Childos Arabic SemiBold"/>
              </a:rPr>
              <a:t>  [488] que  </a:t>
            </a:r>
            <a:r>
              <a:rPr lang="en-US" sz="3441">
                <a:solidFill>
                  <a:srgbClr val="000000"/>
                </a:solidFill>
                <a:latin typeface="Childos Arabic SemiBold"/>
                <a:ea typeface="Childos Arabic SemiBold"/>
                <a:cs typeface="Childos Arabic SemiBold"/>
                <a:sym typeface="Childos Arabic SemiBold"/>
                <a:hlinkClick r:id="rId15" tooltip="https://www.filosofia.org/filomat/df736.htm"/>
              </a:rPr>
              <a:t>ciudadano</a:t>
            </a:r>
            <a:r>
              <a:rPr lang="en-US" sz="3441">
                <a:solidFill>
                  <a:srgbClr val="000000"/>
                </a:solidFill>
                <a:latin typeface="Childos Arabic SemiBold"/>
                <a:ea typeface="Childos Arabic SemiBold"/>
                <a:cs typeface="Childos Arabic SemiBold"/>
                <a:sym typeface="Childos Arabic SemiBold"/>
              </a:rPr>
              <a:t>  [736]. “Hombre” es un término más genérico o indeterminado, que linda con el “mundo zoológico” (decimos  hombre de las cavernas  pero sería ridículo decir  persona de las cavernas) ; “persona” es un término más específico que tiene que ver con el “mundo civilizado” o, si se prefiere, con la constelación de los valores morales, éticos o jurídicos propios de este mundo. La misma etimología de la palabra persona demuestra que es un concepto sobreañadido al concepto de hombre. </a:t>
            </a:r>
          </a:p>
        </p:txBody>
      </p:sp>
      <p:sp>
        <p:nvSpPr>
          <p:cNvPr id="12" name="TextBox 12"/>
          <p:cNvSpPr txBox="1"/>
          <p:nvPr/>
        </p:nvSpPr>
        <p:spPr>
          <a:xfrm>
            <a:off x="7908981" y="9060901"/>
            <a:ext cx="7669435" cy="918718"/>
          </a:xfrm>
          <a:prstGeom prst="rect">
            <a:avLst/>
          </a:prstGeom>
        </p:spPr>
        <p:txBody>
          <a:bodyPr lIns="0" tIns="0" rIns="0" bIns="0" rtlCol="0" anchor="t">
            <a:spAutoFit/>
          </a:bodyPr>
          <a:lstStyle/>
          <a:p>
            <a:pPr algn="ctr">
              <a:lnSpc>
                <a:spcPts val="3595"/>
              </a:lnSpc>
              <a:spcBef>
                <a:spcPct val="0"/>
              </a:spcBef>
            </a:pPr>
            <a:r>
              <a:rPr lang="en-US" sz="2899" b="1">
                <a:solidFill>
                  <a:srgbClr val="FFFFFF"/>
                </a:solidFill>
                <a:latin typeface="Childos Arabic SemiBold"/>
                <a:ea typeface="Childos Arabic SemiBold"/>
                <a:cs typeface="Childos Arabic SemiBold"/>
                <a:sym typeface="Childos Arabic SemiBold"/>
              </a:rPr>
              <a:t>EN EL DERECHO ROMANO LOS ESCLAVOS ERAN HOMBRES PERO NO ERAN PERSONAS.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grpSp>
        <p:nvGrpSpPr>
          <p:cNvPr id="3" name="Group 3"/>
          <p:cNvGrpSpPr/>
          <p:nvPr/>
        </p:nvGrpSpPr>
        <p:grpSpPr>
          <a:xfrm>
            <a:off x="2031852" y="2329654"/>
            <a:ext cx="14228745" cy="6928646"/>
            <a:chOff x="0" y="0"/>
            <a:chExt cx="23142527" cy="11269187"/>
          </a:xfrm>
        </p:grpSpPr>
        <p:sp>
          <p:nvSpPr>
            <p:cNvPr id="4" name="Freeform 4"/>
            <p:cNvSpPr/>
            <p:nvPr/>
          </p:nvSpPr>
          <p:spPr>
            <a:xfrm>
              <a:off x="0" y="0"/>
              <a:ext cx="23142527" cy="11269187"/>
            </a:xfrm>
            <a:custGeom>
              <a:avLst/>
              <a:gdLst/>
              <a:ahLst/>
              <a:cxnLst/>
              <a:rect l="l" t="t" r="r" b="b"/>
              <a:pathLst>
                <a:path w="23142527" h="11269187">
                  <a:moveTo>
                    <a:pt x="0" y="0"/>
                  </a:moveTo>
                  <a:lnTo>
                    <a:pt x="0" y="10739597"/>
                  </a:lnTo>
                  <a:lnTo>
                    <a:pt x="1088390" y="10739597"/>
                  </a:lnTo>
                  <a:lnTo>
                    <a:pt x="1305560" y="11269187"/>
                  </a:lnTo>
                  <a:lnTo>
                    <a:pt x="1524000" y="10739597"/>
                  </a:lnTo>
                  <a:lnTo>
                    <a:pt x="23142527" y="10739597"/>
                  </a:lnTo>
                  <a:lnTo>
                    <a:pt x="23142527" y="0"/>
                  </a:lnTo>
                  <a:lnTo>
                    <a:pt x="0" y="0"/>
                  </a:lnTo>
                  <a:close/>
                </a:path>
              </a:pathLst>
            </a:custGeom>
            <a:solidFill>
              <a:srgbClr val="FDF4DA"/>
            </a:solidFill>
          </p:spPr>
          <p:txBody>
            <a:bodyPr/>
            <a:lstStyle/>
            <a:p>
              <a:endParaRPr lang="es-CL"/>
            </a:p>
          </p:txBody>
        </p:sp>
      </p:grpSp>
      <p:sp>
        <p:nvSpPr>
          <p:cNvPr id="5" name="Freeform 5"/>
          <p:cNvSpPr/>
          <p:nvPr/>
        </p:nvSpPr>
        <p:spPr>
          <a:xfrm>
            <a:off x="15477838" y="7391175"/>
            <a:ext cx="3562924" cy="3174242"/>
          </a:xfrm>
          <a:custGeom>
            <a:avLst/>
            <a:gdLst/>
            <a:ahLst/>
            <a:cxnLst/>
            <a:rect l="l" t="t" r="r" b="b"/>
            <a:pathLst>
              <a:path w="3562924" h="3174242">
                <a:moveTo>
                  <a:pt x="0" y="0"/>
                </a:moveTo>
                <a:lnTo>
                  <a:pt x="3562924" y="0"/>
                </a:lnTo>
                <a:lnTo>
                  <a:pt x="3562924" y="3174242"/>
                </a:lnTo>
                <a:lnTo>
                  <a:pt x="0" y="317424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6" name="Freeform 6"/>
          <p:cNvSpPr/>
          <p:nvPr/>
        </p:nvSpPr>
        <p:spPr>
          <a:xfrm rot="-1057545">
            <a:off x="1545188" y="543531"/>
            <a:ext cx="973328" cy="1678152"/>
          </a:xfrm>
          <a:custGeom>
            <a:avLst/>
            <a:gdLst/>
            <a:ahLst/>
            <a:cxnLst/>
            <a:rect l="l" t="t" r="r" b="b"/>
            <a:pathLst>
              <a:path w="973328" h="1678152">
                <a:moveTo>
                  <a:pt x="0" y="0"/>
                </a:moveTo>
                <a:lnTo>
                  <a:pt x="973328" y="0"/>
                </a:lnTo>
                <a:lnTo>
                  <a:pt x="973328" y="1678152"/>
                </a:lnTo>
                <a:lnTo>
                  <a:pt x="0" y="167815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Freeform 7"/>
          <p:cNvSpPr/>
          <p:nvPr/>
        </p:nvSpPr>
        <p:spPr>
          <a:xfrm rot="-483643">
            <a:off x="2664376" y="413602"/>
            <a:ext cx="973328" cy="1678152"/>
          </a:xfrm>
          <a:custGeom>
            <a:avLst/>
            <a:gdLst/>
            <a:ahLst/>
            <a:cxnLst/>
            <a:rect l="l" t="t" r="r" b="b"/>
            <a:pathLst>
              <a:path w="973328" h="1678152">
                <a:moveTo>
                  <a:pt x="0" y="0"/>
                </a:moveTo>
                <a:lnTo>
                  <a:pt x="973328" y="0"/>
                </a:lnTo>
                <a:lnTo>
                  <a:pt x="973328" y="1678152"/>
                </a:lnTo>
                <a:lnTo>
                  <a:pt x="0" y="167815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8" name="Freeform 8"/>
          <p:cNvSpPr/>
          <p:nvPr/>
        </p:nvSpPr>
        <p:spPr>
          <a:xfrm rot="-1665207">
            <a:off x="580749" y="1184643"/>
            <a:ext cx="973328" cy="1678152"/>
          </a:xfrm>
          <a:custGeom>
            <a:avLst/>
            <a:gdLst/>
            <a:ahLst/>
            <a:cxnLst/>
            <a:rect l="l" t="t" r="r" b="b"/>
            <a:pathLst>
              <a:path w="973328" h="1678152">
                <a:moveTo>
                  <a:pt x="0" y="0"/>
                </a:moveTo>
                <a:lnTo>
                  <a:pt x="973329" y="0"/>
                </a:lnTo>
                <a:lnTo>
                  <a:pt x="973329" y="1678152"/>
                </a:lnTo>
                <a:lnTo>
                  <a:pt x="0" y="167815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9" name="Freeform 9"/>
          <p:cNvSpPr/>
          <p:nvPr/>
        </p:nvSpPr>
        <p:spPr>
          <a:xfrm>
            <a:off x="7418227" y="7890244"/>
            <a:ext cx="3455994" cy="3455994"/>
          </a:xfrm>
          <a:custGeom>
            <a:avLst/>
            <a:gdLst/>
            <a:ahLst/>
            <a:cxnLst/>
            <a:rect l="l" t="t" r="r" b="b"/>
            <a:pathLst>
              <a:path w="3455994" h="3455994">
                <a:moveTo>
                  <a:pt x="0" y="0"/>
                </a:moveTo>
                <a:lnTo>
                  <a:pt x="3455995" y="0"/>
                </a:lnTo>
                <a:lnTo>
                  <a:pt x="3455995" y="3455994"/>
                </a:lnTo>
                <a:lnTo>
                  <a:pt x="0" y="3455994"/>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10" name="Freeform 10"/>
          <p:cNvSpPr/>
          <p:nvPr/>
        </p:nvSpPr>
        <p:spPr>
          <a:xfrm>
            <a:off x="120783" y="8178477"/>
            <a:ext cx="2027199" cy="1920771"/>
          </a:xfrm>
          <a:custGeom>
            <a:avLst/>
            <a:gdLst/>
            <a:ahLst/>
            <a:cxnLst/>
            <a:rect l="l" t="t" r="r" b="b"/>
            <a:pathLst>
              <a:path w="2027199" h="1920771">
                <a:moveTo>
                  <a:pt x="0" y="0"/>
                </a:moveTo>
                <a:lnTo>
                  <a:pt x="2027198" y="0"/>
                </a:lnTo>
                <a:lnTo>
                  <a:pt x="2027198" y="1920771"/>
                </a:lnTo>
                <a:lnTo>
                  <a:pt x="0" y="1920771"/>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s-CL"/>
          </a:p>
        </p:txBody>
      </p:sp>
      <p:sp>
        <p:nvSpPr>
          <p:cNvPr id="11" name="TextBox 11"/>
          <p:cNvSpPr txBox="1"/>
          <p:nvPr/>
        </p:nvSpPr>
        <p:spPr>
          <a:xfrm>
            <a:off x="1888822" y="2618328"/>
            <a:ext cx="14233194" cy="6217947"/>
          </a:xfrm>
          <a:prstGeom prst="rect">
            <a:avLst/>
          </a:prstGeom>
        </p:spPr>
        <p:txBody>
          <a:bodyPr lIns="0" tIns="0" rIns="0" bIns="0" rtlCol="0" anchor="t">
            <a:spAutoFit/>
          </a:bodyPr>
          <a:lstStyle/>
          <a:p>
            <a:pPr algn="ctr">
              <a:lnSpc>
                <a:spcPts val="12083"/>
              </a:lnSpc>
            </a:pPr>
            <a:r>
              <a:rPr lang="en-US" sz="9744">
                <a:solidFill>
                  <a:srgbClr val="202F5A"/>
                </a:solidFill>
                <a:latin typeface="Childos Arabic SemiBold"/>
                <a:ea typeface="Childos Arabic SemiBold"/>
                <a:cs typeface="Childos Arabic SemiBold"/>
                <a:sym typeface="Childos Arabic SemiBold"/>
              </a:rPr>
              <a:t>VAMOS UN POCO MÁS ALLÁ</a:t>
            </a:r>
          </a:p>
          <a:p>
            <a:pPr algn="ctr">
              <a:lnSpc>
                <a:spcPts val="12083"/>
              </a:lnSpc>
            </a:pPr>
            <a:r>
              <a:rPr lang="en-US" sz="9744">
                <a:solidFill>
                  <a:srgbClr val="202F5A"/>
                </a:solidFill>
                <a:latin typeface="Childos Arabic SemiBold"/>
                <a:ea typeface="Childos Arabic SemiBold"/>
                <a:cs typeface="Childos Arabic SemiBold"/>
                <a:sym typeface="Childos Arabic SemiBold"/>
              </a:rPr>
              <a:t>PUESTO QUE SER HUMANO NO ES LO MISMO QUE SER PERSONA HUMANA</a:t>
            </a:r>
          </a:p>
        </p:txBody>
      </p:sp>
      <p:sp>
        <p:nvSpPr>
          <p:cNvPr id="12" name="Freeform 12"/>
          <p:cNvSpPr/>
          <p:nvPr/>
        </p:nvSpPr>
        <p:spPr>
          <a:xfrm rot="-1084137">
            <a:off x="16039834" y="7968660"/>
            <a:ext cx="1983936" cy="2019273"/>
          </a:xfrm>
          <a:custGeom>
            <a:avLst/>
            <a:gdLst/>
            <a:ahLst/>
            <a:cxnLst/>
            <a:rect l="l" t="t" r="r" b="b"/>
            <a:pathLst>
              <a:path w="1983936" h="2019273">
                <a:moveTo>
                  <a:pt x="0" y="0"/>
                </a:moveTo>
                <a:lnTo>
                  <a:pt x="1983936" y="0"/>
                </a:lnTo>
                <a:lnTo>
                  <a:pt x="1983936" y="2019273"/>
                </a:lnTo>
                <a:lnTo>
                  <a:pt x="0" y="2019273"/>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s-CL"/>
          </a:p>
        </p:txBody>
      </p:sp>
      <p:sp>
        <p:nvSpPr>
          <p:cNvPr id="13" name="Freeform 13"/>
          <p:cNvSpPr/>
          <p:nvPr/>
        </p:nvSpPr>
        <p:spPr>
          <a:xfrm>
            <a:off x="14605980" y="194348"/>
            <a:ext cx="3682020" cy="2557330"/>
          </a:xfrm>
          <a:custGeom>
            <a:avLst/>
            <a:gdLst/>
            <a:ahLst/>
            <a:cxnLst/>
            <a:rect l="l" t="t" r="r" b="b"/>
            <a:pathLst>
              <a:path w="3682020" h="2557330">
                <a:moveTo>
                  <a:pt x="0" y="0"/>
                </a:moveTo>
                <a:lnTo>
                  <a:pt x="3682020" y="0"/>
                </a:lnTo>
                <a:lnTo>
                  <a:pt x="3682020" y="2557330"/>
                </a:lnTo>
                <a:lnTo>
                  <a:pt x="0" y="2557330"/>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s-CL"/>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Freeform 3"/>
          <p:cNvSpPr/>
          <p:nvPr/>
        </p:nvSpPr>
        <p:spPr>
          <a:xfrm>
            <a:off x="14642497" y="205453"/>
            <a:ext cx="3562924" cy="3174242"/>
          </a:xfrm>
          <a:custGeom>
            <a:avLst/>
            <a:gdLst/>
            <a:ahLst/>
            <a:cxnLst/>
            <a:rect l="l" t="t" r="r" b="b"/>
            <a:pathLst>
              <a:path w="3562924" h="3174242">
                <a:moveTo>
                  <a:pt x="0" y="0"/>
                </a:moveTo>
                <a:lnTo>
                  <a:pt x="3562924" y="0"/>
                </a:lnTo>
                <a:lnTo>
                  <a:pt x="3562924" y="3174242"/>
                </a:lnTo>
                <a:lnTo>
                  <a:pt x="0" y="317424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4" name="Freeform 4"/>
          <p:cNvSpPr/>
          <p:nvPr/>
        </p:nvSpPr>
        <p:spPr>
          <a:xfrm>
            <a:off x="0" y="894571"/>
            <a:ext cx="2701311" cy="3562881"/>
          </a:xfrm>
          <a:custGeom>
            <a:avLst/>
            <a:gdLst/>
            <a:ahLst/>
            <a:cxnLst/>
            <a:rect l="l" t="t" r="r" b="b"/>
            <a:pathLst>
              <a:path w="2701311" h="3562881">
                <a:moveTo>
                  <a:pt x="0" y="0"/>
                </a:moveTo>
                <a:lnTo>
                  <a:pt x="2701311" y="0"/>
                </a:lnTo>
                <a:lnTo>
                  <a:pt x="2701311" y="3562881"/>
                </a:lnTo>
                <a:lnTo>
                  <a:pt x="0" y="3562881"/>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grpSp>
        <p:nvGrpSpPr>
          <p:cNvPr id="5" name="Group 5"/>
          <p:cNvGrpSpPr/>
          <p:nvPr/>
        </p:nvGrpSpPr>
        <p:grpSpPr>
          <a:xfrm>
            <a:off x="3237181" y="205453"/>
            <a:ext cx="11405316" cy="5398524"/>
            <a:chOff x="0" y="0"/>
            <a:chExt cx="7620000" cy="3606805"/>
          </a:xfrm>
        </p:grpSpPr>
        <p:sp>
          <p:nvSpPr>
            <p:cNvPr id="6" name="Freeform 6"/>
            <p:cNvSpPr/>
            <p:nvPr/>
          </p:nvSpPr>
          <p:spPr>
            <a:xfrm>
              <a:off x="-1270" y="-2540"/>
              <a:ext cx="7623809" cy="3609345"/>
            </a:xfrm>
            <a:custGeom>
              <a:avLst/>
              <a:gdLst/>
              <a:ahLst/>
              <a:cxnLst/>
              <a:rect l="l" t="t" r="r" b="b"/>
              <a:pathLst>
                <a:path w="7623809" h="3609345">
                  <a:moveTo>
                    <a:pt x="3810" y="0"/>
                  </a:moveTo>
                  <a:lnTo>
                    <a:pt x="0" y="2719075"/>
                  </a:lnTo>
                  <a:lnTo>
                    <a:pt x="0" y="3077215"/>
                  </a:lnTo>
                  <a:lnTo>
                    <a:pt x="3591560" y="3079755"/>
                  </a:lnTo>
                  <a:lnTo>
                    <a:pt x="3810000" y="3609345"/>
                  </a:lnTo>
                  <a:lnTo>
                    <a:pt x="4028440" y="3079755"/>
                  </a:lnTo>
                  <a:lnTo>
                    <a:pt x="7620000" y="3082295"/>
                  </a:lnTo>
                  <a:lnTo>
                    <a:pt x="7620000" y="2724155"/>
                  </a:lnTo>
                  <a:lnTo>
                    <a:pt x="7623809" y="5080"/>
                  </a:lnTo>
                  <a:lnTo>
                    <a:pt x="3810" y="0"/>
                  </a:lnTo>
                  <a:close/>
                </a:path>
              </a:pathLst>
            </a:custGeom>
            <a:solidFill>
              <a:srgbClr val="57BD94"/>
            </a:solidFill>
          </p:spPr>
          <p:txBody>
            <a:bodyPr/>
            <a:lstStyle/>
            <a:p>
              <a:endParaRPr lang="es-CL"/>
            </a:p>
          </p:txBody>
        </p:sp>
      </p:grpSp>
      <p:sp>
        <p:nvSpPr>
          <p:cNvPr id="7" name="Freeform 7"/>
          <p:cNvSpPr/>
          <p:nvPr/>
        </p:nvSpPr>
        <p:spPr>
          <a:xfrm>
            <a:off x="11966467" y="6566877"/>
            <a:ext cx="7315200" cy="4030010"/>
          </a:xfrm>
          <a:custGeom>
            <a:avLst/>
            <a:gdLst/>
            <a:ahLst/>
            <a:cxnLst/>
            <a:rect l="l" t="t" r="r" b="b"/>
            <a:pathLst>
              <a:path w="7315200" h="4030010">
                <a:moveTo>
                  <a:pt x="0" y="0"/>
                </a:moveTo>
                <a:lnTo>
                  <a:pt x="7315200" y="0"/>
                </a:lnTo>
                <a:lnTo>
                  <a:pt x="7315200" y="4030010"/>
                </a:lnTo>
                <a:lnTo>
                  <a:pt x="0" y="4030010"/>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grpSp>
        <p:nvGrpSpPr>
          <p:cNvPr id="8" name="Group 8"/>
          <p:cNvGrpSpPr/>
          <p:nvPr/>
        </p:nvGrpSpPr>
        <p:grpSpPr>
          <a:xfrm>
            <a:off x="3237181" y="2722682"/>
            <a:ext cx="11405316" cy="6037666"/>
            <a:chOff x="0" y="0"/>
            <a:chExt cx="25218687" cy="13350091"/>
          </a:xfrm>
        </p:grpSpPr>
        <p:sp>
          <p:nvSpPr>
            <p:cNvPr id="9" name="Freeform 9"/>
            <p:cNvSpPr/>
            <p:nvPr/>
          </p:nvSpPr>
          <p:spPr>
            <a:xfrm>
              <a:off x="0" y="0"/>
              <a:ext cx="25218687" cy="13350091"/>
            </a:xfrm>
            <a:custGeom>
              <a:avLst/>
              <a:gdLst/>
              <a:ahLst/>
              <a:cxnLst/>
              <a:rect l="l" t="t" r="r" b="b"/>
              <a:pathLst>
                <a:path w="25218687" h="13350091">
                  <a:moveTo>
                    <a:pt x="0" y="0"/>
                  </a:moveTo>
                  <a:lnTo>
                    <a:pt x="0" y="12820501"/>
                  </a:lnTo>
                  <a:lnTo>
                    <a:pt x="1088390" y="12820501"/>
                  </a:lnTo>
                  <a:lnTo>
                    <a:pt x="1305560" y="13350091"/>
                  </a:lnTo>
                  <a:lnTo>
                    <a:pt x="1524000" y="12820501"/>
                  </a:lnTo>
                  <a:lnTo>
                    <a:pt x="25218687" y="12820501"/>
                  </a:lnTo>
                  <a:lnTo>
                    <a:pt x="25218687" y="0"/>
                  </a:lnTo>
                  <a:lnTo>
                    <a:pt x="0" y="0"/>
                  </a:lnTo>
                  <a:close/>
                </a:path>
              </a:pathLst>
            </a:custGeom>
            <a:solidFill>
              <a:srgbClr val="B89AD3"/>
            </a:solidFill>
          </p:spPr>
          <p:txBody>
            <a:bodyPr/>
            <a:lstStyle/>
            <a:p>
              <a:endParaRPr lang="es-CL"/>
            </a:p>
          </p:txBody>
        </p:sp>
      </p:grpSp>
      <p:sp>
        <p:nvSpPr>
          <p:cNvPr id="10" name="Freeform 10"/>
          <p:cNvSpPr/>
          <p:nvPr/>
        </p:nvSpPr>
        <p:spPr>
          <a:xfrm>
            <a:off x="15347842" y="383373"/>
            <a:ext cx="2152234" cy="2818401"/>
          </a:xfrm>
          <a:custGeom>
            <a:avLst/>
            <a:gdLst/>
            <a:ahLst/>
            <a:cxnLst/>
            <a:rect l="l" t="t" r="r" b="b"/>
            <a:pathLst>
              <a:path w="2152234" h="2818401">
                <a:moveTo>
                  <a:pt x="0" y="0"/>
                </a:moveTo>
                <a:lnTo>
                  <a:pt x="2152234" y="0"/>
                </a:lnTo>
                <a:lnTo>
                  <a:pt x="2152234" y="2818402"/>
                </a:lnTo>
                <a:lnTo>
                  <a:pt x="0" y="281840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s-CL"/>
          </a:p>
        </p:txBody>
      </p:sp>
      <p:sp>
        <p:nvSpPr>
          <p:cNvPr id="11" name="Freeform 11"/>
          <p:cNvSpPr/>
          <p:nvPr/>
        </p:nvSpPr>
        <p:spPr>
          <a:xfrm rot="-106546">
            <a:off x="-427313" y="7933616"/>
            <a:ext cx="3555937" cy="2353384"/>
          </a:xfrm>
          <a:custGeom>
            <a:avLst/>
            <a:gdLst/>
            <a:ahLst/>
            <a:cxnLst/>
            <a:rect l="l" t="t" r="r" b="b"/>
            <a:pathLst>
              <a:path w="3555937" h="2353384">
                <a:moveTo>
                  <a:pt x="0" y="0"/>
                </a:moveTo>
                <a:lnTo>
                  <a:pt x="3555937" y="0"/>
                </a:lnTo>
                <a:lnTo>
                  <a:pt x="3555937" y="2353384"/>
                </a:lnTo>
                <a:lnTo>
                  <a:pt x="0" y="2353384"/>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s-CL"/>
          </a:p>
        </p:txBody>
      </p:sp>
      <p:sp>
        <p:nvSpPr>
          <p:cNvPr id="12" name="Freeform 12"/>
          <p:cNvSpPr/>
          <p:nvPr/>
        </p:nvSpPr>
        <p:spPr>
          <a:xfrm rot="931376">
            <a:off x="16674947" y="8224098"/>
            <a:ext cx="1414037" cy="2068405"/>
          </a:xfrm>
          <a:custGeom>
            <a:avLst/>
            <a:gdLst/>
            <a:ahLst/>
            <a:cxnLst/>
            <a:rect l="l" t="t" r="r" b="b"/>
            <a:pathLst>
              <a:path w="1414037" h="2068405">
                <a:moveTo>
                  <a:pt x="0" y="0"/>
                </a:moveTo>
                <a:lnTo>
                  <a:pt x="1414037" y="0"/>
                </a:lnTo>
                <a:lnTo>
                  <a:pt x="1414037" y="2068404"/>
                </a:lnTo>
                <a:lnTo>
                  <a:pt x="0" y="2068404"/>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s-CL"/>
          </a:p>
        </p:txBody>
      </p:sp>
      <p:sp>
        <p:nvSpPr>
          <p:cNvPr id="13" name="TextBox 13"/>
          <p:cNvSpPr txBox="1"/>
          <p:nvPr/>
        </p:nvSpPr>
        <p:spPr>
          <a:xfrm>
            <a:off x="3591577" y="571756"/>
            <a:ext cx="10575801" cy="1891255"/>
          </a:xfrm>
          <a:prstGeom prst="rect">
            <a:avLst/>
          </a:prstGeom>
        </p:spPr>
        <p:txBody>
          <a:bodyPr lIns="0" tIns="0" rIns="0" bIns="0" rtlCol="0" anchor="t">
            <a:spAutoFit/>
          </a:bodyPr>
          <a:lstStyle/>
          <a:p>
            <a:pPr algn="just">
              <a:lnSpc>
                <a:spcPts val="4957"/>
              </a:lnSpc>
            </a:pPr>
            <a:r>
              <a:rPr lang="en-US" sz="3541" b="1">
                <a:solidFill>
                  <a:srgbClr val="000000"/>
                </a:solidFill>
                <a:latin typeface="Childos Arabic SemiBold"/>
                <a:ea typeface="Childos Arabic SemiBold"/>
                <a:cs typeface="Childos Arabic SemiBold"/>
                <a:sym typeface="Childos Arabic SemiBold"/>
              </a:rPr>
              <a:t>Ser humano y persona humana no es exactamente lo mismo, de hecho, una es una categoría biológica y la otra es una categoría legal o jurídica</a:t>
            </a:r>
          </a:p>
        </p:txBody>
      </p:sp>
      <p:sp>
        <p:nvSpPr>
          <p:cNvPr id="14" name="TextBox 14"/>
          <p:cNvSpPr txBox="1"/>
          <p:nvPr/>
        </p:nvSpPr>
        <p:spPr>
          <a:xfrm>
            <a:off x="3537651" y="2809465"/>
            <a:ext cx="10575801" cy="4405855"/>
          </a:xfrm>
          <a:prstGeom prst="rect">
            <a:avLst/>
          </a:prstGeom>
        </p:spPr>
        <p:txBody>
          <a:bodyPr lIns="0" tIns="0" rIns="0" bIns="0" rtlCol="0" anchor="t">
            <a:spAutoFit/>
          </a:bodyPr>
          <a:lstStyle/>
          <a:p>
            <a:pPr algn="just">
              <a:lnSpc>
                <a:spcPts val="4957"/>
              </a:lnSpc>
            </a:pPr>
            <a:r>
              <a:rPr lang="en-US" sz="3541" b="1">
                <a:solidFill>
                  <a:srgbClr val="000000"/>
                </a:solidFill>
                <a:latin typeface="Childos Arabic SemiBold"/>
                <a:ea typeface="Childos Arabic SemiBold"/>
                <a:cs typeface="Childos Arabic SemiBold"/>
                <a:sym typeface="Childos Arabic SemiBold"/>
              </a:rPr>
              <a:t>El ingreso al lenguaje es un punto crucial, se podría decir que un nuevo ser se ha engendrado, una nueva naturaleza tiene lugar en el mundo, una segunda naturaleza, la cual se activa a partir de la primera naturaleza (biológica) Es aqui cuando surge el principio una persona humana según lo mencionado por el filósofo sudafricano John McDowell </a:t>
            </a:r>
          </a:p>
          <a:p>
            <a:pPr algn="just">
              <a:lnSpc>
                <a:spcPts val="4957"/>
              </a:lnSpc>
            </a:pPr>
            <a:endParaRPr lang="en-US" sz="3541" b="1">
              <a:solidFill>
                <a:srgbClr val="000000"/>
              </a:solidFill>
              <a:latin typeface="Childos Arabic SemiBold"/>
              <a:ea typeface="Childos Arabic SemiBold"/>
              <a:cs typeface="Childos Arabic SemiBold"/>
              <a:sym typeface="Childos Arabic SemiBold"/>
            </a:endParaRPr>
          </a:p>
        </p:txBody>
      </p:sp>
      <p:grpSp>
        <p:nvGrpSpPr>
          <p:cNvPr id="15" name="Group 15"/>
          <p:cNvGrpSpPr/>
          <p:nvPr/>
        </p:nvGrpSpPr>
        <p:grpSpPr>
          <a:xfrm>
            <a:off x="3237181" y="6936674"/>
            <a:ext cx="11405316" cy="4307256"/>
            <a:chOff x="0" y="0"/>
            <a:chExt cx="25100010" cy="9479102"/>
          </a:xfrm>
        </p:grpSpPr>
        <p:sp>
          <p:nvSpPr>
            <p:cNvPr id="16" name="Freeform 16"/>
            <p:cNvSpPr/>
            <p:nvPr/>
          </p:nvSpPr>
          <p:spPr>
            <a:xfrm>
              <a:off x="0" y="0"/>
              <a:ext cx="25100011" cy="9479103"/>
            </a:xfrm>
            <a:custGeom>
              <a:avLst/>
              <a:gdLst/>
              <a:ahLst/>
              <a:cxnLst/>
              <a:rect l="l" t="t" r="r" b="b"/>
              <a:pathLst>
                <a:path w="25100011" h="9479103">
                  <a:moveTo>
                    <a:pt x="0" y="0"/>
                  </a:moveTo>
                  <a:lnTo>
                    <a:pt x="0" y="8949513"/>
                  </a:lnTo>
                  <a:lnTo>
                    <a:pt x="1088390" y="8949513"/>
                  </a:lnTo>
                  <a:lnTo>
                    <a:pt x="1305560" y="9479103"/>
                  </a:lnTo>
                  <a:lnTo>
                    <a:pt x="1524000" y="8949513"/>
                  </a:lnTo>
                  <a:lnTo>
                    <a:pt x="25100011" y="8949513"/>
                  </a:lnTo>
                  <a:lnTo>
                    <a:pt x="25100011" y="0"/>
                  </a:lnTo>
                  <a:lnTo>
                    <a:pt x="0" y="0"/>
                  </a:lnTo>
                  <a:close/>
                </a:path>
              </a:pathLst>
            </a:custGeom>
            <a:solidFill>
              <a:srgbClr val="FFDE59"/>
            </a:solidFill>
          </p:spPr>
          <p:txBody>
            <a:bodyPr/>
            <a:lstStyle/>
            <a:p>
              <a:endParaRPr lang="es-CL"/>
            </a:p>
          </p:txBody>
        </p:sp>
      </p:grpSp>
      <p:sp>
        <p:nvSpPr>
          <p:cNvPr id="17" name="TextBox 17"/>
          <p:cNvSpPr txBox="1"/>
          <p:nvPr/>
        </p:nvSpPr>
        <p:spPr>
          <a:xfrm>
            <a:off x="3537651" y="7120070"/>
            <a:ext cx="10963596" cy="3148555"/>
          </a:xfrm>
          <a:prstGeom prst="rect">
            <a:avLst/>
          </a:prstGeom>
        </p:spPr>
        <p:txBody>
          <a:bodyPr lIns="0" tIns="0" rIns="0" bIns="0" rtlCol="0" anchor="t">
            <a:spAutoFit/>
          </a:bodyPr>
          <a:lstStyle/>
          <a:p>
            <a:pPr algn="just">
              <a:lnSpc>
                <a:spcPts val="4957"/>
              </a:lnSpc>
            </a:pPr>
            <a:r>
              <a:rPr lang="en-US" sz="3541" b="1">
                <a:solidFill>
                  <a:srgbClr val="000000"/>
                </a:solidFill>
                <a:latin typeface="Childos Arabic SemiBold"/>
                <a:ea typeface="Childos Arabic SemiBold"/>
                <a:cs typeface="Childos Arabic SemiBold"/>
                <a:sym typeface="Childos Arabic SemiBold"/>
              </a:rPr>
              <a:t>Es el ingreso al mundo del lenguaje lo que otorga una nueva constitución al humano, lo que da lugar a un nuevo ser. No es sencillamente el tiempo transcurrido lo que permitió ser lo que hoy se es, sino la formación conceptual,  el mecanismo de la mente.</a:t>
            </a:r>
          </a:p>
        </p:txBody>
      </p:sp>
      <p:sp>
        <p:nvSpPr>
          <p:cNvPr id="18" name="Freeform 18"/>
          <p:cNvSpPr/>
          <p:nvPr/>
        </p:nvSpPr>
        <p:spPr>
          <a:xfrm rot="5113628">
            <a:off x="14317781" y="2474772"/>
            <a:ext cx="1307901" cy="467575"/>
          </a:xfrm>
          <a:custGeom>
            <a:avLst/>
            <a:gdLst/>
            <a:ahLst/>
            <a:cxnLst/>
            <a:rect l="l" t="t" r="r" b="b"/>
            <a:pathLst>
              <a:path w="1307901" h="467575">
                <a:moveTo>
                  <a:pt x="0" y="0"/>
                </a:moveTo>
                <a:lnTo>
                  <a:pt x="1307901" y="0"/>
                </a:lnTo>
                <a:lnTo>
                  <a:pt x="1307901" y="467575"/>
                </a:lnTo>
                <a:lnTo>
                  <a:pt x="0" y="467575"/>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txBody>
          <a:bodyPr/>
          <a:lstStyle/>
          <a:p>
            <a:endParaRPr lang="es-CL"/>
          </a:p>
        </p:txBody>
      </p:sp>
      <p:sp>
        <p:nvSpPr>
          <p:cNvPr id="19" name="Freeform 19"/>
          <p:cNvSpPr/>
          <p:nvPr/>
        </p:nvSpPr>
        <p:spPr>
          <a:xfrm rot="5113628" flipV="1">
            <a:off x="2047361" y="6178863"/>
            <a:ext cx="1307901" cy="467575"/>
          </a:xfrm>
          <a:custGeom>
            <a:avLst/>
            <a:gdLst/>
            <a:ahLst/>
            <a:cxnLst/>
            <a:rect l="l" t="t" r="r" b="b"/>
            <a:pathLst>
              <a:path w="1307901" h="467575">
                <a:moveTo>
                  <a:pt x="0" y="467574"/>
                </a:moveTo>
                <a:lnTo>
                  <a:pt x="1307901" y="467574"/>
                </a:lnTo>
                <a:lnTo>
                  <a:pt x="1307901" y="0"/>
                </a:lnTo>
                <a:lnTo>
                  <a:pt x="0" y="0"/>
                </a:lnTo>
                <a:lnTo>
                  <a:pt x="0" y="467574"/>
                </a:lnTo>
                <a:close/>
              </a:path>
            </a:pathLst>
          </a:custGeom>
          <a:blipFill>
            <a:blip r:embed="rId15">
              <a:extLst>
                <a:ext uri="{96DAC541-7B7A-43D3-8B79-37D633B846F1}">
                  <asvg:svgBlip xmlns:asvg="http://schemas.microsoft.com/office/drawing/2016/SVG/main" r:embed="rId16"/>
                </a:ext>
              </a:extLst>
            </a:blip>
            <a:stretch>
              <a:fillRect/>
            </a:stretch>
          </a:blipFill>
        </p:spPr>
        <p:txBody>
          <a:bodyPr/>
          <a:lstStyle/>
          <a:p>
            <a:endParaRPr lang="es-CL"/>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Freeform 3"/>
          <p:cNvSpPr/>
          <p:nvPr/>
        </p:nvSpPr>
        <p:spPr>
          <a:xfrm>
            <a:off x="16670155" y="-1476744"/>
            <a:ext cx="4114800" cy="41148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grpSp>
        <p:nvGrpSpPr>
          <p:cNvPr id="4" name="Group 4"/>
          <p:cNvGrpSpPr/>
          <p:nvPr/>
        </p:nvGrpSpPr>
        <p:grpSpPr>
          <a:xfrm>
            <a:off x="2064228" y="1161313"/>
            <a:ext cx="14899992" cy="7836312"/>
            <a:chOff x="0" y="0"/>
            <a:chExt cx="7620000" cy="4007566"/>
          </a:xfrm>
        </p:grpSpPr>
        <p:sp>
          <p:nvSpPr>
            <p:cNvPr id="5" name="Freeform 5"/>
            <p:cNvSpPr/>
            <p:nvPr/>
          </p:nvSpPr>
          <p:spPr>
            <a:xfrm>
              <a:off x="-1270" y="-2540"/>
              <a:ext cx="7623809" cy="4010106"/>
            </a:xfrm>
            <a:custGeom>
              <a:avLst/>
              <a:gdLst/>
              <a:ahLst/>
              <a:cxnLst/>
              <a:rect l="l" t="t" r="r" b="b"/>
              <a:pathLst>
                <a:path w="7623809" h="4010106">
                  <a:moveTo>
                    <a:pt x="3810" y="0"/>
                  </a:moveTo>
                  <a:lnTo>
                    <a:pt x="0" y="3119836"/>
                  </a:lnTo>
                  <a:lnTo>
                    <a:pt x="0" y="3477976"/>
                  </a:lnTo>
                  <a:lnTo>
                    <a:pt x="3591560" y="3480516"/>
                  </a:lnTo>
                  <a:lnTo>
                    <a:pt x="3810000" y="4010106"/>
                  </a:lnTo>
                  <a:lnTo>
                    <a:pt x="4028440" y="3480516"/>
                  </a:lnTo>
                  <a:lnTo>
                    <a:pt x="7620000" y="3483056"/>
                  </a:lnTo>
                  <a:lnTo>
                    <a:pt x="7620000" y="3124916"/>
                  </a:lnTo>
                  <a:lnTo>
                    <a:pt x="7623809" y="5080"/>
                  </a:lnTo>
                  <a:lnTo>
                    <a:pt x="3810" y="0"/>
                  </a:lnTo>
                  <a:close/>
                </a:path>
              </a:pathLst>
            </a:custGeom>
            <a:solidFill>
              <a:srgbClr val="E05142"/>
            </a:solidFill>
          </p:spPr>
          <p:txBody>
            <a:bodyPr/>
            <a:lstStyle/>
            <a:p>
              <a:endParaRPr lang="es-CL"/>
            </a:p>
          </p:txBody>
        </p:sp>
      </p:grpSp>
      <p:grpSp>
        <p:nvGrpSpPr>
          <p:cNvPr id="6" name="Group 6"/>
          <p:cNvGrpSpPr/>
          <p:nvPr/>
        </p:nvGrpSpPr>
        <p:grpSpPr>
          <a:xfrm>
            <a:off x="2064228" y="5587070"/>
            <a:ext cx="14899992" cy="8063877"/>
            <a:chOff x="0" y="0"/>
            <a:chExt cx="7620000" cy="4123945"/>
          </a:xfrm>
        </p:grpSpPr>
        <p:sp>
          <p:nvSpPr>
            <p:cNvPr id="7" name="Freeform 7"/>
            <p:cNvSpPr/>
            <p:nvPr/>
          </p:nvSpPr>
          <p:spPr>
            <a:xfrm>
              <a:off x="-1270" y="-2540"/>
              <a:ext cx="7623809" cy="4126485"/>
            </a:xfrm>
            <a:custGeom>
              <a:avLst/>
              <a:gdLst/>
              <a:ahLst/>
              <a:cxnLst/>
              <a:rect l="l" t="t" r="r" b="b"/>
              <a:pathLst>
                <a:path w="7623809" h="4126485">
                  <a:moveTo>
                    <a:pt x="3810" y="0"/>
                  </a:moveTo>
                  <a:lnTo>
                    <a:pt x="0" y="3236215"/>
                  </a:lnTo>
                  <a:lnTo>
                    <a:pt x="0" y="3594355"/>
                  </a:lnTo>
                  <a:lnTo>
                    <a:pt x="3591560" y="3596895"/>
                  </a:lnTo>
                  <a:lnTo>
                    <a:pt x="3810000" y="4126485"/>
                  </a:lnTo>
                  <a:lnTo>
                    <a:pt x="4028440" y="3596895"/>
                  </a:lnTo>
                  <a:lnTo>
                    <a:pt x="7620000" y="3599435"/>
                  </a:lnTo>
                  <a:lnTo>
                    <a:pt x="7620000" y="3241295"/>
                  </a:lnTo>
                  <a:lnTo>
                    <a:pt x="7623809" y="5080"/>
                  </a:lnTo>
                  <a:lnTo>
                    <a:pt x="3810" y="0"/>
                  </a:lnTo>
                  <a:close/>
                </a:path>
              </a:pathLst>
            </a:custGeom>
            <a:solidFill>
              <a:srgbClr val="5186CD"/>
            </a:solidFill>
          </p:spPr>
          <p:txBody>
            <a:bodyPr/>
            <a:lstStyle/>
            <a:p>
              <a:endParaRPr lang="es-CL"/>
            </a:p>
          </p:txBody>
        </p:sp>
      </p:grpSp>
      <p:sp>
        <p:nvSpPr>
          <p:cNvPr id="8" name="Freeform 8"/>
          <p:cNvSpPr/>
          <p:nvPr/>
        </p:nvSpPr>
        <p:spPr>
          <a:xfrm>
            <a:off x="-1473018" y="964669"/>
            <a:ext cx="2501718" cy="3276059"/>
          </a:xfrm>
          <a:custGeom>
            <a:avLst/>
            <a:gdLst/>
            <a:ahLst/>
            <a:cxnLst/>
            <a:rect l="l" t="t" r="r" b="b"/>
            <a:pathLst>
              <a:path w="2501718" h="3276059">
                <a:moveTo>
                  <a:pt x="0" y="0"/>
                </a:moveTo>
                <a:lnTo>
                  <a:pt x="2501718" y="0"/>
                </a:lnTo>
                <a:lnTo>
                  <a:pt x="2501718" y="3276059"/>
                </a:lnTo>
                <a:lnTo>
                  <a:pt x="0" y="3276059"/>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9" name="Freeform 9"/>
          <p:cNvSpPr/>
          <p:nvPr/>
        </p:nvSpPr>
        <p:spPr>
          <a:xfrm>
            <a:off x="16642600" y="6940225"/>
            <a:ext cx="4995894" cy="4114800"/>
          </a:xfrm>
          <a:custGeom>
            <a:avLst/>
            <a:gdLst/>
            <a:ahLst/>
            <a:cxnLst/>
            <a:rect l="l" t="t" r="r" b="b"/>
            <a:pathLst>
              <a:path w="4995894" h="4114800">
                <a:moveTo>
                  <a:pt x="0" y="0"/>
                </a:moveTo>
                <a:lnTo>
                  <a:pt x="4995894" y="0"/>
                </a:lnTo>
                <a:lnTo>
                  <a:pt x="4995894" y="4114800"/>
                </a:lnTo>
                <a:lnTo>
                  <a:pt x="0" y="4114800"/>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10" name="Freeform 10"/>
          <p:cNvSpPr/>
          <p:nvPr/>
        </p:nvSpPr>
        <p:spPr>
          <a:xfrm rot="-814457">
            <a:off x="358392" y="8448392"/>
            <a:ext cx="1369481" cy="1619816"/>
          </a:xfrm>
          <a:custGeom>
            <a:avLst/>
            <a:gdLst/>
            <a:ahLst/>
            <a:cxnLst/>
            <a:rect l="l" t="t" r="r" b="b"/>
            <a:pathLst>
              <a:path w="1369481" h="1619816">
                <a:moveTo>
                  <a:pt x="0" y="0"/>
                </a:moveTo>
                <a:lnTo>
                  <a:pt x="1369480" y="0"/>
                </a:lnTo>
                <a:lnTo>
                  <a:pt x="1369480" y="1619816"/>
                </a:lnTo>
                <a:lnTo>
                  <a:pt x="0" y="1619816"/>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s-CL"/>
          </a:p>
        </p:txBody>
      </p:sp>
      <p:sp>
        <p:nvSpPr>
          <p:cNvPr id="11" name="Freeform 11"/>
          <p:cNvSpPr/>
          <p:nvPr/>
        </p:nvSpPr>
        <p:spPr>
          <a:xfrm rot="3940496">
            <a:off x="17243262" y="2799873"/>
            <a:ext cx="2027199" cy="1920771"/>
          </a:xfrm>
          <a:custGeom>
            <a:avLst/>
            <a:gdLst/>
            <a:ahLst/>
            <a:cxnLst/>
            <a:rect l="l" t="t" r="r" b="b"/>
            <a:pathLst>
              <a:path w="2027199" h="1920771">
                <a:moveTo>
                  <a:pt x="0" y="0"/>
                </a:moveTo>
                <a:lnTo>
                  <a:pt x="2027198" y="0"/>
                </a:lnTo>
                <a:lnTo>
                  <a:pt x="2027198" y="1920771"/>
                </a:lnTo>
                <a:lnTo>
                  <a:pt x="0" y="1920771"/>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s-CL"/>
          </a:p>
        </p:txBody>
      </p:sp>
      <p:sp>
        <p:nvSpPr>
          <p:cNvPr id="12" name="TextBox 12"/>
          <p:cNvSpPr txBox="1"/>
          <p:nvPr/>
        </p:nvSpPr>
        <p:spPr>
          <a:xfrm>
            <a:off x="2280352" y="1633581"/>
            <a:ext cx="14467745" cy="9161370"/>
          </a:xfrm>
          <a:prstGeom prst="rect">
            <a:avLst/>
          </a:prstGeom>
        </p:spPr>
        <p:txBody>
          <a:bodyPr lIns="0" tIns="0" rIns="0" bIns="0" rtlCol="0" anchor="t">
            <a:spAutoFit/>
          </a:bodyPr>
          <a:lstStyle/>
          <a:p>
            <a:pPr algn="just">
              <a:lnSpc>
                <a:spcPts val="4817"/>
              </a:lnSpc>
            </a:pPr>
            <a:r>
              <a:rPr lang="en-US" sz="3441">
                <a:solidFill>
                  <a:srgbClr val="000000"/>
                </a:solidFill>
                <a:latin typeface="Childos Arabic SemiBold"/>
                <a:ea typeface="Childos Arabic SemiBold"/>
                <a:cs typeface="Childos Arabic SemiBold"/>
                <a:sym typeface="Childos Arabic SemiBold"/>
              </a:rPr>
              <a:t> Comunidad y lenguaje son términos que parecen formar parte indisoluble de un mismo juego lógico, esto dicho en dos sentidos, primero, no hay lenguaje sin comunidad, por tanto, el individuo como ser pensante y consciente tiene como condición a la comunidad. En otro sentido, no se sabe de comunidad humana alguna que carezca de lenguaje, los niños ingresan al lenguaje, generado por ellos mismos, sin necesidad de que se les enseñe. </a:t>
            </a:r>
          </a:p>
          <a:p>
            <a:pPr algn="just">
              <a:lnSpc>
                <a:spcPts val="4817"/>
              </a:lnSpc>
            </a:pPr>
            <a:endParaRPr lang="en-US" sz="3441">
              <a:solidFill>
                <a:srgbClr val="000000"/>
              </a:solidFill>
              <a:latin typeface="Childos Arabic SemiBold"/>
              <a:ea typeface="Childos Arabic SemiBold"/>
              <a:cs typeface="Childos Arabic SemiBold"/>
              <a:sym typeface="Childos Arabic SemiBold"/>
            </a:endParaRPr>
          </a:p>
          <a:p>
            <a:pPr algn="just">
              <a:lnSpc>
                <a:spcPts val="4817"/>
              </a:lnSpc>
            </a:pPr>
            <a:r>
              <a:rPr lang="en-US" sz="3441">
                <a:solidFill>
                  <a:srgbClr val="000000"/>
                </a:solidFill>
                <a:latin typeface="Childos Arabic SemiBold"/>
                <a:ea typeface="Childos Arabic SemiBold"/>
                <a:cs typeface="Childos Arabic SemiBold"/>
                <a:sym typeface="Childos Arabic SemiBold"/>
              </a:rPr>
              <a:t>Es asi como el concepto de significado es sustancial para cada individuo, pues son seres de la significación. Se responde a los dichos de otras personas, no por las características sonoras de sus emisiones verbales, sino por el significado que se dan a sus palabras. Toda cultura se edifica sobre el significado: las artes, las ciencias, la política, los deportes, los conflictos bélicos, el mundo laboral, la industria, producción agrícola, los ejércitos, etc.</a:t>
            </a:r>
          </a:p>
          <a:p>
            <a:pPr algn="just">
              <a:lnSpc>
                <a:spcPts val="4817"/>
              </a:lnSpc>
            </a:pPr>
            <a:r>
              <a:rPr lang="en-US" sz="3441">
                <a:solidFill>
                  <a:srgbClr val="000000"/>
                </a:solidFill>
                <a:latin typeface="Childos Arabic SemiBold"/>
                <a:ea typeface="Childos Arabic SemiBold"/>
                <a:cs typeface="Childos Arabic SemiBold"/>
                <a:sym typeface="Childos Arabic SemiBold"/>
              </a:rPr>
              <a:t> </a:t>
            </a:r>
          </a:p>
          <a:p>
            <a:pPr algn="just">
              <a:lnSpc>
                <a:spcPts val="4817"/>
              </a:lnSpc>
            </a:pPr>
            <a:endParaRPr lang="en-US" sz="3441">
              <a:solidFill>
                <a:srgbClr val="000000"/>
              </a:solidFill>
              <a:latin typeface="Childos Arabic SemiBold"/>
              <a:ea typeface="Childos Arabic SemiBold"/>
              <a:cs typeface="Childos Arabic SemiBold"/>
              <a:sym typeface="Childos Arabic SemiBold"/>
            </a:endParaRPr>
          </a:p>
        </p:txBody>
      </p:sp>
      <p:sp>
        <p:nvSpPr>
          <p:cNvPr id="13" name="TextBox 13"/>
          <p:cNvSpPr txBox="1"/>
          <p:nvPr/>
        </p:nvSpPr>
        <p:spPr>
          <a:xfrm>
            <a:off x="0" y="-95250"/>
            <a:ext cx="10258205" cy="1256563"/>
          </a:xfrm>
          <a:prstGeom prst="rect">
            <a:avLst/>
          </a:prstGeom>
        </p:spPr>
        <p:txBody>
          <a:bodyPr lIns="0" tIns="0" rIns="0" bIns="0" rtlCol="0" anchor="t">
            <a:spAutoFit/>
          </a:bodyPr>
          <a:lstStyle/>
          <a:p>
            <a:pPr algn="ctr">
              <a:lnSpc>
                <a:spcPts val="9479"/>
              </a:lnSpc>
              <a:spcBef>
                <a:spcPct val="0"/>
              </a:spcBef>
            </a:pPr>
            <a:r>
              <a:rPr lang="en-US" sz="7645">
                <a:solidFill>
                  <a:srgbClr val="202F5A"/>
                </a:solidFill>
                <a:latin typeface="Childos Arabic SemiBold"/>
                <a:ea typeface="Childos Arabic SemiBold"/>
                <a:cs typeface="Childos Arabic SemiBold"/>
                <a:sym typeface="Childos Arabic SemiBold"/>
              </a:rPr>
              <a:t>Y ESTO CONTINUA.... </a:t>
            </a:r>
          </a:p>
        </p:txBody>
      </p:sp>
      <p:sp>
        <p:nvSpPr>
          <p:cNvPr id="14" name="Freeform 14"/>
          <p:cNvSpPr/>
          <p:nvPr/>
        </p:nvSpPr>
        <p:spPr>
          <a:xfrm rot="5113628">
            <a:off x="16892739" y="5580848"/>
            <a:ext cx="1307901" cy="467575"/>
          </a:xfrm>
          <a:custGeom>
            <a:avLst/>
            <a:gdLst/>
            <a:ahLst/>
            <a:cxnLst/>
            <a:rect l="l" t="t" r="r" b="b"/>
            <a:pathLst>
              <a:path w="1307901" h="467575">
                <a:moveTo>
                  <a:pt x="0" y="0"/>
                </a:moveTo>
                <a:lnTo>
                  <a:pt x="1307901" y="0"/>
                </a:lnTo>
                <a:lnTo>
                  <a:pt x="1307901" y="467575"/>
                </a:lnTo>
                <a:lnTo>
                  <a:pt x="0" y="467575"/>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s-CL"/>
          </a:p>
        </p:txBody>
      </p:sp>
      <p:sp>
        <p:nvSpPr>
          <p:cNvPr id="15" name="Freeform 15"/>
          <p:cNvSpPr/>
          <p:nvPr/>
        </p:nvSpPr>
        <p:spPr>
          <a:xfrm rot="5113628" flipV="1">
            <a:off x="957496" y="5580848"/>
            <a:ext cx="1307901" cy="467575"/>
          </a:xfrm>
          <a:custGeom>
            <a:avLst/>
            <a:gdLst/>
            <a:ahLst/>
            <a:cxnLst/>
            <a:rect l="l" t="t" r="r" b="b"/>
            <a:pathLst>
              <a:path w="1307901" h="467575">
                <a:moveTo>
                  <a:pt x="0" y="467575"/>
                </a:moveTo>
                <a:lnTo>
                  <a:pt x="1307901" y="467575"/>
                </a:lnTo>
                <a:lnTo>
                  <a:pt x="1307901" y="0"/>
                </a:lnTo>
                <a:lnTo>
                  <a:pt x="0" y="0"/>
                </a:lnTo>
                <a:lnTo>
                  <a:pt x="0" y="467575"/>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s-CL"/>
          </a:p>
        </p:txBody>
      </p:sp>
      <p:sp>
        <p:nvSpPr>
          <p:cNvPr id="16" name="Freeform 16"/>
          <p:cNvSpPr/>
          <p:nvPr/>
        </p:nvSpPr>
        <p:spPr>
          <a:xfrm>
            <a:off x="-2646678" y="4872657"/>
            <a:ext cx="3917053" cy="3226227"/>
          </a:xfrm>
          <a:custGeom>
            <a:avLst/>
            <a:gdLst/>
            <a:ahLst/>
            <a:cxnLst/>
            <a:rect l="l" t="t" r="r" b="b"/>
            <a:pathLst>
              <a:path w="3917053" h="3226227">
                <a:moveTo>
                  <a:pt x="0" y="0"/>
                </a:moveTo>
                <a:lnTo>
                  <a:pt x="3917053" y="0"/>
                </a:lnTo>
                <a:lnTo>
                  <a:pt x="3917053" y="3226227"/>
                </a:lnTo>
                <a:lnTo>
                  <a:pt x="0" y="3226227"/>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txBody>
          <a:bodyPr/>
          <a:lstStyle/>
          <a:p>
            <a:endParaRPr lang="es-CL"/>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1028700" y="241287"/>
            <a:ext cx="16550980" cy="1451001"/>
          </a:xfrm>
          <a:prstGeom prst="rect">
            <a:avLst/>
          </a:prstGeom>
        </p:spPr>
        <p:txBody>
          <a:bodyPr lIns="0" tIns="0" rIns="0" bIns="0" rtlCol="0" anchor="t">
            <a:spAutoFit/>
          </a:bodyPr>
          <a:lstStyle/>
          <a:p>
            <a:pPr algn="ctr">
              <a:lnSpc>
                <a:spcPts val="10843"/>
              </a:lnSpc>
            </a:pPr>
            <a:r>
              <a:rPr lang="en-US" sz="8744">
                <a:solidFill>
                  <a:srgbClr val="2C2B2B"/>
                </a:solidFill>
                <a:latin typeface="Childos Arabic SemiBold"/>
                <a:ea typeface="Childos Arabic SemiBold"/>
                <a:cs typeface="Childos Arabic SemiBold"/>
                <a:sym typeface="Childos Arabic SemiBold"/>
              </a:rPr>
              <a:t>Y SIGUE.....</a:t>
            </a:r>
          </a:p>
        </p:txBody>
      </p:sp>
      <p:sp>
        <p:nvSpPr>
          <p:cNvPr id="4" name="Freeform 4"/>
          <p:cNvSpPr/>
          <p:nvPr/>
        </p:nvSpPr>
        <p:spPr>
          <a:xfrm>
            <a:off x="16253620" y="8330369"/>
            <a:ext cx="3136077" cy="2924391"/>
          </a:xfrm>
          <a:custGeom>
            <a:avLst/>
            <a:gdLst/>
            <a:ahLst/>
            <a:cxnLst/>
            <a:rect l="l" t="t" r="r" b="b"/>
            <a:pathLst>
              <a:path w="3136077" h="2924391">
                <a:moveTo>
                  <a:pt x="0" y="0"/>
                </a:moveTo>
                <a:lnTo>
                  <a:pt x="3136076" y="0"/>
                </a:lnTo>
                <a:lnTo>
                  <a:pt x="3136076" y="2924391"/>
                </a:lnTo>
                <a:lnTo>
                  <a:pt x="0" y="292439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Freeform 5"/>
          <p:cNvSpPr/>
          <p:nvPr/>
        </p:nvSpPr>
        <p:spPr>
          <a:xfrm rot="1055595" flipV="1">
            <a:off x="354382" y="785976"/>
            <a:ext cx="1810807" cy="647364"/>
          </a:xfrm>
          <a:custGeom>
            <a:avLst/>
            <a:gdLst/>
            <a:ahLst/>
            <a:cxnLst/>
            <a:rect l="l" t="t" r="r" b="b"/>
            <a:pathLst>
              <a:path w="1810807" h="647364">
                <a:moveTo>
                  <a:pt x="0" y="647364"/>
                </a:moveTo>
                <a:lnTo>
                  <a:pt x="1810807" y="647364"/>
                </a:lnTo>
                <a:lnTo>
                  <a:pt x="1810807" y="0"/>
                </a:lnTo>
                <a:lnTo>
                  <a:pt x="0" y="0"/>
                </a:lnTo>
                <a:lnTo>
                  <a:pt x="0" y="647364"/>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6" name="Freeform 6"/>
          <p:cNvSpPr/>
          <p:nvPr/>
        </p:nvSpPr>
        <p:spPr>
          <a:xfrm rot="9000642">
            <a:off x="16436621" y="705018"/>
            <a:ext cx="1810807" cy="647364"/>
          </a:xfrm>
          <a:custGeom>
            <a:avLst/>
            <a:gdLst/>
            <a:ahLst/>
            <a:cxnLst/>
            <a:rect l="l" t="t" r="r" b="b"/>
            <a:pathLst>
              <a:path w="1810807" h="647364">
                <a:moveTo>
                  <a:pt x="0" y="0"/>
                </a:moveTo>
                <a:lnTo>
                  <a:pt x="1810807" y="0"/>
                </a:lnTo>
                <a:lnTo>
                  <a:pt x="1810807" y="647364"/>
                </a:lnTo>
                <a:lnTo>
                  <a:pt x="0" y="647364"/>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Freeform 7"/>
          <p:cNvSpPr/>
          <p:nvPr/>
        </p:nvSpPr>
        <p:spPr>
          <a:xfrm>
            <a:off x="-426630" y="9043536"/>
            <a:ext cx="2173834" cy="1671876"/>
          </a:xfrm>
          <a:custGeom>
            <a:avLst/>
            <a:gdLst/>
            <a:ahLst/>
            <a:cxnLst/>
            <a:rect l="l" t="t" r="r" b="b"/>
            <a:pathLst>
              <a:path w="2173834" h="1671876">
                <a:moveTo>
                  <a:pt x="0" y="0"/>
                </a:moveTo>
                <a:lnTo>
                  <a:pt x="2173834" y="0"/>
                </a:lnTo>
                <a:lnTo>
                  <a:pt x="2173834" y="1671876"/>
                </a:lnTo>
                <a:lnTo>
                  <a:pt x="0" y="167187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8" name="Freeform 8"/>
          <p:cNvSpPr/>
          <p:nvPr/>
        </p:nvSpPr>
        <p:spPr>
          <a:xfrm>
            <a:off x="1259785" y="2221658"/>
            <a:ext cx="5833736" cy="7255891"/>
          </a:xfrm>
          <a:custGeom>
            <a:avLst/>
            <a:gdLst/>
            <a:ahLst/>
            <a:cxnLst/>
            <a:rect l="l" t="t" r="r" b="b"/>
            <a:pathLst>
              <a:path w="5833736" h="7255891">
                <a:moveTo>
                  <a:pt x="0" y="0"/>
                </a:moveTo>
                <a:lnTo>
                  <a:pt x="5833736" y="0"/>
                </a:lnTo>
                <a:lnTo>
                  <a:pt x="5833736" y="7255891"/>
                </a:lnTo>
                <a:lnTo>
                  <a:pt x="0" y="7255891"/>
                </a:lnTo>
                <a:lnTo>
                  <a:pt x="0" y="0"/>
                </a:lnTo>
                <a:close/>
              </a:path>
            </a:pathLst>
          </a:custGeom>
          <a:blipFill>
            <a:blip r:embed="rId9"/>
            <a:stretch>
              <a:fillRect/>
            </a:stretch>
          </a:blipFill>
        </p:spPr>
        <p:txBody>
          <a:bodyPr/>
          <a:lstStyle/>
          <a:p>
            <a:endParaRPr lang="es-CL"/>
          </a:p>
        </p:txBody>
      </p:sp>
      <p:sp>
        <p:nvSpPr>
          <p:cNvPr id="9" name="Freeform 9"/>
          <p:cNvSpPr/>
          <p:nvPr/>
        </p:nvSpPr>
        <p:spPr>
          <a:xfrm>
            <a:off x="13816885" y="295798"/>
            <a:ext cx="1374108" cy="1364114"/>
          </a:xfrm>
          <a:custGeom>
            <a:avLst/>
            <a:gdLst/>
            <a:ahLst/>
            <a:cxnLst/>
            <a:rect l="l" t="t" r="r" b="b"/>
            <a:pathLst>
              <a:path w="1374108" h="1364114">
                <a:moveTo>
                  <a:pt x="0" y="0"/>
                </a:moveTo>
                <a:lnTo>
                  <a:pt x="1374108" y="0"/>
                </a:lnTo>
                <a:lnTo>
                  <a:pt x="1374108" y="1364114"/>
                </a:lnTo>
                <a:lnTo>
                  <a:pt x="0" y="1364114"/>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s-CL"/>
          </a:p>
        </p:txBody>
      </p:sp>
      <p:sp>
        <p:nvSpPr>
          <p:cNvPr id="10" name="Freeform 10"/>
          <p:cNvSpPr/>
          <p:nvPr/>
        </p:nvSpPr>
        <p:spPr>
          <a:xfrm>
            <a:off x="3457722" y="527450"/>
            <a:ext cx="2667460" cy="1285231"/>
          </a:xfrm>
          <a:custGeom>
            <a:avLst/>
            <a:gdLst/>
            <a:ahLst/>
            <a:cxnLst/>
            <a:rect l="l" t="t" r="r" b="b"/>
            <a:pathLst>
              <a:path w="2667460" h="1285231">
                <a:moveTo>
                  <a:pt x="0" y="0"/>
                </a:moveTo>
                <a:lnTo>
                  <a:pt x="2667460" y="0"/>
                </a:lnTo>
                <a:lnTo>
                  <a:pt x="2667460" y="1285231"/>
                </a:lnTo>
                <a:lnTo>
                  <a:pt x="0" y="1285231"/>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s-CL"/>
          </a:p>
        </p:txBody>
      </p:sp>
      <p:sp>
        <p:nvSpPr>
          <p:cNvPr id="11" name="TextBox 11"/>
          <p:cNvSpPr txBox="1"/>
          <p:nvPr/>
        </p:nvSpPr>
        <p:spPr>
          <a:xfrm>
            <a:off x="8198024" y="2164508"/>
            <a:ext cx="9000272" cy="7714965"/>
          </a:xfrm>
          <a:prstGeom prst="rect">
            <a:avLst/>
          </a:prstGeom>
        </p:spPr>
        <p:txBody>
          <a:bodyPr lIns="0" tIns="0" rIns="0" bIns="0" rtlCol="0" anchor="t">
            <a:spAutoFit/>
          </a:bodyPr>
          <a:lstStyle/>
          <a:p>
            <a:pPr algn="just">
              <a:lnSpc>
                <a:spcPts val="4719"/>
              </a:lnSpc>
            </a:pPr>
            <a:r>
              <a:rPr lang="en-US" sz="3806">
                <a:solidFill>
                  <a:srgbClr val="2C2B2B"/>
                </a:solidFill>
                <a:latin typeface="Childos Arabic SemiBold"/>
                <a:ea typeface="Childos Arabic SemiBold"/>
                <a:cs typeface="Childos Arabic SemiBold"/>
                <a:sym typeface="Childos Arabic SemiBold"/>
              </a:rPr>
              <a:t>TODO SURGE EN EL ESPACIO DE LA SIGNIFICACIÓN, ES DECIR, EN EL ESPACIO QUE HABILITA EL LENGUAJE. TOMANDO DE LA COMPUTACIÓN UNA IMAGEN QUE ILUSTRE ESTO, SE PODRÍA DECIR QUE EL LENGUAJE ES COMO EL SISTEMA OPERATIVO, MIENTRAS QUE LA CULTURA SON LOS ARCHIVOS QUE SE PRODUCEN, SE ALMACENAN Y SE MODIFICAN EN LA MEMORIA. ES DECIR, QUE EL SISTEMA OPERATIVO NO CONDICIONA EL CONTENIDO DE LOS ARCHIVOS, PERO HACE POSIBLE QUE TALES ARCHIVOS EXISTAN..</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ED80D1-E55D-C8FF-3050-20F9988875F4}"/>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A682C1A4-D60F-735D-3E40-DAE183A308E6}"/>
              </a:ext>
            </a:extLst>
          </p:cNvPr>
          <p:cNvSpPr>
            <a:spLocks noGrp="1"/>
          </p:cNvSpPr>
          <p:nvPr>
            <p:ph type="ctrTitle"/>
          </p:nvPr>
        </p:nvSpPr>
        <p:spPr>
          <a:xfrm>
            <a:off x="2400300" y="3190128"/>
            <a:ext cx="13487400" cy="3906744"/>
          </a:xfrm>
        </p:spPr>
        <p:txBody>
          <a:bodyPr>
            <a:noAutofit/>
          </a:bodyPr>
          <a:lstStyle/>
          <a:p>
            <a:r>
              <a:rPr lang="es-CL" sz="2700" b="1" dirty="0"/>
              <a:t>Semana I</a:t>
            </a:r>
            <a:br>
              <a:rPr lang="es-CL" sz="2700" b="1" dirty="0"/>
            </a:br>
            <a:r>
              <a:rPr lang="es-CL" sz="2700" b="1" dirty="0"/>
              <a:t>¿Qué es la filosofía?</a:t>
            </a:r>
            <a:br>
              <a:rPr lang="es-CL" sz="2700" b="1" dirty="0"/>
            </a:br>
            <a:r>
              <a:rPr lang="es-CL" sz="2700" b="1" dirty="0"/>
              <a:t>¿qué es la antropología?</a:t>
            </a:r>
            <a:br>
              <a:rPr lang="es-CL" sz="2700" b="1" dirty="0"/>
            </a:br>
            <a:r>
              <a:rPr lang="es-CL" sz="2700" b="1" dirty="0"/>
              <a:t>¿qué es la ética?</a:t>
            </a:r>
            <a:br>
              <a:rPr lang="es-CL" sz="2700" b="1" dirty="0"/>
            </a:br>
            <a:br>
              <a:rPr lang="es-CL" sz="2700" b="1" dirty="0"/>
            </a:br>
            <a:br>
              <a:rPr lang="es-ES" sz="2700" dirty="0">
                <a:ea typeface="Calibri" panose="020F0502020204030204" pitchFamily="34" charset="0"/>
              </a:rPr>
            </a:br>
            <a:r>
              <a:rPr lang="es-ES" sz="1800" b="1" dirty="0">
                <a:ea typeface="Calibri" panose="020F0502020204030204" pitchFamily="34" charset="0"/>
              </a:rPr>
              <a:t>RESULTADO DE APRENDIZAJE</a:t>
            </a:r>
            <a:br>
              <a:rPr lang="es-ES" sz="1800" dirty="0">
                <a:ea typeface="Calibri" panose="020F0502020204030204" pitchFamily="34" charset="0"/>
              </a:rPr>
            </a:br>
            <a:r>
              <a:rPr lang="es-ES" sz="1800" dirty="0">
                <a:ea typeface="Calibri" panose="020F0502020204030204" pitchFamily="34" charset="0"/>
              </a:rPr>
              <a:t>Analiza, desde la filosofía, aspectos referidos a la naturaleza humana y al sentido de los diferentes modos de organizar la sociedad a partir de la mirada ontológica de la persona, enfatizando su condición única e irrepetible.</a:t>
            </a:r>
            <a:endParaRPr lang="es-CL" sz="1800" dirty="0"/>
          </a:p>
        </p:txBody>
      </p:sp>
      <p:sp>
        <p:nvSpPr>
          <p:cNvPr id="3" name="Subtítulo 2">
            <a:extLst>
              <a:ext uri="{FF2B5EF4-FFF2-40B4-BE49-F238E27FC236}">
                <a16:creationId xmlns:a16="http://schemas.microsoft.com/office/drawing/2014/main" id="{4F2122E4-DF87-1507-DCE3-30FB36CAC69D}"/>
              </a:ext>
            </a:extLst>
          </p:cNvPr>
          <p:cNvSpPr>
            <a:spLocks noGrp="1"/>
          </p:cNvSpPr>
          <p:nvPr>
            <p:ph type="subTitle" idx="1"/>
          </p:nvPr>
        </p:nvSpPr>
        <p:spPr>
          <a:xfrm>
            <a:off x="2400300" y="8074904"/>
            <a:ext cx="13487400" cy="1081449"/>
          </a:xfrm>
        </p:spPr>
        <p:txBody>
          <a:bodyPr>
            <a:normAutofit/>
          </a:bodyPr>
          <a:lstStyle/>
          <a:p>
            <a:r>
              <a:rPr lang="es-CL" sz="2400" dirty="0"/>
              <a:t>USS</a:t>
            </a:r>
          </a:p>
        </p:txBody>
      </p:sp>
    </p:spTree>
    <p:extLst>
      <p:ext uri="{BB962C8B-B14F-4D97-AF65-F5344CB8AC3E}">
        <p14:creationId xmlns:p14="http://schemas.microsoft.com/office/powerpoint/2010/main" val="12055386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1028700" y="241287"/>
            <a:ext cx="16550980" cy="1451001"/>
          </a:xfrm>
          <a:prstGeom prst="rect">
            <a:avLst/>
          </a:prstGeom>
        </p:spPr>
        <p:txBody>
          <a:bodyPr lIns="0" tIns="0" rIns="0" bIns="0" rtlCol="0" anchor="t">
            <a:spAutoFit/>
          </a:bodyPr>
          <a:lstStyle/>
          <a:p>
            <a:pPr algn="ctr">
              <a:lnSpc>
                <a:spcPts val="10843"/>
              </a:lnSpc>
            </a:pPr>
            <a:r>
              <a:rPr lang="en-US" sz="8744">
                <a:solidFill>
                  <a:srgbClr val="2C2B2B"/>
                </a:solidFill>
                <a:latin typeface="Childos Arabic SemiBold"/>
                <a:ea typeface="Childos Arabic SemiBold"/>
                <a:cs typeface="Childos Arabic SemiBold"/>
                <a:sym typeface="Childos Arabic SemiBold"/>
              </a:rPr>
              <a:t>Y SIGUE.....</a:t>
            </a:r>
          </a:p>
        </p:txBody>
      </p:sp>
      <p:sp>
        <p:nvSpPr>
          <p:cNvPr id="4" name="Freeform 4"/>
          <p:cNvSpPr/>
          <p:nvPr/>
        </p:nvSpPr>
        <p:spPr>
          <a:xfrm rot="1055595" flipV="1">
            <a:off x="354382" y="785976"/>
            <a:ext cx="1810807" cy="647364"/>
          </a:xfrm>
          <a:custGeom>
            <a:avLst/>
            <a:gdLst/>
            <a:ahLst/>
            <a:cxnLst/>
            <a:rect l="l" t="t" r="r" b="b"/>
            <a:pathLst>
              <a:path w="1810807" h="647364">
                <a:moveTo>
                  <a:pt x="0" y="647364"/>
                </a:moveTo>
                <a:lnTo>
                  <a:pt x="1810807" y="647364"/>
                </a:lnTo>
                <a:lnTo>
                  <a:pt x="1810807" y="0"/>
                </a:lnTo>
                <a:lnTo>
                  <a:pt x="0" y="0"/>
                </a:lnTo>
                <a:lnTo>
                  <a:pt x="0" y="647364"/>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Freeform 5"/>
          <p:cNvSpPr/>
          <p:nvPr/>
        </p:nvSpPr>
        <p:spPr>
          <a:xfrm rot="9000642">
            <a:off x="16436621" y="705018"/>
            <a:ext cx="1810807" cy="647364"/>
          </a:xfrm>
          <a:custGeom>
            <a:avLst/>
            <a:gdLst/>
            <a:ahLst/>
            <a:cxnLst/>
            <a:rect l="l" t="t" r="r" b="b"/>
            <a:pathLst>
              <a:path w="1810807" h="647364">
                <a:moveTo>
                  <a:pt x="0" y="0"/>
                </a:moveTo>
                <a:lnTo>
                  <a:pt x="1810807" y="0"/>
                </a:lnTo>
                <a:lnTo>
                  <a:pt x="1810807" y="647364"/>
                </a:lnTo>
                <a:lnTo>
                  <a:pt x="0" y="647364"/>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6" name="Freeform 6"/>
          <p:cNvSpPr/>
          <p:nvPr/>
        </p:nvSpPr>
        <p:spPr>
          <a:xfrm>
            <a:off x="3733042" y="37965"/>
            <a:ext cx="2064031" cy="1981469"/>
          </a:xfrm>
          <a:custGeom>
            <a:avLst/>
            <a:gdLst/>
            <a:ahLst/>
            <a:cxnLst/>
            <a:rect l="l" t="t" r="r" b="b"/>
            <a:pathLst>
              <a:path w="2064031" h="1981469">
                <a:moveTo>
                  <a:pt x="0" y="0"/>
                </a:moveTo>
                <a:lnTo>
                  <a:pt x="2064031" y="0"/>
                </a:lnTo>
                <a:lnTo>
                  <a:pt x="2064031" y="1981470"/>
                </a:lnTo>
                <a:lnTo>
                  <a:pt x="0" y="198147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Freeform 7"/>
          <p:cNvSpPr/>
          <p:nvPr/>
        </p:nvSpPr>
        <p:spPr>
          <a:xfrm rot="1793522">
            <a:off x="13008443" y="-31724"/>
            <a:ext cx="1944107" cy="2052320"/>
          </a:xfrm>
          <a:custGeom>
            <a:avLst/>
            <a:gdLst/>
            <a:ahLst/>
            <a:cxnLst/>
            <a:rect l="l" t="t" r="r" b="b"/>
            <a:pathLst>
              <a:path w="1944107" h="2052320">
                <a:moveTo>
                  <a:pt x="0" y="0"/>
                </a:moveTo>
                <a:lnTo>
                  <a:pt x="1944107" y="0"/>
                </a:lnTo>
                <a:lnTo>
                  <a:pt x="1944107" y="2052320"/>
                </a:lnTo>
                <a:lnTo>
                  <a:pt x="0" y="2052320"/>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8" name="TextBox 8"/>
          <p:cNvSpPr txBox="1"/>
          <p:nvPr/>
        </p:nvSpPr>
        <p:spPr>
          <a:xfrm>
            <a:off x="736116" y="2034900"/>
            <a:ext cx="10507464" cy="7829080"/>
          </a:xfrm>
          <a:prstGeom prst="rect">
            <a:avLst/>
          </a:prstGeom>
        </p:spPr>
        <p:txBody>
          <a:bodyPr lIns="0" tIns="0" rIns="0" bIns="0" rtlCol="0" anchor="t">
            <a:spAutoFit/>
          </a:bodyPr>
          <a:lstStyle/>
          <a:p>
            <a:pPr algn="just">
              <a:lnSpc>
                <a:spcPts val="4764"/>
              </a:lnSpc>
            </a:pPr>
            <a:r>
              <a:rPr lang="en-US" sz="3842" b="1">
                <a:solidFill>
                  <a:srgbClr val="2C2B2B"/>
                </a:solidFill>
                <a:latin typeface="Childos Arabic SemiBold"/>
                <a:ea typeface="Childos Arabic SemiBold"/>
                <a:cs typeface="Childos Arabic SemiBold"/>
                <a:sym typeface="Childos Arabic SemiBold"/>
              </a:rPr>
              <a:t>AHORA BIEN, EL ESPACIO DE SIGNIFICACIÓN Y DEL LENGUAJE PERMITE QUE LAS PERSONAS HUMANAS GENEREN COMUNIDAD. UNA COMUNIDAD NO ES SOLO UNA SUMA DE INDIVIDUOS, ES UN NUEVO CUERPO QUE TOMA LUGAR. LA COMUNIDAD ES UN NUEVO ‘ORGANISMO’ Y COMO TAL TIENE SU PROPIA VIDA Y SU PROPIA DINÁMICA. LA VIDA COMO INDIVIDUOS SE CONFIGURA A PARTIR DE LA COMUNIDAD EN QUE SE HABITA, A PARTIR DE LA COMUNIDAD QUE HIZO MOLDO AL INDIVIDUO COMO SER PENSANTE Y CONSCIENTE. LA COMUNIDAD, Y NO SOLO LA SUMA DE INDIVIDUOS ES LA CONDICIÓN PARA LA EXISTENCIA.</a:t>
            </a:r>
          </a:p>
        </p:txBody>
      </p:sp>
      <p:sp>
        <p:nvSpPr>
          <p:cNvPr id="9" name="Freeform 9"/>
          <p:cNvSpPr/>
          <p:nvPr/>
        </p:nvSpPr>
        <p:spPr>
          <a:xfrm>
            <a:off x="11927337" y="2368522"/>
            <a:ext cx="5954373" cy="7209461"/>
          </a:xfrm>
          <a:custGeom>
            <a:avLst/>
            <a:gdLst/>
            <a:ahLst/>
            <a:cxnLst/>
            <a:rect l="l" t="t" r="r" b="b"/>
            <a:pathLst>
              <a:path w="5954373" h="7209461">
                <a:moveTo>
                  <a:pt x="0" y="0"/>
                </a:moveTo>
                <a:lnTo>
                  <a:pt x="5954372" y="0"/>
                </a:lnTo>
                <a:lnTo>
                  <a:pt x="5954372" y="7209461"/>
                </a:lnTo>
                <a:lnTo>
                  <a:pt x="0" y="7209461"/>
                </a:lnTo>
                <a:lnTo>
                  <a:pt x="0" y="0"/>
                </a:lnTo>
                <a:close/>
              </a:path>
            </a:pathLst>
          </a:custGeom>
          <a:blipFill>
            <a:blip r:embed="rId9"/>
            <a:stretch>
              <a:fillRect/>
            </a:stretch>
          </a:blipFill>
        </p:spPr>
        <p:txBody>
          <a:bodyPr/>
          <a:lstStyle/>
          <a:p>
            <a:endParaRPr lang="es-CL"/>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1028700" y="241287"/>
            <a:ext cx="16550980" cy="1451001"/>
          </a:xfrm>
          <a:prstGeom prst="rect">
            <a:avLst/>
          </a:prstGeom>
        </p:spPr>
        <p:txBody>
          <a:bodyPr lIns="0" tIns="0" rIns="0" bIns="0" rtlCol="0" anchor="t">
            <a:spAutoFit/>
          </a:bodyPr>
          <a:lstStyle/>
          <a:p>
            <a:pPr algn="ctr">
              <a:lnSpc>
                <a:spcPts val="10843"/>
              </a:lnSpc>
            </a:pPr>
            <a:r>
              <a:rPr lang="en-US" sz="8744">
                <a:solidFill>
                  <a:srgbClr val="2C2B2B"/>
                </a:solidFill>
                <a:latin typeface="Childos Arabic SemiBold"/>
                <a:ea typeface="Childos Arabic SemiBold"/>
                <a:cs typeface="Childos Arabic SemiBold"/>
                <a:sym typeface="Childos Arabic SemiBold"/>
              </a:rPr>
              <a:t>Y SIGUE.....</a:t>
            </a:r>
          </a:p>
        </p:txBody>
      </p:sp>
      <p:sp>
        <p:nvSpPr>
          <p:cNvPr id="4" name="Freeform 4"/>
          <p:cNvSpPr/>
          <p:nvPr/>
        </p:nvSpPr>
        <p:spPr>
          <a:xfrm rot="1055595" flipV="1">
            <a:off x="354382" y="785976"/>
            <a:ext cx="1810807" cy="647364"/>
          </a:xfrm>
          <a:custGeom>
            <a:avLst/>
            <a:gdLst/>
            <a:ahLst/>
            <a:cxnLst/>
            <a:rect l="l" t="t" r="r" b="b"/>
            <a:pathLst>
              <a:path w="1810807" h="647364">
                <a:moveTo>
                  <a:pt x="0" y="647364"/>
                </a:moveTo>
                <a:lnTo>
                  <a:pt x="1810807" y="647364"/>
                </a:lnTo>
                <a:lnTo>
                  <a:pt x="1810807" y="0"/>
                </a:lnTo>
                <a:lnTo>
                  <a:pt x="0" y="0"/>
                </a:lnTo>
                <a:lnTo>
                  <a:pt x="0" y="647364"/>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Freeform 5"/>
          <p:cNvSpPr/>
          <p:nvPr/>
        </p:nvSpPr>
        <p:spPr>
          <a:xfrm rot="9000642">
            <a:off x="16436621" y="705018"/>
            <a:ext cx="1810807" cy="647364"/>
          </a:xfrm>
          <a:custGeom>
            <a:avLst/>
            <a:gdLst/>
            <a:ahLst/>
            <a:cxnLst/>
            <a:rect l="l" t="t" r="r" b="b"/>
            <a:pathLst>
              <a:path w="1810807" h="647364">
                <a:moveTo>
                  <a:pt x="0" y="0"/>
                </a:moveTo>
                <a:lnTo>
                  <a:pt x="1810807" y="0"/>
                </a:lnTo>
                <a:lnTo>
                  <a:pt x="1810807" y="647364"/>
                </a:lnTo>
                <a:lnTo>
                  <a:pt x="0" y="647364"/>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6" name="Freeform 6"/>
          <p:cNvSpPr/>
          <p:nvPr/>
        </p:nvSpPr>
        <p:spPr>
          <a:xfrm>
            <a:off x="12326016" y="143590"/>
            <a:ext cx="2991984" cy="2078069"/>
          </a:xfrm>
          <a:custGeom>
            <a:avLst/>
            <a:gdLst/>
            <a:ahLst/>
            <a:cxnLst/>
            <a:rect l="l" t="t" r="r" b="b"/>
            <a:pathLst>
              <a:path w="2991984" h="2078069">
                <a:moveTo>
                  <a:pt x="0" y="0"/>
                </a:moveTo>
                <a:lnTo>
                  <a:pt x="2991983" y="0"/>
                </a:lnTo>
                <a:lnTo>
                  <a:pt x="2991983" y="2078068"/>
                </a:lnTo>
                <a:lnTo>
                  <a:pt x="0" y="2078068"/>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Freeform 7"/>
          <p:cNvSpPr/>
          <p:nvPr/>
        </p:nvSpPr>
        <p:spPr>
          <a:xfrm>
            <a:off x="3209457" y="204657"/>
            <a:ext cx="2565724" cy="1810002"/>
          </a:xfrm>
          <a:custGeom>
            <a:avLst/>
            <a:gdLst/>
            <a:ahLst/>
            <a:cxnLst/>
            <a:rect l="l" t="t" r="r" b="b"/>
            <a:pathLst>
              <a:path w="2565724" h="1810002">
                <a:moveTo>
                  <a:pt x="0" y="0"/>
                </a:moveTo>
                <a:lnTo>
                  <a:pt x="2565724" y="0"/>
                </a:lnTo>
                <a:lnTo>
                  <a:pt x="2565724" y="1810002"/>
                </a:lnTo>
                <a:lnTo>
                  <a:pt x="0" y="1810002"/>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8" name="Freeform 8"/>
          <p:cNvSpPr/>
          <p:nvPr/>
        </p:nvSpPr>
        <p:spPr>
          <a:xfrm>
            <a:off x="301632" y="2654498"/>
            <a:ext cx="7102709" cy="6079685"/>
          </a:xfrm>
          <a:custGeom>
            <a:avLst/>
            <a:gdLst/>
            <a:ahLst/>
            <a:cxnLst/>
            <a:rect l="l" t="t" r="r" b="b"/>
            <a:pathLst>
              <a:path w="7102709" h="6079685">
                <a:moveTo>
                  <a:pt x="0" y="0"/>
                </a:moveTo>
                <a:lnTo>
                  <a:pt x="7102709" y="0"/>
                </a:lnTo>
                <a:lnTo>
                  <a:pt x="7102709" y="6079684"/>
                </a:lnTo>
                <a:lnTo>
                  <a:pt x="0" y="6079684"/>
                </a:lnTo>
                <a:lnTo>
                  <a:pt x="0" y="0"/>
                </a:lnTo>
                <a:close/>
              </a:path>
            </a:pathLst>
          </a:custGeom>
          <a:blipFill>
            <a:blip r:embed="rId9"/>
            <a:stretch>
              <a:fillRect/>
            </a:stretch>
          </a:blipFill>
        </p:spPr>
        <p:txBody>
          <a:bodyPr/>
          <a:lstStyle/>
          <a:p>
            <a:endParaRPr lang="es-CL"/>
          </a:p>
        </p:txBody>
      </p:sp>
      <p:sp>
        <p:nvSpPr>
          <p:cNvPr id="9" name="Freeform 9"/>
          <p:cNvSpPr/>
          <p:nvPr/>
        </p:nvSpPr>
        <p:spPr>
          <a:xfrm>
            <a:off x="682618" y="9120060"/>
            <a:ext cx="2526839" cy="1166940"/>
          </a:xfrm>
          <a:custGeom>
            <a:avLst/>
            <a:gdLst/>
            <a:ahLst/>
            <a:cxnLst/>
            <a:rect l="l" t="t" r="r" b="b"/>
            <a:pathLst>
              <a:path w="2526839" h="1166940">
                <a:moveTo>
                  <a:pt x="0" y="0"/>
                </a:moveTo>
                <a:lnTo>
                  <a:pt x="2526839" y="0"/>
                </a:lnTo>
                <a:lnTo>
                  <a:pt x="2526839" y="1166940"/>
                </a:lnTo>
                <a:lnTo>
                  <a:pt x="0" y="116694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s-CL"/>
          </a:p>
        </p:txBody>
      </p:sp>
      <p:sp>
        <p:nvSpPr>
          <p:cNvPr id="10" name="Freeform 10"/>
          <p:cNvSpPr/>
          <p:nvPr/>
        </p:nvSpPr>
        <p:spPr>
          <a:xfrm flipH="1">
            <a:off x="16396049" y="7972091"/>
            <a:ext cx="2535675" cy="2295938"/>
          </a:xfrm>
          <a:custGeom>
            <a:avLst/>
            <a:gdLst/>
            <a:ahLst/>
            <a:cxnLst/>
            <a:rect l="l" t="t" r="r" b="b"/>
            <a:pathLst>
              <a:path w="2535675" h="2295938">
                <a:moveTo>
                  <a:pt x="2535675" y="0"/>
                </a:moveTo>
                <a:lnTo>
                  <a:pt x="0" y="0"/>
                </a:lnTo>
                <a:lnTo>
                  <a:pt x="0" y="2295938"/>
                </a:lnTo>
                <a:lnTo>
                  <a:pt x="2535675" y="2295938"/>
                </a:lnTo>
                <a:lnTo>
                  <a:pt x="2535675"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s-CL"/>
          </a:p>
        </p:txBody>
      </p:sp>
      <p:sp>
        <p:nvSpPr>
          <p:cNvPr id="11" name="TextBox 11"/>
          <p:cNvSpPr txBox="1"/>
          <p:nvPr/>
        </p:nvSpPr>
        <p:spPr>
          <a:xfrm>
            <a:off x="7825880" y="1981485"/>
            <a:ext cx="9000272" cy="8305515"/>
          </a:xfrm>
          <a:prstGeom prst="rect">
            <a:avLst/>
          </a:prstGeom>
        </p:spPr>
        <p:txBody>
          <a:bodyPr lIns="0" tIns="0" rIns="0" bIns="0" rtlCol="0" anchor="t">
            <a:spAutoFit/>
          </a:bodyPr>
          <a:lstStyle/>
          <a:p>
            <a:pPr algn="just">
              <a:lnSpc>
                <a:spcPts val="4719"/>
              </a:lnSpc>
            </a:pPr>
            <a:r>
              <a:rPr lang="en-US" sz="3806" b="1">
                <a:solidFill>
                  <a:srgbClr val="2C2B2B"/>
                </a:solidFill>
                <a:latin typeface="Childos Arabic SemiBold"/>
                <a:ea typeface="Childos Arabic SemiBold"/>
                <a:cs typeface="Childos Arabic SemiBold"/>
                <a:sym typeface="Childos Arabic SemiBold"/>
              </a:rPr>
              <a:t>EN EL SENTIDO EN QUE SE ESTÁ CONSIDERANDO, LA COMUNIDAD ES CONDICIÓN PARA LA PERSONA, ASÍ COMO LOS INDIVIDUOS (NO LAS PERSONAS) SON CONDICIÓN PARA LA COMUNIDAD. MUCHOS SON LOS FILÓSOFOS, COMENZANDO POR HOBBES, HUME, LOCKE, KANT Y ROUSSEAU, PERO TAMBIÉN ALGUNOS CONTEMPORÁNEOS QUE DETERMINAN QUE LAS PERSONAS, SIENDO CONDICIÓN DE LA COMUNIDAD NECESITAN HACER, ENTRE ELLAS, UN PACTO DE CONVIVENCIA, CON LO QUE DAN LUGAR A LA COMUNIDAD.</a:t>
            </a:r>
          </a:p>
          <a:p>
            <a:pPr algn="just">
              <a:lnSpc>
                <a:spcPts val="4719"/>
              </a:lnSpc>
            </a:pPr>
            <a:endParaRPr lang="en-US" sz="3806" b="1">
              <a:solidFill>
                <a:srgbClr val="2C2B2B"/>
              </a:solidFill>
              <a:latin typeface="Childos Arabic SemiBold"/>
              <a:ea typeface="Childos Arabic SemiBold"/>
              <a:cs typeface="Childos Arabic SemiBold"/>
              <a:sym typeface="Childos Arabic SemiBold"/>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1028700" y="441388"/>
            <a:ext cx="16550980" cy="868426"/>
          </a:xfrm>
          <a:prstGeom prst="rect">
            <a:avLst/>
          </a:prstGeom>
        </p:spPr>
        <p:txBody>
          <a:bodyPr lIns="0" tIns="0" rIns="0" bIns="0" rtlCol="0" anchor="t">
            <a:spAutoFit/>
          </a:bodyPr>
          <a:lstStyle/>
          <a:p>
            <a:pPr algn="ctr">
              <a:lnSpc>
                <a:spcPts val="6571"/>
              </a:lnSpc>
            </a:pPr>
            <a:r>
              <a:rPr lang="en-US" sz="5299">
                <a:solidFill>
                  <a:srgbClr val="2C2B2B"/>
                </a:solidFill>
                <a:latin typeface="Childos Arabic SemiBold"/>
                <a:ea typeface="Childos Arabic SemiBold"/>
                <a:cs typeface="Childos Arabic SemiBold"/>
                <a:sym typeface="Childos Arabic SemiBold"/>
              </a:rPr>
              <a:t>Y ES AQUÍ DONDE SE UNE CON LA EDUCACIÓN</a:t>
            </a:r>
          </a:p>
        </p:txBody>
      </p:sp>
      <p:sp>
        <p:nvSpPr>
          <p:cNvPr id="4" name="Freeform 4"/>
          <p:cNvSpPr/>
          <p:nvPr/>
        </p:nvSpPr>
        <p:spPr>
          <a:xfrm rot="1055595" flipV="1">
            <a:off x="354382" y="785976"/>
            <a:ext cx="1810807" cy="647364"/>
          </a:xfrm>
          <a:custGeom>
            <a:avLst/>
            <a:gdLst/>
            <a:ahLst/>
            <a:cxnLst/>
            <a:rect l="l" t="t" r="r" b="b"/>
            <a:pathLst>
              <a:path w="1810807" h="647364">
                <a:moveTo>
                  <a:pt x="0" y="647364"/>
                </a:moveTo>
                <a:lnTo>
                  <a:pt x="1810807" y="647364"/>
                </a:lnTo>
                <a:lnTo>
                  <a:pt x="1810807" y="0"/>
                </a:lnTo>
                <a:lnTo>
                  <a:pt x="0" y="0"/>
                </a:lnTo>
                <a:lnTo>
                  <a:pt x="0" y="647364"/>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Freeform 5"/>
          <p:cNvSpPr/>
          <p:nvPr/>
        </p:nvSpPr>
        <p:spPr>
          <a:xfrm rot="9000642">
            <a:off x="16436621" y="705018"/>
            <a:ext cx="1810807" cy="647364"/>
          </a:xfrm>
          <a:custGeom>
            <a:avLst/>
            <a:gdLst/>
            <a:ahLst/>
            <a:cxnLst/>
            <a:rect l="l" t="t" r="r" b="b"/>
            <a:pathLst>
              <a:path w="1810807" h="647364">
                <a:moveTo>
                  <a:pt x="0" y="0"/>
                </a:moveTo>
                <a:lnTo>
                  <a:pt x="1810807" y="0"/>
                </a:lnTo>
                <a:lnTo>
                  <a:pt x="1810807" y="647364"/>
                </a:lnTo>
                <a:lnTo>
                  <a:pt x="0" y="647364"/>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6" name="Freeform 6"/>
          <p:cNvSpPr/>
          <p:nvPr/>
        </p:nvSpPr>
        <p:spPr>
          <a:xfrm flipH="1">
            <a:off x="12247669" y="2082525"/>
            <a:ext cx="5719715" cy="6802573"/>
          </a:xfrm>
          <a:custGeom>
            <a:avLst/>
            <a:gdLst/>
            <a:ahLst/>
            <a:cxnLst/>
            <a:rect l="l" t="t" r="r" b="b"/>
            <a:pathLst>
              <a:path w="5719715" h="6802573">
                <a:moveTo>
                  <a:pt x="5719714" y="0"/>
                </a:moveTo>
                <a:lnTo>
                  <a:pt x="0" y="0"/>
                </a:lnTo>
                <a:lnTo>
                  <a:pt x="0" y="6802573"/>
                </a:lnTo>
                <a:lnTo>
                  <a:pt x="5719714" y="6802573"/>
                </a:lnTo>
                <a:lnTo>
                  <a:pt x="5719714" y="0"/>
                </a:lnTo>
                <a:close/>
              </a:path>
            </a:pathLst>
          </a:custGeom>
          <a:blipFill>
            <a:blip r:embed="rId5"/>
            <a:stretch>
              <a:fillRect/>
            </a:stretch>
          </a:blipFill>
        </p:spPr>
        <p:txBody>
          <a:bodyPr/>
          <a:lstStyle/>
          <a:p>
            <a:endParaRPr lang="es-CL"/>
          </a:p>
        </p:txBody>
      </p:sp>
      <p:sp>
        <p:nvSpPr>
          <p:cNvPr id="7" name="Freeform 7"/>
          <p:cNvSpPr/>
          <p:nvPr/>
        </p:nvSpPr>
        <p:spPr>
          <a:xfrm>
            <a:off x="-76416" y="8111482"/>
            <a:ext cx="2210232" cy="2293636"/>
          </a:xfrm>
          <a:custGeom>
            <a:avLst/>
            <a:gdLst/>
            <a:ahLst/>
            <a:cxnLst/>
            <a:rect l="l" t="t" r="r" b="b"/>
            <a:pathLst>
              <a:path w="2210232" h="2293636">
                <a:moveTo>
                  <a:pt x="0" y="0"/>
                </a:moveTo>
                <a:lnTo>
                  <a:pt x="2210232" y="0"/>
                </a:lnTo>
                <a:lnTo>
                  <a:pt x="2210232" y="2293636"/>
                </a:lnTo>
                <a:lnTo>
                  <a:pt x="0" y="229363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s-CL"/>
          </a:p>
        </p:txBody>
      </p:sp>
      <p:sp>
        <p:nvSpPr>
          <p:cNvPr id="8" name="Freeform 8"/>
          <p:cNvSpPr/>
          <p:nvPr/>
        </p:nvSpPr>
        <p:spPr>
          <a:xfrm>
            <a:off x="3097676" y="8835280"/>
            <a:ext cx="2057851" cy="1451720"/>
          </a:xfrm>
          <a:custGeom>
            <a:avLst/>
            <a:gdLst/>
            <a:ahLst/>
            <a:cxnLst/>
            <a:rect l="l" t="t" r="r" b="b"/>
            <a:pathLst>
              <a:path w="2057851" h="1451720">
                <a:moveTo>
                  <a:pt x="0" y="0"/>
                </a:moveTo>
                <a:lnTo>
                  <a:pt x="2057851" y="0"/>
                </a:lnTo>
                <a:lnTo>
                  <a:pt x="2057851" y="1451720"/>
                </a:lnTo>
                <a:lnTo>
                  <a:pt x="0" y="145172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s-CL"/>
          </a:p>
        </p:txBody>
      </p:sp>
      <p:sp>
        <p:nvSpPr>
          <p:cNvPr id="9" name="Freeform 9"/>
          <p:cNvSpPr/>
          <p:nvPr/>
        </p:nvSpPr>
        <p:spPr>
          <a:xfrm>
            <a:off x="6117552" y="8328307"/>
            <a:ext cx="2657124" cy="1859987"/>
          </a:xfrm>
          <a:custGeom>
            <a:avLst/>
            <a:gdLst/>
            <a:ahLst/>
            <a:cxnLst/>
            <a:rect l="l" t="t" r="r" b="b"/>
            <a:pathLst>
              <a:path w="2657124" h="1859987">
                <a:moveTo>
                  <a:pt x="0" y="0"/>
                </a:moveTo>
                <a:lnTo>
                  <a:pt x="2657124" y="0"/>
                </a:lnTo>
                <a:lnTo>
                  <a:pt x="2657124" y="1859986"/>
                </a:lnTo>
                <a:lnTo>
                  <a:pt x="0" y="1859986"/>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s-CL"/>
          </a:p>
        </p:txBody>
      </p:sp>
      <p:sp>
        <p:nvSpPr>
          <p:cNvPr id="10" name="Freeform 10"/>
          <p:cNvSpPr/>
          <p:nvPr/>
        </p:nvSpPr>
        <p:spPr>
          <a:xfrm>
            <a:off x="9304190" y="8835280"/>
            <a:ext cx="2526839" cy="1166940"/>
          </a:xfrm>
          <a:custGeom>
            <a:avLst/>
            <a:gdLst/>
            <a:ahLst/>
            <a:cxnLst/>
            <a:rect l="l" t="t" r="r" b="b"/>
            <a:pathLst>
              <a:path w="2526839" h="1166940">
                <a:moveTo>
                  <a:pt x="0" y="0"/>
                </a:moveTo>
                <a:lnTo>
                  <a:pt x="2526838" y="0"/>
                </a:lnTo>
                <a:lnTo>
                  <a:pt x="2526838" y="1166940"/>
                </a:lnTo>
                <a:lnTo>
                  <a:pt x="0" y="1166940"/>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s-CL"/>
          </a:p>
        </p:txBody>
      </p:sp>
      <p:sp>
        <p:nvSpPr>
          <p:cNvPr id="11" name="TextBox 11"/>
          <p:cNvSpPr txBox="1"/>
          <p:nvPr/>
        </p:nvSpPr>
        <p:spPr>
          <a:xfrm>
            <a:off x="1028700" y="4435200"/>
            <a:ext cx="10507464" cy="3628555"/>
          </a:xfrm>
          <a:prstGeom prst="rect">
            <a:avLst/>
          </a:prstGeom>
        </p:spPr>
        <p:txBody>
          <a:bodyPr lIns="0" tIns="0" rIns="0" bIns="0" rtlCol="0" anchor="t">
            <a:spAutoFit/>
          </a:bodyPr>
          <a:lstStyle/>
          <a:p>
            <a:pPr algn="just">
              <a:lnSpc>
                <a:spcPts val="4764"/>
              </a:lnSpc>
            </a:pPr>
            <a:r>
              <a:rPr lang="en-US" sz="3842">
                <a:solidFill>
                  <a:srgbClr val="2C2B2B"/>
                </a:solidFill>
                <a:latin typeface="Childos Arabic SemiBold"/>
                <a:ea typeface="Childos Arabic SemiBold"/>
                <a:cs typeface="Childos Arabic SemiBold"/>
                <a:sym typeface="Childos Arabic SemiBold"/>
              </a:rPr>
              <a:t>AUNQUE MÁS QUE CON LA EDUCACIÓN POR AMOR A FORMAR SERES EDUCADOS, SE RELACIONA CON LA NECESIDAD DE LAS COMUNIDADES, PRINCIPALMENTE LA DE ENTREGAR LOS CONOCIMIENTOS DE LA COMUNIDAD QUE PERMITEN QUE ESTA SOBREVIVA Y SE RENUEVE, Y MAS</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ítulo 2">
            <a:extLst>
              <a:ext uri="{FF2B5EF4-FFF2-40B4-BE49-F238E27FC236}">
                <a16:creationId xmlns:a16="http://schemas.microsoft.com/office/drawing/2014/main" id="{01D0D9C0-13D2-4D6F-9E0D-1B226E1E3C18}"/>
              </a:ext>
            </a:extLst>
          </p:cNvPr>
          <p:cNvSpPr>
            <a:spLocks noGrp="1"/>
          </p:cNvSpPr>
          <p:nvPr>
            <p:ph type="subTitle" idx="1"/>
          </p:nvPr>
        </p:nvSpPr>
        <p:spPr>
          <a:xfrm>
            <a:off x="-28134" y="350998"/>
            <a:ext cx="13716000" cy="610881"/>
          </a:xfrm>
        </p:spPr>
        <p:txBody>
          <a:bodyPr>
            <a:normAutofit fontScale="92500"/>
          </a:bodyPr>
          <a:lstStyle/>
          <a:p>
            <a:r>
              <a:rPr lang="es-CL" dirty="0">
                <a:highlight>
                  <a:srgbClr val="FFFF00"/>
                </a:highlight>
              </a:rPr>
              <a:t>ANTROPOLOGÍA FILOSÓFICA: EL SER HUMANO COMO PROBLEMA FILOSÓFICO</a:t>
            </a:r>
          </a:p>
        </p:txBody>
      </p:sp>
      <p:sp>
        <p:nvSpPr>
          <p:cNvPr id="4" name="CuadroTexto 3">
            <a:extLst>
              <a:ext uri="{FF2B5EF4-FFF2-40B4-BE49-F238E27FC236}">
                <a16:creationId xmlns:a16="http://schemas.microsoft.com/office/drawing/2014/main" id="{A07996C4-59B8-4A10-AC0E-78723D6036DE}"/>
              </a:ext>
            </a:extLst>
          </p:cNvPr>
          <p:cNvSpPr txBox="1"/>
          <p:nvPr/>
        </p:nvSpPr>
        <p:spPr>
          <a:xfrm>
            <a:off x="738555" y="1472755"/>
            <a:ext cx="4536831" cy="1338828"/>
          </a:xfrm>
          <a:prstGeom prst="rect">
            <a:avLst/>
          </a:prstGeom>
          <a:solidFill>
            <a:srgbClr val="FFC000"/>
          </a:solidFill>
        </p:spPr>
        <p:txBody>
          <a:bodyPr wrap="square" rtlCol="0">
            <a:spAutoFit/>
          </a:bodyPr>
          <a:lstStyle/>
          <a:p>
            <a:pPr defTabSz="1371600">
              <a:defRPr/>
            </a:pPr>
            <a:r>
              <a:rPr lang="es-CL" sz="2700" dirty="0">
                <a:solidFill>
                  <a:prstClr val="black"/>
                </a:solidFill>
                <a:latin typeface="Calibri" panose="020F0502020204030204"/>
              </a:rPr>
              <a:t>¿ QUÉ NOS DISTINGUE? ¿ QUÉ NOS DEFINE “HUMANOS”? ¿ CÓMO EXPLICARNOS?</a:t>
            </a:r>
          </a:p>
        </p:txBody>
      </p:sp>
      <p:graphicFrame>
        <p:nvGraphicFramePr>
          <p:cNvPr id="5" name="Diagrama 4">
            <a:extLst>
              <a:ext uri="{FF2B5EF4-FFF2-40B4-BE49-F238E27FC236}">
                <a16:creationId xmlns:a16="http://schemas.microsoft.com/office/drawing/2014/main" id="{6856EEEE-BD23-48DB-AE73-7307E410449E}"/>
              </a:ext>
            </a:extLst>
          </p:cNvPr>
          <p:cNvGraphicFramePr/>
          <p:nvPr>
            <p:extLst>
              <p:ext uri="{D42A27DB-BD31-4B8C-83A1-F6EECF244321}">
                <p14:modId xmlns:p14="http://schemas.microsoft.com/office/powerpoint/2010/main" val="3476325427"/>
              </p:ext>
            </p:extLst>
          </p:nvPr>
        </p:nvGraphicFramePr>
        <p:xfrm>
          <a:off x="84407" y="1097281"/>
          <a:ext cx="18203594" cy="846171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CuadroTexto 5">
            <a:extLst>
              <a:ext uri="{FF2B5EF4-FFF2-40B4-BE49-F238E27FC236}">
                <a16:creationId xmlns:a16="http://schemas.microsoft.com/office/drawing/2014/main" id="{037AC48B-C37C-4546-8839-4F6E797A2DD0}"/>
              </a:ext>
            </a:extLst>
          </p:cNvPr>
          <p:cNvSpPr txBox="1"/>
          <p:nvPr/>
        </p:nvSpPr>
        <p:spPr>
          <a:xfrm>
            <a:off x="12154487" y="1320661"/>
            <a:ext cx="5795888" cy="738664"/>
          </a:xfrm>
          <a:prstGeom prst="rect">
            <a:avLst/>
          </a:prstGeom>
          <a:solidFill>
            <a:srgbClr val="FF0000"/>
          </a:solidFill>
        </p:spPr>
        <p:txBody>
          <a:bodyPr wrap="square" rtlCol="0">
            <a:spAutoFit/>
          </a:bodyPr>
          <a:lstStyle/>
          <a:p>
            <a:pPr defTabSz="1371600">
              <a:defRPr/>
            </a:pPr>
            <a:r>
              <a:rPr lang="es-CL" sz="2100" dirty="0">
                <a:solidFill>
                  <a:prstClr val="black"/>
                </a:solidFill>
                <a:latin typeface="Calibri" panose="020F0502020204030204"/>
              </a:rPr>
              <a:t>EL SER HUMANO ES UN SER RELACIONAL ( NO ES POSIBLE VIVIR AISLADO)</a:t>
            </a:r>
          </a:p>
        </p:txBody>
      </p:sp>
      <p:sp>
        <p:nvSpPr>
          <p:cNvPr id="7" name="Flecha: a la derecha 6">
            <a:extLst>
              <a:ext uri="{FF2B5EF4-FFF2-40B4-BE49-F238E27FC236}">
                <a16:creationId xmlns:a16="http://schemas.microsoft.com/office/drawing/2014/main" id="{53925C6A-4ECA-4185-BA2C-458C00B14A4F}"/>
              </a:ext>
            </a:extLst>
          </p:cNvPr>
          <p:cNvSpPr/>
          <p:nvPr/>
        </p:nvSpPr>
        <p:spPr>
          <a:xfrm>
            <a:off x="10888394" y="1472755"/>
            <a:ext cx="928469" cy="679604"/>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600">
              <a:defRPr/>
            </a:pPr>
            <a:endParaRPr lang="es-CL" sz="2700">
              <a:solidFill>
                <a:prstClr val="white"/>
              </a:solidFill>
              <a:latin typeface="Calibri" panose="020F0502020204030204"/>
            </a:endParaRPr>
          </a:p>
        </p:txBody>
      </p:sp>
      <p:sp>
        <p:nvSpPr>
          <p:cNvPr id="8" name="CuadroTexto 7">
            <a:extLst>
              <a:ext uri="{FF2B5EF4-FFF2-40B4-BE49-F238E27FC236}">
                <a16:creationId xmlns:a16="http://schemas.microsoft.com/office/drawing/2014/main" id="{45A7F502-98F3-49FA-946C-96E874DBBF5B}"/>
              </a:ext>
            </a:extLst>
          </p:cNvPr>
          <p:cNvSpPr txBox="1"/>
          <p:nvPr/>
        </p:nvSpPr>
        <p:spPr>
          <a:xfrm>
            <a:off x="15003193" y="3804644"/>
            <a:ext cx="3284807" cy="1569660"/>
          </a:xfrm>
          <a:prstGeom prst="rect">
            <a:avLst/>
          </a:prstGeom>
          <a:solidFill>
            <a:srgbClr val="00B050"/>
          </a:solidFill>
        </p:spPr>
        <p:txBody>
          <a:bodyPr wrap="square" rtlCol="0">
            <a:spAutoFit/>
          </a:bodyPr>
          <a:lstStyle/>
          <a:p>
            <a:pPr defTabSz="1371600">
              <a:defRPr/>
            </a:pPr>
            <a:r>
              <a:rPr lang="es-CL" sz="3200" dirty="0">
                <a:solidFill>
                  <a:schemeClr val="bg1"/>
                </a:solidFill>
                <a:latin typeface="Calibri" panose="020F0502020204030204"/>
              </a:rPr>
              <a:t>EL SER HUMANO ES SOCIAL POR NATURALEZA</a:t>
            </a:r>
          </a:p>
        </p:txBody>
      </p:sp>
      <p:sp>
        <p:nvSpPr>
          <p:cNvPr id="9" name="CuadroTexto 8">
            <a:extLst>
              <a:ext uri="{FF2B5EF4-FFF2-40B4-BE49-F238E27FC236}">
                <a16:creationId xmlns:a16="http://schemas.microsoft.com/office/drawing/2014/main" id="{12DADDE1-3BC4-4AC1-89ED-C6670B7391BC}"/>
              </a:ext>
            </a:extLst>
          </p:cNvPr>
          <p:cNvSpPr txBox="1"/>
          <p:nvPr/>
        </p:nvSpPr>
        <p:spPr>
          <a:xfrm>
            <a:off x="13132195" y="7683088"/>
            <a:ext cx="5120639" cy="1754326"/>
          </a:xfrm>
          <a:prstGeom prst="rect">
            <a:avLst/>
          </a:prstGeom>
          <a:solidFill>
            <a:srgbClr val="0070C0"/>
          </a:solidFill>
        </p:spPr>
        <p:txBody>
          <a:bodyPr wrap="square" rtlCol="0">
            <a:spAutoFit/>
          </a:bodyPr>
          <a:lstStyle/>
          <a:p>
            <a:pPr defTabSz="1371600">
              <a:defRPr/>
            </a:pPr>
            <a:r>
              <a:rPr lang="es-CL" sz="2700" dirty="0">
                <a:solidFill>
                  <a:schemeClr val="bg1"/>
                </a:solidFill>
                <a:latin typeface="Calibri" panose="020F0502020204030204"/>
              </a:rPr>
              <a:t>CUALIDADES:</a:t>
            </a:r>
          </a:p>
          <a:p>
            <a:pPr defTabSz="1371600">
              <a:defRPr/>
            </a:pPr>
            <a:r>
              <a:rPr lang="es-CL" sz="2700" dirty="0">
                <a:solidFill>
                  <a:schemeClr val="bg1"/>
                </a:solidFill>
                <a:latin typeface="Calibri" panose="020F0502020204030204"/>
              </a:rPr>
              <a:t>ES UN ANIMAL DOTADO DE DIGNIDAD, RESPONSABILIDAD Y LIBERTAD</a:t>
            </a:r>
          </a:p>
        </p:txBody>
      </p:sp>
      <p:sp>
        <p:nvSpPr>
          <p:cNvPr id="10" name="Flecha: a la derecha 9">
            <a:extLst>
              <a:ext uri="{FF2B5EF4-FFF2-40B4-BE49-F238E27FC236}">
                <a16:creationId xmlns:a16="http://schemas.microsoft.com/office/drawing/2014/main" id="{5941FDEC-C1DB-4531-8DA5-F4DC1BCA26C0}"/>
              </a:ext>
            </a:extLst>
          </p:cNvPr>
          <p:cNvSpPr/>
          <p:nvPr/>
        </p:nvSpPr>
        <p:spPr>
          <a:xfrm>
            <a:off x="14116931" y="3413006"/>
            <a:ext cx="590841" cy="358725"/>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600">
              <a:defRPr/>
            </a:pPr>
            <a:endParaRPr lang="es-CL" sz="2700">
              <a:solidFill>
                <a:prstClr val="white"/>
              </a:solidFill>
              <a:latin typeface="Calibri" panose="020F0502020204030204"/>
            </a:endParaRPr>
          </a:p>
        </p:txBody>
      </p:sp>
      <p:sp>
        <p:nvSpPr>
          <p:cNvPr id="11" name="Flecha: a la derecha 10">
            <a:extLst>
              <a:ext uri="{FF2B5EF4-FFF2-40B4-BE49-F238E27FC236}">
                <a16:creationId xmlns:a16="http://schemas.microsoft.com/office/drawing/2014/main" id="{8CFA613F-0255-4A1C-94A9-96C14D390E90}"/>
              </a:ext>
            </a:extLst>
          </p:cNvPr>
          <p:cNvSpPr/>
          <p:nvPr/>
        </p:nvSpPr>
        <p:spPr>
          <a:xfrm>
            <a:off x="11468688" y="7514275"/>
            <a:ext cx="696350" cy="3376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600">
              <a:defRPr/>
            </a:pPr>
            <a:endParaRPr lang="es-CL" sz="2700">
              <a:solidFill>
                <a:prstClr val="white"/>
              </a:solidFill>
              <a:latin typeface="Calibri" panose="020F0502020204030204"/>
            </a:endParaRPr>
          </a:p>
        </p:txBody>
      </p:sp>
      <p:sp>
        <p:nvSpPr>
          <p:cNvPr id="12" name="CuadroTexto 11">
            <a:extLst>
              <a:ext uri="{FF2B5EF4-FFF2-40B4-BE49-F238E27FC236}">
                <a16:creationId xmlns:a16="http://schemas.microsoft.com/office/drawing/2014/main" id="{C4EE681E-D726-4601-BF9F-592328DB6359}"/>
              </a:ext>
            </a:extLst>
          </p:cNvPr>
          <p:cNvSpPr txBox="1"/>
          <p:nvPr/>
        </p:nvSpPr>
        <p:spPr>
          <a:xfrm>
            <a:off x="527540" y="8127837"/>
            <a:ext cx="5317588" cy="1077218"/>
          </a:xfrm>
          <a:prstGeom prst="rect">
            <a:avLst/>
          </a:prstGeom>
          <a:solidFill>
            <a:srgbClr val="7030A0"/>
          </a:solidFill>
        </p:spPr>
        <p:txBody>
          <a:bodyPr wrap="square" rtlCol="0">
            <a:spAutoFit/>
          </a:bodyPr>
          <a:lstStyle/>
          <a:p>
            <a:pPr defTabSz="1371600">
              <a:defRPr/>
            </a:pPr>
            <a:r>
              <a:rPr lang="es-CL" sz="3200" dirty="0">
                <a:solidFill>
                  <a:schemeClr val="bg1"/>
                </a:solidFill>
                <a:latin typeface="Calibri" panose="020F0502020204030204"/>
              </a:rPr>
              <a:t>SUS ACCIONES SE ORIENTAN A LA VIDA EN COMÚN</a:t>
            </a:r>
          </a:p>
        </p:txBody>
      </p:sp>
      <p:sp>
        <p:nvSpPr>
          <p:cNvPr id="2" name="CuadroTexto 1">
            <a:extLst>
              <a:ext uri="{FF2B5EF4-FFF2-40B4-BE49-F238E27FC236}">
                <a16:creationId xmlns:a16="http://schemas.microsoft.com/office/drawing/2014/main" id="{B3996F5C-5502-E0D8-12D3-AFBB2F697179}"/>
              </a:ext>
            </a:extLst>
          </p:cNvPr>
          <p:cNvSpPr txBox="1"/>
          <p:nvPr/>
        </p:nvSpPr>
        <p:spPr>
          <a:xfrm>
            <a:off x="6629400" y="4574085"/>
            <a:ext cx="4419600" cy="1815882"/>
          </a:xfrm>
          <a:prstGeom prst="rect">
            <a:avLst/>
          </a:prstGeom>
          <a:noFill/>
        </p:spPr>
        <p:txBody>
          <a:bodyPr wrap="square" rtlCol="0">
            <a:spAutoFit/>
          </a:bodyPr>
          <a:lstStyle/>
          <a:p>
            <a:r>
              <a:rPr lang="es-CL" sz="2800" dirty="0"/>
              <a:t>SINGULARIDAD, INCOMUNICABILIDAD</a:t>
            </a:r>
          </a:p>
          <a:p>
            <a:r>
              <a:rPr lang="es-CL" sz="2800" dirty="0"/>
              <a:t>COMUNIÓN DE PERSONAS</a:t>
            </a:r>
          </a:p>
          <a:p>
            <a:r>
              <a:rPr lang="es-CL" sz="2800" dirty="0"/>
              <a:t>RELACIÓN DE PERSONAS</a:t>
            </a:r>
          </a:p>
        </p:txBody>
      </p:sp>
    </p:spTree>
    <p:extLst>
      <p:ext uri="{BB962C8B-B14F-4D97-AF65-F5344CB8AC3E}">
        <p14:creationId xmlns:p14="http://schemas.microsoft.com/office/powerpoint/2010/main" val="26680849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Freeform 3"/>
          <p:cNvSpPr/>
          <p:nvPr/>
        </p:nvSpPr>
        <p:spPr>
          <a:xfrm>
            <a:off x="408113" y="466146"/>
            <a:ext cx="17581713" cy="7320386"/>
          </a:xfrm>
          <a:custGeom>
            <a:avLst/>
            <a:gdLst/>
            <a:ahLst/>
            <a:cxnLst/>
            <a:rect l="l" t="t" r="r" b="b"/>
            <a:pathLst>
              <a:path w="17581713" h="7320386">
                <a:moveTo>
                  <a:pt x="0" y="0"/>
                </a:moveTo>
                <a:lnTo>
                  <a:pt x="17581713" y="0"/>
                </a:lnTo>
                <a:lnTo>
                  <a:pt x="17581713" y="7320386"/>
                </a:lnTo>
                <a:lnTo>
                  <a:pt x="0" y="7320386"/>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4" name="TextBox 4"/>
          <p:cNvSpPr txBox="1"/>
          <p:nvPr/>
        </p:nvSpPr>
        <p:spPr>
          <a:xfrm>
            <a:off x="1209102" y="3241848"/>
            <a:ext cx="15628392" cy="1635632"/>
          </a:xfrm>
          <a:prstGeom prst="rect">
            <a:avLst/>
          </a:prstGeom>
        </p:spPr>
        <p:txBody>
          <a:bodyPr lIns="0" tIns="0" rIns="0" bIns="0" rtlCol="0" anchor="t">
            <a:spAutoFit/>
          </a:bodyPr>
          <a:lstStyle/>
          <a:p>
            <a:pPr algn="ctr">
              <a:lnSpc>
                <a:spcPts val="12276"/>
              </a:lnSpc>
            </a:pPr>
            <a:r>
              <a:rPr lang="en-US" sz="9900" b="1">
                <a:solidFill>
                  <a:srgbClr val="2C2B2B"/>
                </a:solidFill>
                <a:latin typeface="Childos Arabic SemiBold"/>
                <a:ea typeface="Childos Arabic SemiBold"/>
                <a:cs typeface="Childos Arabic SemiBold"/>
                <a:sym typeface="Childos Arabic SemiBold"/>
              </a:rPr>
              <a:t>PERSONA HUMANA </a:t>
            </a:r>
          </a:p>
        </p:txBody>
      </p:sp>
      <p:sp>
        <p:nvSpPr>
          <p:cNvPr id="5" name="Freeform 5"/>
          <p:cNvSpPr/>
          <p:nvPr/>
        </p:nvSpPr>
        <p:spPr>
          <a:xfrm>
            <a:off x="2198431" y="7698418"/>
            <a:ext cx="9408413" cy="1228569"/>
          </a:xfrm>
          <a:custGeom>
            <a:avLst/>
            <a:gdLst/>
            <a:ahLst/>
            <a:cxnLst/>
            <a:rect l="l" t="t" r="r" b="b"/>
            <a:pathLst>
              <a:path w="9408413" h="1228569">
                <a:moveTo>
                  <a:pt x="0" y="0"/>
                </a:moveTo>
                <a:lnTo>
                  <a:pt x="9408413" y="0"/>
                </a:lnTo>
                <a:lnTo>
                  <a:pt x="9408413" y="1228568"/>
                </a:lnTo>
                <a:lnTo>
                  <a:pt x="0" y="1228568"/>
                </a:lnTo>
                <a:lnTo>
                  <a:pt x="0" y="0"/>
                </a:lnTo>
                <a:close/>
              </a:path>
            </a:pathLst>
          </a:custGeom>
          <a:blipFill>
            <a:blip r:embed="rId5">
              <a:extLst>
                <a:ext uri="{96DAC541-7B7A-43D3-8B79-37D633B846F1}">
                  <asvg:svgBlip xmlns:asvg="http://schemas.microsoft.com/office/drawing/2016/SVG/main" r:embed="rId6"/>
                </a:ext>
              </a:extLst>
            </a:blip>
            <a:stretch>
              <a:fillRect l="-34486" t="-41975" r="-2226" b="-65511"/>
            </a:stretch>
          </a:blipFill>
        </p:spPr>
        <p:txBody>
          <a:bodyPr/>
          <a:lstStyle/>
          <a:p>
            <a:endParaRPr lang="es-CL"/>
          </a:p>
        </p:txBody>
      </p:sp>
      <p:sp>
        <p:nvSpPr>
          <p:cNvPr id="6" name="Freeform 6"/>
          <p:cNvSpPr/>
          <p:nvPr/>
        </p:nvSpPr>
        <p:spPr>
          <a:xfrm>
            <a:off x="408113" y="8133213"/>
            <a:ext cx="1241173" cy="1587547"/>
          </a:xfrm>
          <a:custGeom>
            <a:avLst/>
            <a:gdLst/>
            <a:ahLst/>
            <a:cxnLst/>
            <a:rect l="l" t="t" r="r" b="b"/>
            <a:pathLst>
              <a:path w="1241173" h="1587547">
                <a:moveTo>
                  <a:pt x="0" y="0"/>
                </a:moveTo>
                <a:lnTo>
                  <a:pt x="1241174" y="0"/>
                </a:lnTo>
                <a:lnTo>
                  <a:pt x="1241174" y="1587547"/>
                </a:lnTo>
                <a:lnTo>
                  <a:pt x="0" y="1587547"/>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7" name="Freeform 7"/>
          <p:cNvSpPr/>
          <p:nvPr/>
        </p:nvSpPr>
        <p:spPr>
          <a:xfrm flipH="1">
            <a:off x="14639967" y="5930392"/>
            <a:ext cx="2899205" cy="3823891"/>
          </a:xfrm>
          <a:custGeom>
            <a:avLst/>
            <a:gdLst/>
            <a:ahLst/>
            <a:cxnLst/>
            <a:rect l="l" t="t" r="r" b="b"/>
            <a:pathLst>
              <a:path w="2899205" h="3823891">
                <a:moveTo>
                  <a:pt x="2899205" y="0"/>
                </a:moveTo>
                <a:lnTo>
                  <a:pt x="0" y="0"/>
                </a:lnTo>
                <a:lnTo>
                  <a:pt x="0" y="3823891"/>
                </a:lnTo>
                <a:lnTo>
                  <a:pt x="2899205" y="3823891"/>
                </a:lnTo>
                <a:lnTo>
                  <a:pt x="2899205"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s-CL"/>
          </a:p>
        </p:txBody>
      </p:sp>
      <p:sp>
        <p:nvSpPr>
          <p:cNvPr id="8" name="TextBox 8"/>
          <p:cNvSpPr txBox="1"/>
          <p:nvPr/>
        </p:nvSpPr>
        <p:spPr>
          <a:xfrm>
            <a:off x="3496123" y="7674793"/>
            <a:ext cx="7221795" cy="615553"/>
          </a:xfrm>
          <a:prstGeom prst="rect">
            <a:avLst/>
          </a:prstGeom>
        </p:spPr>
        <p:txBody>
          <a:bodyPr lIns="0" tIns="0" rIns="0" bIns="0" rtlCol="0" anchor="t">
            <a:spAutoFit/>
          </a:bodyPr>
          <a:lstStyle/>
          <a:p>
            <a:pPr algn="l">
              <a:lnSpc>
                <a:spcPts val="4779"/>
              </a:lnSpc>
            </a:pPr>
            <a:r>
              <a:rPr lang="en-US" sz="3854" dirty="0">
                <a:solidFill>
                  <a:srgbClr val="FFFFFF"/>
                </a:solidFill>
                <a:latin typeface="Childos Arabic SemiBold"/>
                <a:ea typeface="Childos Arabic SemiBold"/>
                <a:cs typeface="Childos Arabic SemiBold"/>
                <a:sym typeface="Childos Arabic SemiBold"/>
              </a:rPr>
              <a:t>PROFESOR: SIMON SUAZO</a:t>
            </a:r>
          </a:p>
        </p:txBody>
      </p:sp>
      <p:sp>
        <p:nvSpPr>
          <p:cNvPr id="9" name="Freeform 9"/>
          <p:cNvSpPr/>
          <p:nvPr/>
        </p:nvSpPr>
        <p:spPr>
          <a:xfrm>
            <a:off x="8094404" y="0"/>
            <a:ext cx="1857788" cy="2051773"/>
          </a:xfrm>
          <a:custGeom>
            <a:avLst/>
            <a:gdLst/>
            <a:ahLst/>
            <a:cxnLst/>
            <a:rect l="l" t="t" r="r" b="b"/>
            <a:pathLst>
              <a:path w="1857788" h="2051773">
                <a:moveTo>
                  <a:pt x="0" y="0"/>
                </a:moveTo>
                <a:lnTo>
                  <a:pt x="1857787" y="0"/>
                </a:lnTo>
                <a:lnTo>
                  <a:pt x="1857787" y="2051773"/>
                </a:lnTo>
                <a:lnTo>
                  <a:pt x="0" y="2051773"/>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s-CL"/>
          </a:p>
        </p:txBody>
      </p:sp>
      <p:sp>
        <p:nvSpPr>
          <p:cNvPr id="10" name="TextBox 10"/>
          <p:cNvSpPr txBox="1"/>
          <p:nvPr/>
        </p:nvSpPr>
        <p:spPr>
          <a:xfrm>
            <a:off x="2906578" y="8860311"/>
            <a:ext cx="10375652" cy="518129"/>
          </a:xfrm>
          <a:prstGeom prst="rect">
            <a:avLst/>
          </a:prstGeom>
        </p:spPr>
        <p:txBody>
          <a:bodyPr lIns="0" tIns="0" rIns="0" bIns="0" rtlCol="0" anchor="t">
            <a:spAutoFit/>
          </a:bodyPr>
          <a:lstStyle/>
          <a:p>
            <a:pPr algn="l">
              <a:lnSpc>
                <a:spcPts val="3727"/>
              </a:lnSpc>
            </a:pPr>
            <a:r>
              <a:rPr lang="en-US" sz="3006">
                <a:solidFill>
                  <a:srgbClr val="2C2B2B"/>
                </a:solidFill>
                <a:latin typeface="Comica"/>
                <a:ea typeface="Comica"/>
                <a:cs typeface="Comica"/>
                <a:sym typeface="Comica"/>
              </a:rPr>
              <a:t>CORREO: SSUAZOD@DOCENTE.USS.CL</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045"/>
        <p:cNvGrpSpPr/>
        <p:nvPr/>
      </p:nvGrpSpPr>
      <p:grpSpPr>
        <a:xfrm>
          <a:off x="0" y="0"/>
          <a:ext cx="0" cy="0"/>
          <a:chOff x="0" y="0"/>
          <a:chExt cx="0" cy="0"/>
        </a:xfrm>
      </p:grpSpPr>
      <p:sp>
        <p:nvSpPr>
          <p:cNvPr id="7046" name="Google Shape;7046;p33"/>
          <p:cNvSpPr txBox="1">
            <a:spLocks noGrp="1"/>
          </p:cNvSpPr>
          <p:nvPr>
            <p:ph type="title"/>
          </p:nvPr>
        </p:nvSpPr>
        <p:spPr>
          <a:xfrm>
            <a:off x="1440000" y="1078800"/>
            <a:ext cx="15408000" cy="1145400"/>
          </a:xfrm>
          <a:prstGeom prst="rect">
            <a:avLst/>
          </a:prstGeom>
        </p:spPr>
        <p:style>
          <a:lnRef idx="2">
            <a:schemeClr val="dk1">
              <a:shade val="15000"/>
            </a:schemeClr>
          </a:lnRef>
          <a:fillRef idx="1">
            <a:schemeClr val="dk1"/>
          </a:fillRef>
          <a:effectRef idx="0">
            <a:schemeClr val="dk1"/>
          </a:effectRef>
          <a:fontRef idx="minor">
            <a:schemeClr val="lt1"/>
          </a:fontRef>
        </p:style>
        <p:txBody>
          <a:bodyPr spcFirstLastPara="1" wrap="square" lIns="182850" tIns="182850" rIns="182850" bIns="182850" anchor="t" anchorCtr="0">
            <a:noAutofit/>
          </a:bodyPr>
          <a:lstStyle/>
          <a:p>
            <a:r>
              <a:rPr lang="es-CL" dirty="0">
                <a:solidFill>
                  <a:schemeClr val="bg1"/>
                </a:solidFill>
              </a:rPr>
              <a:t>DISTINCIÓN CONCEPTUAL IMPORTANTE</a:t>
            </a:r>
            <a:r>
              <a:rPr lang="es-CL" dirty="0"/>
              <a:t>!</a:t>
            </a:r>
            <a:endParaRPr dirty="0"/>
          </a:p>
        </p:txBody>
      </p:sp>
      <p:sp>
        <p:nvSpPr>
          <p:cNvPr id="7047" name="Google Shape;7047;p33"/>
          <p:cNvSpPr txBox="1"/>
          <p:nvPr/>
        </p:nvSpPr>
        <p:spPr>
          <a:xfrm>
            <a:off x="1392726" y="6997946"/>
            <a:ext cx="4410300" cy="1155006"/>
          </a:xfrm>
          <a:prstGeom prst="rect">
            <a:avLst/>
          </a:prstGeom>
          <a:noFill/>
          <a:ln>
            <a:noFill/>
          </a:ln>
        </p:spPr>
        <p:txBody>
          <a:bodyPr spcFirstLastPara="1" wrap="square" lIns="182850" tIns="182850" rIns="182850" bIns="182850" anchor="b" anchorCtr="0">
            <a:noAutofit/>
          </a:bodyPr>
          <a:lstStyle/>
          <a:p>
            <a:pPr algn="ctr" defTabSz="1828755">
              <a:lnSpc>
                <a:spcPct val="115000"/>
              </a:lnSpc>
              <a:buClr>
                <a:srgbClr val="000000"/>
              </a:buClr>
            </a:pPr>
            <a:endParaRPr sz="4001" b="1" kern="0" dirty="0">
              <a:solidFill>
                <a:srgbClr val="181E1C"/>
              </a:solidFill>
              <a:latin typeface="Domine"/>
              <a:ea typeface="Domine"/>
              <a:cs typeface="Domine"/>
              <a:sym typeface="Domine"/>
            </a:endParaRPr>
          </a:p>
        </p:txBody>
      </p:sp>
      <p:cxnSp>
        <p:nvCxnSpPr>
          <p:cNvPr id="7054" name="Google Shape;7054;p33"/>
          <p:cNvCxnSpPr>
            <a:cxnSpLocks/>
            <a:endCxn id="7055" idx="1"/>
          </p:cNvCxnSpPr>
          <p:nvPr/>
        </p:nvCxnSpPr>
        <p:spPr>
          <a:xfrm rot="5400000" flipH="1" flipV="1">
            <a:off x="4619275" y="3234319"/>
            <a:ext cx="2387051" cy="2124600"/>
          </a:xfrm>
          <a:prstGeom prst="bentConnector2">
            <a:avLst/>
          </a:prstGeom>
          <a:noFill/>
          <a:ln w="9525" cap="flat" cmpd="sng">
            <a:solidFill>
              <a:schemeClr val="lt2"/>
            </a:solidFill>
            <a:prstDash val="solid"/>
            <a:round/>
            <a:headEnd type="none" w="med" len="med"/>
            <a:tailEnd type="none" w="med" len="med"/>
          </a:ln>
        </p:spPr>
      </p:cxnSp>
      <p:cxnSp>
        <p:nvCxnSpPr>
          <p:cNvPr id="7056" name="Google Shape;7056;p33"/>
          <p:cNvCxnSpPr>
            <a:cxnSpLocks/>
            <a:endCxn id="7057" idx="1"/>
          </p:cNvCxnSpPr>
          <p:nvPr/>
        </p:nvCxnSpPr>
        <p:spPr>
          <a:xfrm rot="10800000" flipH="1">
            <a:off x="4750500" y="4735944"/>
            <a:ext cx="2124600" cy="7542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058" name="Google Shape;7058;p33"/>
          <p:cNvCxnSpPr>
            <a:cxnSpLocks/>
            <a:endCxn id="7059" idx="1"/>
          </p:cNvCxnSpPr>
          <p:nvPr/>
        </p:nvCxnSpPr>
        <p:spPr>
          <a:xfrm>
            <a:off x="4750500" y="5490144"/>
            <a:ext cx="2124600" cy="7542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060" name="Google Shape;7060;p33"/>
          <p:cNvCxnSpPr>
            <a:cxnSpLocks/>
            <a:endCxn id="7061" idx="1"/>
          </p:cNvCxnSpPr>
          <p:nvPr/>
        </p:nvCxnSpPr>
        <p:spPr>
          <a:xfrm>
            <a:off x="4750500" y="5490144"/>
            <a:ext cx="2124600" cy="2262000"/>
          </a:xfrm>
          <a:prstGeom prst="bentConnector3">
            <a:avLst>
              <a:gd name="adj1" fmla="val 50000"/>
            </a:avLst>
          </a:prstGeom>
          <a:noFill/>
          <a:ln w="9525" cap="flat" cmpd="sng">
            <a:solidFill>
              <a:schemeClr val="lt2"/>
            </a:solidFill>
            <a:prstDash val="solid"/>
            <a:round/>
            <a:headEnd type="none" w="med" len="med"/>
            <a:tailEnd type="none" w="med" len="med"/>
          </a:ln>
        </p:spPr>
      </p:cxnSp>
      <p:grpSp>
        <p:nvGrpSpPr>
          <p:cNvPr id="7062" name="Google Shape;7062;p33"/>
          <p:cNvGrpSpPr/>
          <p:nvPr/>
        </p:nvGrpSpPr>
        <p:grpSpPr>
          <a:xfrm>
            <a:off x="6875100" y="2340481"/>
            <a:ext cx="9972900" cy="1525223"/>
            <a:chOff x="3437550" y="1295051"/>
            <a:chExt cx="4859401" cy="637800"/>
          </a:xfrm>
          <a:solidFill>
            <a:srgbClr val="FF0000"/>
          </a:solidFill>
        </p:grpSpPr>
        <p:sp>
          <p:nvSpPr>
            <p:cNvPr id="7063" name="Google Shape;7063;p33"/>
            <p:cNvSpPr txBox="1"/>
            <p:nvPr/>
          </p:nvSpPr>
          <p:spPr>
            <a:xfrm>
              <a:off x="5341651" y="1295051"/>
              <a:ext cx="2955300" cy="637800"/>
            </a:xfrm>
            <a:prstGeom prst="rect">
              <a:avLst/>
            </a:prstGeom>
            <a:grpFill/>
            <a:ln>
              <a:noFill/>
            </a:ln>
          </p:spPr>
          <p:txBody>
            <a:bodyPr spcFirstLastPara="1" wrap="square" lIns="182850" tIns="182850" rIns="182850" bIns="182850" anchor="ctr" anchorCtr="0">
              <a:noAutofit/>
            </a:bodyPr>
            <a:lstStyle/>
            <a:p>
              <a:pPr defTabSz="1828755">
                <a:lnSpc>
                  <a:spcPct val="115000"/>
                </a:lnSpc>
                <a:buClr>
                  <a:srgbClr val="000000"/>
                </a:buClr>
              </a:pPr>
              <a:r>
                <a:rPr lang="es-CL" sz="2801" kern="0" dirty="0">
                  <a:solidFill>
                    <a:srgbClr val="181E1C"/>
                  </a:solidFill>
                  <a:latin typeface="Barlow Medium"/>
                  <a:ea typeface="Barlow Medium"/>
                  <a:cs typeface="Barlow Medium"/>
                  <a:sym typeface="Barlow Medium"/>
                </a:rPr>
                <a:t>HUMANO: SER BIOLÓGICO PERTENECIENTE ESPECIE HUMANA</a:t>
              </a:r>
              <a:endParaRPr sz="2801" kern="0" dirty="0">
                <a:solidFill>
                  <a:srgbClr val="181E1C"/>
                </a:solidFill>
                <a:latin typeface="Barlow Medium"/>
                <a:ea typeface="Barlow Medium"/>
                <a:cs typeface="Barlow Medium"/>
                <a:sym typeface="Barlow Medium"/>
              </a:endParaRPr>
            </a:p>
          </p:txBody>
        </p:sp>
        <p:sp>
          <p:nvSpPr>
            <p:cNvPr id="7055" name="Google Shape;7055;p33"/>
            <p:cNvSpPr/>
            <p:nvPr/>
          </p:nvSpPr>
          <p:spPr>
            <a:xfrm>
              <a:off x="3437550" y="1295051"/>
              <a:ext cx="841800" cy="637800"/>
            </a:xfrm>
            <a:prstGeom prst="rect">
              <a:avLst/>
            </a:prstGeom>
            <a:grpFill/>
            <a:ln>
              <a:noFill/>
            </a:ln>
          </p:spPr>
          <p:txBody>
            <a:bodyPr spcFirstLastPara="1" wrap="square" lIns="182850" tIns="182850" rIns="182850" bIns="182850" anchor="ctr" anchorCtr="0">
              <a:noAutofit/>
            </a:bodyPr>
            <a:lstStyle/>
            <a:p>
              <a:pPr algn="r" defTabSz="1828755">
                <a:lnSpc>
                  <a:spcPct val="115000"/>
                </a:lnSpc>
                <a:buClr>
                  <a:srgbClr val="000000"/>
                </a:buClr>
              </a:pPr>
              <a:r>
                <a:rPr lang="en" sz="7200" b="1" kern="0" dirty="0">
                  <a:solidFill>
                    <a:srgbClr val="043C62"/>
                  </a:solidFill>
                  <a:latin typeface="Domine"/>
                  <a:ea typeface="Domine"/>
                  <a:cs typeface="Domine"/>
                  <a:sym typeface="Domine"/>
                </a:rPr>
                <a:t>01</a:t>
              </a:r>
              <a:endParaRPr sz="7200" b="1" kern="0" dirty="0">
                <a:solidFill>
                  <a:srgbClr val="043C62"/>
                </a:solidFill>
                <a:latin typeface="Domine"/>
                <a:ea typeface="Domine"/>
                <a:cs typeface="Domine"/>
                <a:sym typeface="Domine"/>
              </a:endParaRPr>
            </a:p>
          </p:txBody>
        </p:sp>
      </p:grpSp>
      <p:grpSp>
        <p:nvGrpSpPr>
          <p:cNvPr id="7065" name="Google Shape;7065;p33"/>
          <p:cNvGrpSpPr/>
          <p:nvPr/>
        </p:nvGrpSpPr>
        <p:grpSpPr>
          <a:xfrm>
            <a:off x="6875100" y="4098266"/>
            <a:ext cx="9718800" cy="1275600"/>
            <a:chOff x="3437550" y="2049132"/>
            <a:chExt cx="4859400" cy="637800"/>
          </a:xfrm>
          <a:solidFill>
            <a:srgbClr val="FFC000"/>
          </a:solidFill>
        </p:grpSpPr>
        <p:sp>
          <p:nvSpPr>
            <p:cNvPr id="7066" name="Google Shape;7066;p33"/>
            <p:cNvSpPr txBox="1"/>
            <p:nvPr/>
          </p:nvSpPr>
          <p:spPr>
            <a:xfrm>
              <a:off x="5341650" y="2049132"/>
              <a:ext cx="2955300" cy="637800"/>
            </a:xfrm>
            <a:prstGeom prst="rect">
              <a:avLst/>
            </a:prstGeom>
            <a:grpFill/>
            <a:ln>
              <a:noFill/>
            </a:ln>
          </p:spPr>
          <p:txBody>
            <a:bodyPr spcFirstLastPara="1" wrap="square" lIns="182850" tIns="182850" rIns="182850" bIns="182850" anchor="ctr" anchorCtr="0">
              <a:noAutofit/>
            </a:bodyPr>
            <a:lstStyle/>
            <a:p>
              <a:pPr defTabSz="1828755">
                <a:lnSpc>
                  <a:spcPct val="115000"/>
                </a:lnSpc>
                <a:buClr>
                  <a:srgbClr val="000000"/>
                </a:buClr>
              </a:pPr>
              <a:r>
                <a:rPr lang="es-CL" sz="2801" kern="0" dirty="0">
                  <a:solidFill>
                    <a:srgbClr val="181E1C"/>
                  </a:solidFill>
                  <a:latin typeface="Barlow Medium"/>
                  <a:ea typeface="Barlow Medium"/>
                  <a:cs typeface="Barlow Medium"/>
                  <a:sym typeface="Barlow Medium"/>
                </a:rPr>
                <a:t>INDIVIDUO: SER ÚNICO E IRREPETIBLE</a:t>
              </a:r>
              <a:endParaRPr sz="2801" kern="0" dirty="0">
                <a:solidFill>
                  <a:srgbClr val="181E1C"/>
                </a:solidFill>
                <a:latin typeface="Barlow Medium"/>
                <a:ea typeface="Barlow Medium"/>
                <a:cs typeface="Barlow Medium"/>
                <a:sym typeface="Barlow Medium"/>
              </a:endParaRPr>
            </a:p>
          </p:txBody>
        </p:sp>
        <p:sp>
          <p:nvSpPr>
            <p:cNvPr id="7057" name="Google Shape;7057;p33"/>
            <p:cNvSpPr/>
            <p:nvPr/>
          </p:nvSpPr>
          <p:spPr>
            <a:xfrm>
              <a:off x="3437550" y="2049132"/>
              <a:ext cx="841800" cy="637800"/>
            </a:xfrm>
            <a:prstGeom prst="rect">
              <a:avLst/>
            </a:prstGeom>
            <a:grpFill/>
            <a:ln>
              <a:noFill/>
            </a:ln>
          </p:spPr>
          <p:txBody>
            <a:bodyPr spcFirstLastPara="1" wrap="square" lIns="182850" tIns="182850" rIns="182850" bIns="182850" anchor="ctr" anchorCtr="0">
              <a:noAutofit/>
            </a:bodyPr>
            <a:lstStyle/>
            <a:p>
              <a:pPr algn="r" defTabSz="1828755">
                <a:lnSpc>
                  <a:spcPct val="115000"/>
                </a:lnSpc>
                <a:buClr>
                  <a:srgbClr val="000000"/>
                </a:buClr>
              </a:pPr>
              <a:r>
                <a:rPr lang="en" sz="7200" b="1" kern="0" dirty="0">
                  <a:solidFill>
                    <a:srgbClr val="043C62"/>
                  </a:solidFill>
                  <a:latin typeface="Domine"/>
                  <a:ea typeface="Domine"/>
                  <a:cs typeface="Domine"/>
                  <a:sym typeface="Domine"/>
                </a:rPr>
                <a:t>02</a:t>
              </a:r>
              <a:endParaRPr sz="7200" b="1" kern="0" dirty="0">
                <a:solidFill>
                  <a:srgbClr val="043C62"/>
                </a:solidFill>
                <a:latin typeface="Domine"/>
                <a:ea typeface="Domine"/>
                <a:cs typeface="Domine"/>
                <a:sym typeface="Domine"/>
              </a:endParaRPr>
            </a:p>
          </p:txBody>
        </p:sp>
      </p:grpSp>
      <p:grpSp>
        <p:nvGrpSpPr>
          <p:cNvPr id="7068" name="Google Shape;7068;p33"/>
          <p:cNvGrpSpPr/>
          <p:nvPr/>
        </p:nvGrpSpPr>
        <p:grpSpPr>
          <a:xfrm>
            <a:off x="6875100" y="5606426"/>
            <a:ext cx="9718800" cy="1275600"/>
            <a:chOff x="3437550" y="2803213"/>
            <a:chExt cx="4859400" cy="637800"/>
          </a:xfrm>
          <a:solidFill>
            <a:srgbClr val="00B050"/>
          </a:solidFill>
        </p:grpSpPr>
        <p:sp>
          <p:nvSpPr>
            <p:cNvPr id="7069" name="Google Shape;7069;p33"/>
            <p:cNvSpPr txBox="1"/>
            <p:nvPr/>
          </p:nvSpPr>
          <p:spPr>
            <a:xfrm>
              <a:off x="5341650" y="2803213"/>
              <a:ext cx="2955300" cy="637800"/>
            </a:xfrm>
            <a:prstGeom prst="rect">
              <a:avLst/>
            </a:prstGeom>
            <a:grpFill/>
            <a:ln>
              <a:noFill/>
            </a:ln>
          </p:spPr>
          <p:txBody>
            <a:bodyPr spcFirstLastPara="1" wrap="square" lIns="182850" tIns="182850" rIns="182850" bIns="182850" anchor="ctr" anchorCtr="0">
              <a:noAutofit/>
            </a:bodyPr>
            <a:lstStyle/>
            <a:p>
              <a:pPr defTabSz="1828755">
                <a:lnSpc>
                  <a:spcPct val="115000"/>
                </a:lnSpc>
                <a:buClr>
                  <a:srgbClr val="000000"/>
                </a:buClr>
              </a:pPr>
              <a:r>
                <a:rPr lang="es-CL" sz="2700" kern="0" dirty="0">
                  <a:solidFill>
                    <a:srgbClr val="181E1C"/>
                  </a:solidFill>
                  <a:latin typeface="Barlow Medium"/>
                  <a:ea typeface="Barlow Medium"/>
                  <a:cs typeface="Barlow Medium"/>
                  <a:sym typeface="Barlow Medium"/>
                </a:rPr>
                <a:t>PERSONA: INDIVIDUO CON DIGNIDAD MORAL Y SOCIAL</a:t>
              </a:r>
              <a:endParaRPr sz="2700" kern="0" dirty="0">
                <a:solidFill>
                  <a:srgbClr val="181E1C"/>
                </a:solidFill>
                <a:latin typeface="Barlow Medium"/>
                <a:ea typeface="Barlow Medium"/>
                <a:cs typeface="Barlow Medium"/>
                <a:sym typeface="Barlow Medium"/>
              </a:endParaRPr>
            </a:p>
          </p:txBody>
        </p:sp>
        <p:sp>
          <p:nvSpPr>
            <p:cNvPr id="7059" name="Google Shape;7059;p33"/>
            <p:cNvSpPr/>
            <p:nvPr/>
          </p:nvSpPr>
          <p:spPr>
            <a:xfrm>
              <a:off x="3437550" y="2803213"/>
              <a:ext cx="841800" cy="637800"/>
            </a:xfrm>
            <a:prstGeom prst="rect">
              <a:avLst/>
            </a:prstGeom>
            <a:grpFill/>
            <a:ln>
              <a:noFill/>
            </a:ln>
          </p:spPr>
          <p:txBody>
            <a:bodyPr spcFirstLastPara="1" wrap="square" lIns="182850" tIns="182850" rIns="182850" bIns="182850" anchor="ctr" anchorCtr="0">
              <a:noAutofit/>
            </a:bodyPr>
            <a:lstStyle/>
            <a:p>
              <a:pPr algn="r" defTabSz="1828755">
                <a:lnSpc>
                  <a:spcPct val="115000"/>
                </a:lnSpc>
                <a:buClr>
                  <a:srgbClr val="000000"/>
                </a:buClr>
              </a:pPr>
              <a:r>
                <a:rPr lang="en" sz="7200" b="1" kern="0" dirty="0">
                  <a:solidFill>
                    <a:srgbClr val="043C62"/>
                  </a:solidFill>
                  <a:latin typeface="Domine"/>
                  <a:ea typeface="Domine"/>
                  <a:cs typeface="Domine"/>
                  <a:sym typeface="Domine"/>
                </a:rPr>
                <a:t>03</a:t>
              </a:r>
              <a:endParaRPr sz="7200" b="1" kern="0" dirty="0">
                <a:solidFill>
                  <a:srgbClr val="043C62"/>
                </a:solidFill>
                <a:latin typeface="Domine"/>
                <a:ea typeface="Domine"/>
                <a:cs typeface="Domine"/>
                <a:sym typeface="Domine"/>
              </a:endParaRPr>
            </a:p>
          </p:txBody>
        </p:sp>
      </p:grpSp>
      <p:grpSp>
        <p:nvGrpSpPr>
          <p:cNvPr id="7071" name="Google Shape;7071;p33"/>
          <p:cNvGrpSpPr/>
          <p:nvPr/>
        </p:nvGrpSpPr>
        <p:grpSpPr>
          <a:xfrm>
            <a:off x="6875100" y="7114592"/>
            <a:ext cx="9873334" cy="1525224"/>
            <a:chOff x="3437550" y="3557294"/>
            <a:chExt cx="4936667" cy="762612"/>
          </a:xfrm>
          <a:solidFill>
            <a:srgbClr val="7030A0"/>
          </a:solidFill>
        </p:grpSpPr>
        <p:sp>
          <p:nvSpPr>
            <p:cNvPr id="7072" name="Google Shape;7072;p33"/>
            <p:cNvSpPr txBox="1"/>
            <p:nvPr/>
          </p:nvSpPr>
          <p:spPr>
            <a:xfrm>
              <a:off x="5341650" y="3557294"/>
              <a:ext cx="3032567" cy="762612"/>
            </a:xfrm>
            <a:prstGeom prst="rect">
              <a:avLst/>
            </a:prstGeom>
            <a:grpFill/>
            <a:ln>
              <a:noFill/>
            </a:ln>
          </p:spPr>
          <p:txBody>
            <a:bodyPr spcFirstLastPara="1" wrap="square" lIns="182850" tIns="182850" rIns="182850" bIns="182850" anchor="ctr" anchorCtr="0">
              <a:noAutofit/>
            </a:bodyPr>
            <a:lstStyle/>
            <a:p>
              <a:pPr defTabSz="1828755">
                <a:lnSpc>
                  <a:spcPct val="115000"/>
                </a:lnSpc>
                <a:buClr>
                  <a:srgbClr val="000000"/>
                </a:buClr>
              </a:pPr>
              <a:r>
                <a:rPr lang="es-CL" sz="2801" kern="0" dirty="0">
                  <a:solidFill>
                    <a:srgbClr val="181E1C"/>
                  </a:solidFill>
                  <a:latin typeface="Barlow Medium"/>
                  <a:ea typeface="Barlow Medium"/>
                  <a:cs typeface="Barlow Medium"/>
                  <a:sym typeface="Barlow Medium"/>
                </a:rPr>
                <a:t>SUJETO: INDIVIDUO QUE ACTÚA, DECIDE  Y SE RECONOCE A SÍ MISMO</a:t>
              </a:r>
              <a:endParaRPr sz="2801" kern="0" dirty="0">
                <a:solidFill>
                  <a:srgbClr val="181E1C"/>
                </a:solidFill>
                <a:latin typeface="Barlow Medium"/>
                <a:ea typeface="Barlow Medium"/>
                <a:cs typeface="Barlow Medium"/>
                <a:sym typeface="Barlow Medium"/>
              </a:endParaRPr>
            </a:p>
          </p:txBody>
        </p:sp>
        <p:sp>
          <p:nvSpPr>
            <p:cNvPr id="7061" name="Google Shape;7061;p33"/>
            <p:cNvSpPr/>
            <p:nvPr/>
          </p:nvSpPr>
          <p:spPr>
            <a:xfrm>
              <a:off x="3437550" y="3557294"/>
              <a:ext cx="841800" cy="637800"/>
            </a:xfrm>
            <a:prstGeom prst="rect">
              <a:avLst/>
            </a:prstGeom>
            <a:grpFill/>
            <a:ln>
              <a:noFill/>
            </a:ln>
          </p:spPr>
          <p:txBody>
            <a:bodyPr spcFirstLastPara="1" wrap="square" lIns="182850" tIns="182850" rIns="182850" bIns="182850" anchor="ctr" anchorCtr="0">
              <a:noAutofit/>
            </a:bodyPr>
            <a:lstStyle/>
            <a:p>
              <a:pPr algn="r" defTabSz="1828755">
                <a:lnSpc>
                  <a:spcPct val="115000"/>
                </a:lnSpc>
                <a:buClr>
                  <a:srgbClr val="000000"/>
                </a:buClr>
              </a:pPr>
              <a:r>
                <a:rPr lang="en" sz="7200" b="1" kern="0" dirty="0">
                  <a:solidFill>
                    <a:srgbClr val="043C62"/>
                  </a:solidFill>
                  <a:latin typeface="Domine"/>
                  <a:ea typeface="Domine"/>
                  <a:cs typeface="Domine"/>
                  <a:sym typeface="Domine"/>
                </a:rPr>
                <a:t>04</a:t>
              </a:r>
              <a:endParaRPr sz="7200" b="1" kern="0" dirty="0">
                <a:solidFill>
                  <a:srgbClr val="043C62"/>
                </a:solidFill>
                <a:latin typeface="Domine"/>
                <a:ea typeface="Domine"/>
                <a:cs typeface="Domine"/>
                <a:sym typeface="Domine"/>
              </a:endParaRPr>
            </a:p>
          </p:txBody>
        </p:sp>
      </p:grpSp>
      <p:pic>
        <p:nvPicPr>
          <p:cNvPr id="3" name="Imagen 2">
            <a:extLst>
              <a:ext uri="{FF2B5EF4-FFF2-40B4-BE49-F238E27FC236}">
                <a16:creationId xmlns:a16="http://schemas.microsoft.com/office/drawing/2014/main" id="{58809B8B-5075-2548-CCC5-03979AD4ED61}"/>
              </a:ext>
            </a:extLst>
          </p:cNvPr>
          <p:cNvPicPr>
            <a:picLocks noChangeAspect="1"/>
          </p:cNvPicPr>
          <p:nvPr/>
        </p:nvPicPr>
        <p:blipFill>
          <a:blip r:embed="rId3"/>
          <a:stretch>
            <a:fillRect/>
          </a:stretch>
        </p:blipFill>
        <p:spPr>
          <a:xfrm>
            <a:off x="781911" y="3505850"/>
            <a:ext cx="3968587" cy="3968587"/>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676392-5AC8-70D6-D9EF-C7E015702904}"/>
            </a:ext>
          </a:extLst>
        </p:cNvPr>
        <p:cNvGrpSpPr/>
        <p:nvPr/>
      </p:nvGrpSpPr>
      <p:grpSpPr>
        <a:xfrm>
          <a:off x="0" y="0"/>
          <a:ext cx="0" cy="0"/>
          <a:chOff x="0" y="0"/>
          <a:chExt cx="0" cy="0"/>
        </a:xfrm>
      </p:grpSpPr>
      <p:sp>
        <p:nvSpPr>
          <p:cNvPr id="2" name="Freeform 2">
            <a:extLst>
              <a:ext uri="{FF2B5EF4-FFF2-40B4-BE49-F238E27FC236}">
                <a16:creationId xmlns:a16="http://schemas.microsoft.com/office/drawing/2014/main" id="{25A93630-D4B2-D2EF-C918-865B15580E7C}"/>
              </a:ext>
            </a:extLst>
          </p:cNvPr>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Freeform 3">
            <a:extLst>
              <a:ext uri="{FF2B5EF4-FFF2-40B4-BE49-F238E27FC236}">
                <a16:creationId xmlns:a16="http://schemas.microsoft.com/office/drawing/2014/main" id="{2181A1E9-4139-D215-C973-695386A647CE}"/>
              </a:ext>
            </a:extLst>
          </p:cNvPr>
          <p:cNvSpPr/>
          <p:nvPr/>
        </p:nvSpPr>
        <p:spPr>
          <a:xfrm>
            <a:off x="16288714" y="-705346"/>
            <a:ext cx="3136077" cy="2924391"/>
          </a:xfrm>
          <a:custGeom>
            <a:avLst/>
            <a:gdLst/>
            <a:ahLst/>
            <a:cxnLst/>
            <a:rect l="l" t="t" r="r" b="b"/>
            <a:pathLst>
              <a:path w="3136077" h="2924391">
                <a:moveTo>
                  <a:pt x="0" y="0"/>
                </a:moveTo>
                <a:lnTo>
                  <a:pt x="3136077" y="0"/>
                </a:lnTo>
                <a:lnTo>
                  <a:pt x="3136077" y="2924392"/>
                </a:lnTo>
                <a:lnTo>
                  <a:pt x="0" y="292439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roup 4">
            <a:extLst>
              <a:ext uri="{FF2B5EF4-FFF2-40B4-BE49-F238E27FC236}">
                <a16:creationId xmlns:a16="http://schemas.microsoft.com/office/drawing/2014/main" id="{E2E07E09-B44E-FFBF-6715-7654B0F31CCB}"/>
              </a:ext>
            </a:extLst>
          </p:cNvPr>
          <p:cNvGrpSpPr/>
          <p:nvPr/>
        </p:nvGrpSpPr>
        <p:grpSpPr>
          <a:xfrm>
            <a:off x="2031852" y="2329654"/>
            <a:ext cx="14228745" cy="5848823"/>
            <a:chOff x="0" y="0"/>
            <a:chExt cx="23142527" cy="9512895"/>
          </a:xfrm>
        </p:grpSpPr>
        <p:sp>
          <p:nvSpPr>
            <p:cNvPr id="5" name="Freeform 5">
              <a:extLst>
                <a:ext uri="{FF2B5EF4-FFF2-40B4-BE49-F238E27FC236}">
                  <a16:creationId xmlns:a16="http://schemas.microsoft.com/office/drawing/2014/main" id="{D6CA2582-F7B3-8FAD-0140-337D394BB280}"/>
                </a:ext>
              </a:extLst>
            </p:cNvPr>
            <p:cNvSpPr/>
            <p:nvPr/>
          </p:nvSpPr>
          <p:spPr>
            <a:xfrm>
              <a:off x="0" y="0"/>
              <a:ext cx="23142527" cy="9512895"/>
            </a:xfrm>
            <a:custGeom>
              <a:avLst/>
              <a:gdLst/>
              <a:ahLst/>
              <a:cxnLst/>
              <a:rect l="l" t="t" r="r" b="b"/>
              <a:pathLst>
                <a:path w="23142527" h="9512895">
                  <a:moveTo>
                    <a:pt x="0" y="0"/>
                  </a:moveTo>
                  <a:lnTo>
                    <a:pt x="0" y="8983305"/>
                  </a:lnTo>
                  <a:lnTo>
                    <a:pt x="1088390" y="8983305"/>
                  </a:lnTo>
                  <a:lnTo>
                    <a:pt x="1305560" y="9512895"/>
                  </a:lnTo>
                  <a:lnTo>
                    <a:pt x="1524000" y="8983305"/>
                  </a:lnTo>
                  <a:lnTo>
                    <a:pt x="23142527" y="8983305"/>
                  </a:lnTo>
                  <a:lnTo>
                    <a:pt x="23142527" y="0"/>
                  </a:lnTo>
                  <a:lnTo>
                    <a:pt x="0" y="0"/>
                  </a:lnTo>
                  <a:close/>
                </a:path>
              </a:pathLst>
            </a:custGeom>
            <a:solidFill>
              <a:srgbClr val="FDF4DA"/>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6" name="Freeform 6">
            <a:extLst>
              <a:ext uri="{FF2B5EF4-FFF2-40B4-BE49-F238E27FC236}">
                <a16:creationId xmlns:a16="http://schemas.microsoft.com/office/drawing/2014/main" id="{B1E5C417-7C83-AA27-2154-352BB640D5B6}"/>
              </a:ext>
            </a:extLst>
          </p:cNvPr>
          <p:cNvSpPr/>
          <p:nvPr/>
        </p:nvSpPr>
        <p:spPr>
          <a:xfrm>
            <a:off x="15477838" y="7391175"/>
            <a:ext cx="3562924" cy="3174242"/>
          </a:xfrm>
          <a:custGeom>
            <a:avLst/>
            <a:gdLst/>
            <a:ahLst/>
            <a:cxnLst/>
            <a:rect l="l" t="t" r="r" b="b"/>
            <a:pathLst>
              <a:path w="3562924" h="3174242">
                <a:moveTo>
                  <a:pt x="0" y="0"/>
                </a:moveTo>
                <a:lnTo>
                  <a:pt x="3562924" y="0"/>
                </a:lnTo>
                <a:lnTo>
                  <a:pt x="3562924" y="3174242"/>
                </a:lnTo>
                <a:lnTo>
                  <a:pt x="0" y="317424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a:extLst>
              <a:ext uri="{FF2B5EF4-FFF2-40B4-BE49-F238E27FC236}">
                <a16:creationId xmlns:a16="http://schemas.microsoft.com/office/drawing/2014/main" id="{2BE3EEE9-66AA-77F6-6DB5-391748FEEA4D}"/>
              </a:ext>
            </a:extLst>
          </p:cNvPr>
          <p:cNvSpPr/>
          <p:nvPr/>
        </p:nvSpPr>
        <p:spPr>
          <a:xfrm>
            <a:off x="16322585" y="7966074"/>
            <a:ext cx="1648283" cy="2108269"/>
          </a:xfrm>
          <a:custGeom>
            <a:avLst/>
            <a:gdLst/>
            <a:ahLst/>
            <a:cxnLst/>
            <a:rect l="l" t="t" r="r" b="b"/>
            <a:pathLst>
              <a:path w="1648283" h="2108269">
                <a:moveTo>
                  <a:pt x="0" y="0"/>
                </a:moveTo>
                <a:lnTo>
                  <a:pt x="1648283" y="0"/>
                </a:lnTo>
                <a:lnTo>
                  <a:pt x="1648283" y="2108269"/>
                </a:lnTo>
                <a:lnTo>
                  <a:pt x="0" y="2108269"/>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Freeform 8">
            <a:extLst>
              <a:ext uri="{FF2B5EF4-FFF2-40B4-BE49-F238E27FC236}">
                <a16:creationId xmlns:a16="http://schemas.microsoft.com/office/drawing/2014/main" id="{AFDA259A-4945-1987-E4C7-7F397F03C18F}"/>
              </a:ext>
            </a:extLst>
          </p:cNvPr>
          <p:cNvSpPr/>
          <p:nvPr/>
        </p:nvSpPr>
        <p:spPr>
          <a:xfrm rot="-1057545">
            <a:off x="1545188" y="543531"/>
            <a:ext cx="973328" cy="1678152"/>
          </a:xfrm>
          <a:custGeom>
            <a:avLst/>
            <a:gdLst/>
            <a:ahLst/>
            <a:cxnLst/>
            <a:rect l="l" t="t" r="r" b="b"/>
            <a:pathLst>
              <a:path w="973328" h="1678152">
                <a:moveTo>
                  <a:pt x="0" y="0"/>
                </a:moveTo>
                <a:lnTo>
                  <a:pt x="973328" y="0"/>
                </a:lnTo>
                <a:lnTo>
                  <a:pt x="973328" y="1678152"/>
                </a:lnTo>
                <a:lnTo>
                  <a:pt x="0" y="167815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Freeform 9">
            <a:extLst>
              <a:ext uri="{FF2B5EF4-FFF2-40B4-BE49-F238E27FC236}">
                <a16:creationId xmlns:a16="http://schemas.microsoft.com/office/drawing/2014/main" id="{A3C66FF9-4B8F-AD3F-18DE-DD59F5131207}"/>
              </a:ext>
            </a:extLst>
          </p:cNvPr>
          <p:cNvSpPr/>
          <p:nvPr/>
        </p:nvSpPr>
        <p:spPr>
          <a:xfrm rot="-483643">
            <a:off x="2664376" y="413602"/>
            <a:ext cx="973328" cy="1678152"/>
          </a:xfrm>
          <a:custGeom>
            <a:avLst/>
            <a:gdLst/>
            <a:ahLst/>
            <a:cxnLst/>
            <a:rect l="l" t="t" r="r" b="b"/>
            <a:pathLst>
              <a:path w="973328" h="1678152">
                <a:moveTo>
                  <a:pt x="0" y="0"/>
                </a:moveTo>
                <a:lnTo>
                  <a:pt x="973328" y="0"/>
                </a:lnTo>
                <a:lnTo>
                  <a:pt x="973328" y="1678152"/>
                </a:lnTo>
                <a:lnTo>
                  <a:pt x="0" y="167815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Freeform 10">
            <a:extLst>
              <a:ext uri="{FF2B5EF4-FFF2-40B4-BE49-F238E27FC236}">
                <a16:creationId xmlns:a16="http://schemas.microsoft.com/office/drawing/2014/main" id="{5379290A-354A-4259-5E79-14921C8DA4F7}"/>
              </a:ext>
            </a:extLst>
          </p:cNvPr>
          <p:cNvSpPr/>
          <p:nvPr/>
        </p:nvSpPr>
        <p:spPr>
          <a:xfrm rot="-1665207">
            <a:off x="580749" y="1184643"/>
            <a:ext cx="973328" cy="1678152"/>
          </a:xfrm>
          <a:custGeom>
            <a:avLst/>
            <a:gdLst/>
            <a:ahLst/>
            <a:cxnLst/>
            <a:rect l="l" t="t" r="r" b="b"/>
            <a:pathLst>
              <a:path w="973328" h="1678152">
                <a:moveTo>
                  <a:pt x="0" y="0"/>
                </a:moveTo>
                <a:lnTo>
                  <a:pt x="973329" y="0"/>
                </a:lnTo>
                <a:lnTo>
                  <a:pt x="973329" y="1678152"/>
                </a:lnTo>
                <a:lnTo>
                  <a:pt x="0" y="167815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sp>
        <p:nvSpPr>
          <p:cNvPr id="11" name="Freeform 11">
            <a:extLst>
              <a:ext uri="{FF2B5EF4-FFF2-40B4-BE49-F238E27FC236}">
                <a16:creationId xmlns:a16="http://schemas.microsoft.com/office/drawing/2014/main" id="{BFD82192-179F-CCE2-9EA2-45C3DDA67A62}"/>
              </a:ext>
            </a:extLst>
          </p:cNvPr>
          <p:cNvSpPr/>
          <p:nvPr/>
        </p:nvSpPr>
        <p:spPr>
          <a:xfrm>
            <a:off x="7418227" y="7890244"/>
            <a:ext cx="3455994" cy="3455994"/>
          </a:xfrm>
          <a:custGeom>
            <a:avLst/>
            <a:gdLst/>
            <a:ahLst/>
            <a:cxnLst/>
            <a:rect l="l" t="t" r="r" b="b"/>
            <a:pathLst>
              <a:path w="3455994" h="3455994">
                <a:moveTo>
                  <a:pt x="0" y="0"/>
                </a:moveTo>
                <a:lnTo>
                  <a:pt x="3455995" y="0"/>
                </a:lnTo>
                <a:lnTo>
                  <a:pt x="3455995" y="3455994"/>
                </a:lnTo>
                <a:lnTo>
                  <a:pt x="0" y="3455994"/>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Freeform 12">
            <a:extLst>
              <a:ext uri="{FF2B5EF4-FFF2-40B4-BE49-F238E27FC236}">
                <a16:creationId xmlns:a16="http://schemas.microsoft.com/office/drawing/2014/main" id="{80857CDD-B705-69A1-9C2D-D3BBBEE6EB9F}"/>
              </a:ext>
            </a:extLst>
          </p:cNvPr>
          <p:cNvSpPr/>
          <p:nvPr/>
        </p:nvSpPr>
        <p:spPr>
          <a:xfrm>
            <a:off x="120783" y="8178477"/>
            <a:ext cx="2027199" cy="1920771"/>
          </a:xfrm>
          <a:custGeom>
            <a:avLst/>
            <a:gdLst/>
            <a:ahLst/>
            <a:cxnLst/>
            <a:rect l="l" t="t" r="r" b="b"/>
            <a:pathLst>
              <a:path w="2027199" h="1920771">
                <a:moveTo>
                  <a:pt x="0" y="0"/>
                </a:moveTo>
                <a:lnTo>
                  <a:pt x="2027198" y="0"/>
                </a:lnTo>
                <a:lnTo>
                  <a:pt x="2027198" y="1920771"/>
                </a:lnTo>
                <a:lnTo>
                  <a:pt x="0" y="1920771"/>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black"/>
              </a:solidFill>
              <a:effectLst/>
              <a:uLnTx/>
              <a:uFillTx/>
              <a:latin typeface="Calibri"/>
              <a:ea typeface="+mn-ea"/>
              <a:cs typeface="+mn-cs"/>
            </a:endParaRPr>
          </a:p>
        </p:txBody>
      </p:sp>
      <p:pic>
        <p:nvPicPr>
          <p:cNvPr id="13" name="Picture 13">
            <a:extLst>
              <a:ext uri="{FF2B5EF4-FFF2-40B4-BE49-F238E27FC236}">
                <a16:creationId xmlns:a16="http://schemas.microsoft.com/office/drawing/2014/main" id="{5C9B9FFB-EB1D-C4C0-F41F-6265164F4B06}"/>
              </a:ext>
            </a:extLst>
          </p:cNvPr>
          <p:cNvPicPr>
            <a:picLocks noChangeAspect="1"/>
          </p:cNvPicPr>
          <p:nvPr/>
        </p:nvPicPr>
        <p:blipFill>
          <a:blip r:embed="rId15"/>
          <a:srcRect/>
          <a:stretch>
            <a:fillRect/>
          </a:stretch>
        </p:blipFill>
        <p:spPr>
          <a:xfrm>
            <a:off x="7669431" y="-208523"/>
            <a:ext cx="2537880" cy="2360228"/>
          </a:xfrm>
          <a:prstGeom prst="rect">
            <a:avLst/>
          </a:prstGeom>
        </p:spPr>
      </p:pic>
      <p:sp>
        <p:nvSpPr>
          <p:cNvPr id="14" name="TextBox 14">
            <a:extLst>
              <a:ext uri="{FF2B5EF4-FFF2-40B4-BE49-F238E27FC236}">
                <a16:creationId xmlns:a16="http://schemas.microsoft.com/office/drawing/2014/main" id="{CE35FF80-6C5F-9720-11CA-BBED16631691}"/>
              </a:ext>
            </a:extLst>
          </p:cNvPr>
          <p:cNvSpPr txBox="1"/>
          <p:nvPr/>
        </p:nvSpPr>
        <p:spPr>
          <a:xfrm>
            <a:off x="1888822" y="2419187"/>
            <a:ext cx="14233194" cy="1551707"/>
          </a:xfrm>
          <a:prstGeom prst="rect">
            <a:avLst/>
          </a:prstGeom>
        </p:spPr>
        <p:txBody>
          <a:bodyPr lIns="0" tIns="0" rIns="0" bIns="0" rtlCol="0" anchor="t">
            <a:spAutoFit/>
          </a:bodyPr>
          <a:lstStyle/>
          <a:p>
            <a:pPr marL="0" marR="0" lvl="0" indent="0" algn="ctr" defTabSz="914400" rtl="0" eaLnBrk="1" fontAlgn="auto" latinLnBrk="0" hangingPunct="1">
              <a:lnSpc>
                <a:spcPts val="12083"/>
              </a:lnSpc>
              <a:spcBef>
                <a:spcPts val="0"/>
              </a:spcBef>
              <a:spcAft>
                <a:spcPts val="0"/>
              </a:spcAft>
              <a:buClrTx/>
              <a:buSzTx/>
              <a:buFontTx/>
              <a:buNone/>
              <a:tabLst/>
              <a:defRPr/>
            </a:pPr>
            <a:r>
              <a:rPr kumimoji="0" lang="en-US" sz="9744" b="0" i="0" u="none" strike="noStrike" kern="1200" cap="none" spc="0" normalizeH="0" baseline="0" noProof="0" dirty="0">
                <a:ln>
                  <a:noFill/>
                </a:ln>
                <a:solidFill>
                  <a:srgbClr val="202F5A"/>
                </a:solidFill>
                <a:effectLst/>
                <a:uLnTx/>
                <a:uFillTx/>
                <a:latin typeface="Childos Arabic SemiBold"/>
                <a:ea typeface="Childos Arabic SemiBold"/>
                <a:cs typeface="Childos Arabic SemiBold"/>
                <a:sym typeface="Childos Arabic SemiBold"/>
              </a:rPr>
              <a:t> </a:t>
            </a:r>
          </a:p>
        </p:txBody>
      </p:sp>
      <p:sp>
        <p:nvSpPr>
          <p:cNvPr id="16" name="CuadroTexto 15">
            <a:extLst>
              <a:ext uri="{FF2B5EF4-FFF2-40B4-BE49-F238E27FC236}">
                <a16:creationId xmlns:a16="http://schemas.microsoft.com/office/drawing/2014/main" id="{191D882F-3676-A599-087A-BEDE3C105A9B}"/>
              </a:ext>
            </a:extLst>
          </p:cNvPr>
          <p:cNvSpPr txBox="1"/>
          <p:nvPr/>
        </p:nvSpPr>
        <p:spPr>
          <a:xfrm>
            <a:off x="4953000" y="4045799"/>
            <a:ext cx="9711266" cy="2123658"/>
          </a:xfrm>
          <a:prstGeom prst="rect">
            <a:avLst/>
          </a:prstGeom>
          <a:noFill/>
        </p:spPr>
        <p:txBody>
          <a:bodyPr wrap="square">
            <a:spAutoFit/>
          </a:bodyPr>
          <a:lstStyle/>
          <a:p>
            <a:pPr algn="just"/>
            <a:r>
              <a:rPr lang="es-ES" sz="4400" b="1" dirty="0"/>
              <a:t>Todo ser humano es individuo, pero no toda sociedad reconoce plenamente a todos como personas o sujetos</a:t>
            </a:r>
            <a:endParaRPr lang="es-CL" sz="4400" b="1" dirty="0"/>
          </a:p>
        </p:txBody>
      </p:sp>
    </p:spTree>
    <p:extLst>
      <p:ext uri="{BB962C8B-B14F-4D97-AF65-F5344CB8AC3E}">
        <p14:creationId xmlns:p14="http://schemas.microsoft.com/office/powerpoint/2010/main" val="251290352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1028700" y="241287"/>
            <a:ext cx="16550980" cy="1451001"/>
          </a:xfrm>
          <a:prstGeom prst="rect">
            <a:avLst/>
          </a:prstGeom>
        </p:spPr>
        <p:txBody>
          <a:bodyPr lIns="0" tIns="0" rIns="0" bIns="0" rtlCol="0" anchor="t">
            <a:spAutoFit/>
          </a:bodyPr>
          <a:lstStyle/>
          <a:p>
            <a:pPr algn="ctr">
              <a:lnSpc>
                <a:spcPts val="10843"/>
              </a:lnSpc>
            </a:pPr>
            <a:r>
              <a:rPr lang="en-US" sz="8744">
                <a:solidFill>
                  <a:srgbClr val="2C2B2B"/>
                </a:solidFill>
                <a:latin typeface="Childos Arabic SemiBold"/>
                <a:ea typeface="Childos Arabic SemiBold"/>
                <a:cs typeface="Childos Arabic SemiBold"/>
                <a:sym typeface="Childos Arabic SemiBold"/>
              </a:rPr>
              <a:t>VAMOS CON LO ETIMOLÓGICO</a:t>
            </a:r>
          </a:p>
        </p:txBody>
      </p:sp>
      <p:sp>
        <p:nvSpPr>
          <p:cNvPr id="4" name="Freeform 4"/>
          <p:cNvSpPr/>
          <p:nvPr/>
        </p:nvSpPr>
        <p:spPr>
          <a:xfrm>
            <a:off x="16253620" y="8330369"/>
            <a:ext cx="3136077" cy="2924391"/>
          </a:xfrm>
          <a:custGeom>
            <a:avLst/>
            <a:gdLst/>
            <a:ahLst/>
            <a:cxnLst/>
            <a:rect l="l" t="t" r="r" b="b"/>
            <a:pathLst>
              <a:path w="3136077" h="2924391">
                <a:moveTo>
                  <a:pt x="0" y="0"/>
                </a:moveTo>
                <a:lnTo>
                  <a:pt x="3136076" y="0"/>
                </a:lnTo>
                <a:lnTo>
                  <a:pt x="3136076" y="2924391"/>
                </a:lnTo>
                <a:lnTo>
                  <a:pt x="0" y="292439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Freeform 5"/>
          <p:cNvSpPr/>
          <p:nvPr/>
        </p:nvSpPr>
        <p:spPr>
          <a:xfrm rot="-1864397">
            <a:off x="354382" y="785976"/>
            <a:ext cx="1810807" cy="647364"/>
          </a:xfrm>
          <a:custGeom>
            <a:avLst/>
            <a:gdLst/>
            <a:ahLst/>
            <a:cxnLst/>
            <a:rect l="l" t="t" r="r" b="b"/>
            <a:pathLst>
              <a:path w="1810807" h="647364">
                <a:moveTo>
                  <a:pt x="0" y="0"/>
                </a:moveTo>
                <a:lnTo>
                  <a:pt x="1810807" y="0"/>
                </a:lnTo>
                <a:lnTo>
                  <a:pt x="1810807" y="647364"/>
                </a:lnTo>
                <a:lnTo>
                  <a:pt x="0" y="647364"/>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6" name="Freeform 6"/>
          <p:cNvSpPr/>
          <p:nvPr/>
        </p:nvSpPr>
        <p:spPr>
          <a:xfrm rot="-8975223" flipV="1">
            <a:off x="16292892" y="778914"/>
            <a:ext cx="1810807" cy="647364"/>
          </a:xfrm>
          <a:custGeom>
            <a:avLst/>
            <a:gdLst/>
            <a:ahLst/>
            <a:cxnLst/>
            <a:rect l="l" t="t" r="r" b="b"/>
            <a:pathLst>
              <a:path w="1810807" h="647364">
                <a:moveTo>
                  <a:pt x="0" y="647364"/>
                </a:moveTo>
                <a:lnTo>
                  <a:pt x="1810808" y="647364"/>
                </a:lnTo>
                <a:lnTo>
                  <a:pt x="1810808" y="0"/>
                </a:lnTo>
                <a:lnTo>
                  <a:pt x="0" y="0"/>
                </a:lnTo>
                <a:lnTo>
                  <a:pt x="0" y="647364"/>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Freeform 7"/>
          <p:cNvSpPr/>
          <p:nvPr/>
        </p:nvSpPr>
        <p:spPr>
          <a:xfrm>
            <a:off x="-394120" y="8615124"/>
            <a:ext cx="2173834" cy="1671876"/>
          </a:xfrm>
          <a:custGeom>
            <a:avLst/>
            <a:gdLst/>
            <a:ahLst/>
            <a:cxnLst/>
            <a:rect l="l" t="t" r="r" b="b"/>
            <a:pathLst>
              <a:path w="2173834" h="1671876">
                <a:moveTo>
                  <a:pt x="0" y="0"/>
                </a:moveTo>
                <a:lnTo>
                  <a:pt x="2173833" y="0"/>
                </a:lnTo>
                <a:lnTo>
                  <a:pt x="2173833" y="1671876"/>
                </a:lnTo>
                <a:lnTo>
                  <a:pt x="0" y="167187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8" name="Freeform 8"/>
          <p:cNvSpPr/>
          <p:nvPr/>
        </p:nvSpPr>
        <p:spPr>
          <a:xfrm>
            <a:off x="10884415" y="2457308"/>
            <a:ext cx="5369204" cy="6800992"/>
          </a:xfrm>
          <a:custGeom>
            <a:avLst/>
            <a:gdLst/>
            <a:ahLst/>
            <a:cxnLst/>
            <a:rect l="l" t="t" r="r" b="b"/>
            <a:pathLst>
              <a:path w="5369204" h="6800992">
                <a:moveTo>
                  <a:pt x="0" y="0"/>
                </a:moveTo>
                <a:lnTo>
                  <a:pt x="5369205" y="0"/>
                </a:lnTo>
                <a:lnTo>
                  <a:pt x="5369205" y="6800992"/>
                </a:lnTo>
                <a:lnTo>
                  <a:pt x="0" y="6800992"/>
                </a:lnTo>
                <a:lnTo>
                  <a:pt x="0" y="0"/>
                </a:lnTo>
                <a:close/>
              </a:path>
            </a:pathLst>
          </a:custGeom>
          <a:blipFill>
            <a:blip r:embed="rId9"/>
            <a:stretch>
              <a:fillRect/>
            </a:stretch>
          </a:blipFill>
        </p:spPr>
        <p:txBody>
          <a:bodyPr/>
          <a:lstStyle/>
          <a:p>
            <a:endParaRPr lang="es-CL"/>
          </a:p>
        </p:txBody>
      </p:sp>
      <p:sp>
        <p:nvSpPr>
          <p:cNvPr id="9" name="TextBox 9"/>
          <p:cNvSpPr txBox="1"/>
          <p:nvPr/>
        </p:nvSpPr>
        <p:spPr>
          <a:xfrm>
            <a:off x="3449880" y="1625613"/>
            <a:ext cx="11388239" cy="831695"/>
          </a:xfrm>
          <a:prstGeom prst="rect">
            <a:avLst/>
          </a:prstGeom>
        </p:spPr>
        <p:txBody>
          <a:bodyPr lIns="0" tIns="0" rIns="0" bIns="0" rtlCol="0" anchor="t">
            <a:spAutoFit/>
          </a:bodyPr>
          <a:lstStyle/>
          <a:p>
            <a:pPr algn="ctr">
              <a:lnSpc>
                <a:spcPts val="6237"/>
              </a:lnSpc>
            </a:pPr>
            <a:r>
              <a:rPr lang="en-US" sz="5030" u="sng">
                <a:solidFill>
                  <a:srgbClr val="94221E"/>
                </a:solidFill>
                <a:latin typeface="Childos Arabic SemiBold"/>
                <a:ea typeface="Childos Arabic SemiBold"/>
                <a:cs typeface="Childos Arabic SemiBold"/>
                <a:sym typeface="Childos Arabic SemiBold"/>
              </a:rPr>
              <a:t>HOMBRE </a:t>
            </a:r>
          </a:p>
        </p:txBody>
      </p:sp>
      <p:sp>
        <p:nvSpPr>
          <p:cNvPr id="10" name="TextBox 10"/>
          <p:cNvSpPr txBox="1"/>
          <p:nvPr/>
        </p:nvSpPr>
        <p:spPr>
          <a:xfrm>
            <a:off x="2605441" y="3568153"/>
            <a:ext cx="6698749" cy="4762215"/>
          </a:xfrm>
          <a:prstGeom prst="rect">
            <a:avLst/>
          </a:prstGeom>
        </p:spPr>
        <p:txBody>
          <a:bodyPr lIns="0" tIns="0" rIns="0" bIns="0" rtlCol="0" anchor="t">
            <a:spAutoFit/>
          </a:bodyPr>
          <a:lstStyle/>
          <a:p>
            <a:pPr algn="just">
              <a:lnSpc>
                <a:spcPts val="4719"/>
              </a:lnSpc>
            </a:pPr>
            <a:r>
              <a:rPr lang="en-US" sz="3806">
                <a:solidFill>
                  <a:srgbClr val="2C2B2B"/>
                </a:solidFill>
                <a:latin typeface="Childos Arabic SemiBold"/>
                <a:ea typeface="Childos Arabic SemiBold"/>
                <a:cs typeface="Childos Arabic SemiBold"/>
                <a:sym typeface="Childos Arabic SemiBold"/>
              </a:rPr>
              <a:t>LA PALABRA PROVIENE DEL LATÍN HOMO, QUE TAMBIÉN SIGNIFICABA ‘INDIVIDUO DE LA ESPECIE HUMANA, HOMBRE O MUJER’, PERO PODÍA DENOTAR SOLDADO O ESCLAVO; ASÍ, HOMO SALUSTI ERA ‘ESCLAVO DE SALUSTIO’.</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1028700" y="241287"/>
            <a:ext cx="16550980" cy="1451001"/>
          </a:xfrm>
          <a:prstGeom prst="rect">
            <a:avLst/>
          </a:prstGeom>
        </p:spPr>
        <p:txBody>
          <a:bodyPr lIns="0" tIns="0" rIns="0" bIns="0" rtlCol="0" anchor="t">
            <a:spAutoFit/>
          </a:bodyPr>
          <a:lstStyle/>
          <a:p>
            <a:pPr algn="ctr">
              <a:lnSpc>
                <a:spcPts val="10843"/>
              </a:lnSpc>
            </a:pPr>
            <a:r>
              <a:rPr lang="en-US" sz="8744">
                <a:solidFill>
                  <a:srgbClr val="2C2B2B"/>
                </a:solidFill>
                <a:latin typeface="Childos Arabic SemiBold"/>
                <a:ea typeface="Childos Arabic SemiBold"/>
                <a:cs typeface="Childos Arabic SemiBold"/>
                <a:sym typeface="Childos Arabic SemiBold"/>
              </a:rPr>
              <a:t>VAMOS CON LO ETIMOLÓGICO</a:t>
            </a:r>
          </a:p>
        </p:txBody>
      </p:sp>
      <p:sp>
        <p:nvSpPr>
          <p:cNvPr id="4" name="Freeform 4"/>
          <p:cNvSpPr/>
          <p:nvPr/>
        </p:nvSpPr>
        <p:spPr>
          <a:xfrm>
            <a:off x="16253620" y="8330369"/>
            <a:ext cx="3136077" cy="2924391"/>
          </a:xfrm>
          <a:custGeom>
            <a:avLst/>
            <a:gdLst/>
            <a:ahLst/>
            <a:cxnLst/>
            <a:rect l="l" t="t" r="r" b="b"/>
            <a:pathLst>
              <a:path w="3136077" h="2924391">
                <a:moveTo>
                  <a:pt x="0" y="0"/>
                </a:moveTo>
                <a:lnTo>
                  <a:pt x="3136076" y="0"/>
                </a:lnTo>
                <a:lnTo>
                  <a:pt x="3136076" y="2924391"/>
                </a:lnTo>
                <a:lnTo>
                  <a:pt x="0" y="292439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Freeform 5"/>
          <p:cNvSpPr/>
          <p:nvPr/>
        </p:nvSpPr>
        <p:spPr>
          <a:xfrm rot="-1864397">
            <a:off x="354382" y="785976"/>
            <a:ext cx="1810807" cy="647364"/>
          </a:xfrm>
          <a:custGeom>
            <a:avLst/>
            <a:gdLst/>
            <a:ahLst/>
            <a:cxnLst/>
            <a:rect l="l" t="t" r="r" b="b"/>
            <a:pathLst>
              <a:path w="1810807" h="647364">
                <a:moveTo>
                  <a:pt x="0" y="0"/>
                </a:moveTo>
                <a:lnTo>
                  <a:pt x="1810807" y="0"/>
                </a:lnTo>
                <a:lnTo>
                  <a:pt x="1810807" y="647364"/>
                </a:lnTo>
                <a:lnTo>
                  <a:pt x="0" y="647364"/>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6" name="TextBox 6"/>
          <p:cNvSpPr txBox="1"/>
          <p:nvPr/>
        </p:nvSpPr>
        <p:spPr>
          <a:xfrm>
            <a:off x="3449880" y="1625613"/>
            <a:ext cx="11388239" cy="831695"/>
          </a:xfrm>
          <a:prstGeom prst="rect">
            <a:avLst/>
          </a:prstGeom>
        </p:spPr>
        <p:txBody>
          <a:bodyPr lIns="0" tIns="0" rIns="0" bIns="0" rtlCol="0" anchor="t">
            <a:spAutoFit/>
          </a:bodyPr>
          <a:lstStyle/>
          <a:p>
            <a:pPr algn="ctr">
              <a:lnSpc>
                <a:spcPts val="6237"/>
              </a:lnSpc>
            </a:pPr>
            <a:r>
              <a:rPr lang="en-US" sz="5030" u="sng">
                <a:solidFill>
                  <a:srgbClr val="94221E"/>
                </a:solidFill>
                <a:latin typeface="Childos Arabic SemiBold"/>
                <a:ea typeface="Childos Arabic SemiBold"/>
                <a:cs typeface="Childos Arabic SemiBold"/>
                <a:sym typeface="Childos Arabic SemiBold"/>
              </a:rPr>
              <a:t>HOMBRE </a:t>
            </a:r>
          </a:p>
        </p:txBody>
      </p:sp>
      <p:sp>
        <p:nvSpPr>
          <p:cNvPr id="7" name="Freeform 7"/>
          <p:cNvSpPr/>
          <p:nvPr/>
        </p:nvSpPr>
        <p:spPr>
          <a:xfrm rot="-8975223" flipV="1">
            <a:off x="16292892" y="778914"/>
            <a:ext cx="1810807" cy="647364"/>
          </a:xfrm>
          <a:custGeom>
            <a:avLst/>
            <a:gdLst/>
            <a:ahLst/>
            <a:cxnLst/>
            <a:rect l="l" t="t" r="r" b="b"/>
            <a:pathLst>
              <a:path w="1810807" h="647364">
                <a:moveTo>
                  <a:pt x="0" y="647364"/>
                </a:moveTo>
                <a:lnTo>
                  <a:pt x="1810808" y="647364"/>
                </a:lnTo>
                <a:lnTo>
                  <a:pt x="1810808" y="0"/>
                </a:lnTo>
                <a:lnTo>
                  <a:pt x="0" y="0"/>
                </a:lnTo>
                <a:lnTo>
                  <a:pt x="0" y="647364"/>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8" name="TextBox 8"/>
          <p:cNvSpPr txBox="1"/>
          <p:nvPr/>
        </p:nvSpPr>
        <p:spPr>
          <a:xfrm>
            <a:off x="1806209" y="2838111"/>
            <a:ext cx="14995962" cy="4762215"/>
          </a:xfrm>
          <a:prstGeom prst="rect">
            <a:avLst/>
          </a:prstGeom>
        </p:spPr>
        <p:txBody>
          <a:bodyPr lIns="0" tIns="0" rIns="0" bIns="0" rtlCol="0" anchor="t">
            <a:spAutoFit/>
          </a:bodyPr>
          <a:lstStyle/>
          <a:p>
            <a:pPr algn="just">
              <a:lnSpc>
                <a:spcPts val="4719"/>
              </a:lnSpc>
            </a:pPr>
            <a:r>
              <a:rPr lang="en-US" sz="3806">
                <a:solidFill>
                  <a:srgbClr val="2C2B2B"/>
                </a:solidFill>
                <a:latin typeface="Childos Arabic SemiBold"/>
                <a:ea typeface="Childos Arabic SemiBold"/>
                <a:cs typeface="Childos Arabic SemiBold"/>
                <a:sym typeface="Childos Arabic SemiBold"/>
              </a:rPr>
              <a:t>EL TÉRMINO ES UN SUSTANTIVO MASCULINO. ESTE  HACE REFERENCIA A CUALQUIER SER RACIONAL QUE POSEA CONCIENCIA, Y PUEDE SER VARÓN O MUJER,  ES EMPLEADO COMO COMPLEMENTARIO PARA HACER ALUSIÓN A UN CONJUNTO DE DETERMINADO DEL GENERO HUMANO QUE SON MASCULINO Y FEMENINO. TAMBIEN SE UTILIZA PARA DETERMINAR A UN SER DEL SEXO MASCULINO, USUALMENTE CUANDO ESTE HA LLEGADO A LA ETAPA ADULTA. ESTE TERMINO SUELE ATRIBUIRSE  TAMBIEN A LOS SERES QUE TIENE LAS CUALIDADES CONSIDERADAS COMO MASCULINAS.</a:t>
            </a:r>
          </a:p>
        </p:txBody>
      </p:sp>
      <p:sp>
        <p:nvSpPr>
          <p:cNvPr id="9" name="Freeform 9"/>
          <p:cNvSpPr/>
          <p:nvPr/>
        </p:nvSpPr>
        <p:spPr>
          <a:xfrm>
            <a:off x="-394120" y="8615124"/>
            <a:ext cx="2173834" cy="1671876"/>
          </a:xfrm>
          <a:custGeom>
            <a:avLst/>
            <a:gdLst/>
            <a:ahLst/>
            <a:cxnLst/>
            <a:rect l="l" t="t" r="r" b="b"/>
            <a:pathLst>
              <a:path w="2173834" h="1671876">
                <a:moveTo>
                  <a:pt x="0" y="0"/>
                </a:moveTo>
                <a:lnTo>
                  <a:pt x="2173833" y="0"/>
                </a:lnTo>
                <a:lnTo>
                  <a:pt x="2173833" y="1671876"/>
                </a:lnTo>
                <a:lnTo>
                  <a:pt x="0" y="167187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8288000" cy="10287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endParaRPr lang="es-CL"/>
          </a:p>
        </p:txBody>
      </p:sp>
      <p:sp>
        <p:nvSpPr>
          <p:cNvPr id="3" name="TextBox 3"/>
          <p:cNvSpPr txBox="1"/>
          <p:nvPr/>
        </p:nvSpPr>
        <p:spPr>
          <a:xfrm>
            <a:off x="1028700" y="241287"/>
            <a:ext cx="16550980" cy="1451001"/>
          </a:xfrm>
          <a:prstGeom prst="rect">
            <a:avLst/>
          </a:prstGeom>
        </p:spPr>
        <p:txBody>
          <a:bodyPr lIns="0" tIns="0" rIns="0" bIns="0" rtlCol="0" anchor="t">
            <a:spAutoFit/>
          </a:bodyPr>
          <a:lstStyle/>
          <a:p>
            <a:pPr algn="ctr">
              <a:lnSpc>
                <a:spcPts val="10843"/>
              </a:lnSpc>
            </a:pPr>
            <a:r>
              <a:rPr lang="en-US" sz="8744">
                <a:solidFill>
                  <a:srgbClr val="2C2B2B"/>
                </a:solidFill>
                <a:latin typeface="Childos Arabic SemiBold"/>
                <a:ea typeface="Childos Arabic SemiBold"/>
                <a:cs typeface="Childos Arabic SemiBold"/>
                <a:sym typeface="Childos Arabic SemiBold"/>
              </a:rPr>
              <a:t>VAMOS CON LO ETIMOLÓGICO</a:t>
            </a:r>
          </a:p>
        </p:txBody>
      </p:sp>
      <p:sp>
        <p:nvSpPr>
          <p:cNvPr id="4" name="Freeform 4"/>
          <p:cNvSpPr/>
          <p:nvPr/>
        </p:nvSpPr>
        <p:spPr>
          <a:xfrm>
            <a:off x="15691262" y="7796104"/>
            <a:ext cx="3136077" cy="2924391"/>
          </a:xfrm>
          <a:custGeom>
            <a:avLst/>
            <a:gdLst/>
            <a:ahLst/>
            <a:cxnLst/>
            <a:rect l="l" t="t" r="r" b="b"/>
            <a:pathLst>
              <a:path w="3136077" h="2924391">
                <a:moveTo>
                  <a:pt x="0" y="0"/>
                </a:moveTo>
                <a:lnTo>
                  <a:pt x="3136076" y="0"/>
                </a:lnTo>
                <a:lnTo>
                  <a:pt x="3136076" y="2924392"/>
                </a:lnTo>
                <a:lnTo>
                  <a:pt x="0" y="292439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Freeform 5"/>
          <p:cNvSpPr/>
          <p:nvPr/>
        </p:nvSpPr>
        <p:spPr>
          <a:xfrm rot="-1864397">
            <a:off x="354382" y="785976"/>
            <a:ext cx="1810807" cy="647364"/>
          </a:xfrm>
          <a:custGeom>
            <a:avLst/>
            <a:gdLst/>
            <a:ahLst/>
            <a:cxnLst/>
            <a:rect l="l" t="t" r="r" b="b"/>
            <a:pathLst>
              <a:path w="1810807" h="647364">
                <a:moveTo>
                  <a:pt x="0" y="0"/>
                </a:moveTo>
                <a:lnTo>
                  <a:pt x="1810807" y="0"/>
                </a:lnTo>
                <a:lnTo>
                  <a:pt x="1810807" y="647364"/>
                </a:lnTo>
                <a:lnTo>
                  <a:pt x="0" y="647364"/>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6" name="Freeform 6"/>
          <p:cNvSpPr/>
          <p:nvPr/>
        </p:nvSpPr>
        <p:spPr>
          <a:xfrm rot="-8975223" flipV="1">
            <a:off x="16292892" y="778914"/>
            <a:ext cx="1810807" cy="647364"/>
          </a:xfrm>
          <a:custGeom>
            <a:avLst/>
            <a:gdLst/>
            <a:ahLst/>
            <a:cxnLst/>
            <a:rect l="l" t="t" r="r" b="b"/>
            <a:pathLst>
              <a:path w="1810807" h="647364">
                <a:moveTo>
                  <a:pt x="0" y="647364"/>
                </a:moveTo>
                <a:lnTo>
                  <a:pt x="1810808" y="647364"/>
                </a:lnTo>
                <a:lnTo>
                  <a:pt x="1810808" y="0"/>
                </a:lnTo>
                <a:lnTo>
                  <a:pt x="0" y="0"/>
                </a:lnTo>
                <a:lnTo>
                  <a:pt x="0" y="647364"/>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7" name="Freeform 7"/>
          <p:cNvSpPr/>
          <p:nvPr/>
        </p:nvSpPr>
        <p:spPr>
          <a:xfrm>
            <a:off x="10763364" y="3009335"/>
            <a:ext cx="7379609" cy="5941023"/>
          </a:xfrm>
          <a:custGeom>
            <a:avLst/>
            <a:gdLst/>
            <a:ahLst/>
            <a:cxnLst/>
            <a:rect l="l" t="t" r="r" b="b"/>
            <a:pathLst>
              <a:path w="7379609" h="5941023">
                <a:moveTo>
                  <a:pt x="0" y="0"/>
                </a:moveTo>
                <a:lnTo>
                  <a:pt x="7379609" y="0"/>
                </a:lnTo>
                <a:lnTo>
                  <a:pt x="7379609" y="5941023"/>
                </a:lnTo>
                <a:lnTo>
                  <a:pt x="0" y="5941023"/>
                </a:lnTo>
                <a:lnTo>
                  <a:pt x="0" y="0"/>
                </a:lnTo>
                <a:close/>
              </a:path>
            </a:pathLst>
          </a:custGeom>
          <a:blipFill>
            <a:blip r:embed="rId7"/>
            <a:stretch>
              <a:fillRect l="-12967" r="-24414"/>
            </a:stretch>
          </a:blipFill>
        </p:spPr>
        <p:txBody>
          <a:bodyPr/>
          <a:lstStyle/>
          <a:p>
            <a:endParaRPr lang="es-CL"/>
          </a:p>
        </p:txBody>
      </p:sp>
      <p:sp>
        <p:nvSpPr>
          <p:cNvPr id="8" name="TextBox 8"/>
          <p:cNvSpPr txBox="1"/>
          <p:nvPr/>
        </p:nvSpPr>
        <p:spPr>
          <a:xfrm>
            <a:off x="736116" y="3229445"/>
            <a:ext cx="9553677" cy="6028855"/>
          </a:xfrm>
          <a:prstGeom prst="rect">
            <a:avLst/>
          </a:prstGeom>
        </p:spPr>
        <p:txBody>
          <a:bodyPr lIns="0" tIns="0" rIns="0" bIns="0" rtlCol="0" anchor="t">
            <a:spAutoFit/>
          </a:bodyPr>
          <a:lstStyle/>
          <a:p>
            <a:pPr algn="just">
              <a:lnSpc>
                <a:spcPts val="4764"/>
              </a:lnSpc>
            </a:pPr>
            <a:r>
              <a:rPr lang="en-US" sz="3842">
                <a:solidFill>
                  <a:srgbClr val="2C2B2B"/>
                </a:solidFill>
                <a:latin typeface="Childos Arabic SemiBold"/>
                <a:ea typeface="Childos Arabic SemiBold"/>
                <a:cs typeface="Childos Arabic SemiBold"/>
                <a:sym typeface="Childos Arabic SemiBold"/>
              </a:rPr>
              <a:t>ES UN ERROR MUY COMÚN CREER QUE EL ORIGEN DEL TÉRMINO ‘HUMANO’ ES EL VOCABLO LATINO ‘HOMO’, CUYO SIGNIFICADO ES ‘HOMBRE’. </a:t>
            </a:r>
          </a:p>
          <a:p>
            <a:pPr algn="just">
              <a:lnSpc>
                <a:spcPts val="4764"/>
              </a:lnSpc>
            </a:pPr>
            <a:r>
              <a:rPr lang="en-US" sz="3842">
                <a:solidFill>
                  <a:srgbClr val="2C2B2B"/>
                </a:solidFill>
                <a:latin typeface="Childos Arabic SemiBold"/>
                <a:ea typeface="Childos Arabic SemiBold"/>
                <a:cs typeface="Childos Arabic SemiBold"/>
                <a:sym typeface="Childos Arabic SemiBold"/>
              </a:rPr>
              <a:t>EN REALIDAD, ‘HUMANO’ PROVIENE DEL LATÍN </a:t>
            </a:r>
            <a:r>
              <a:rPr lang="en-US" sz="3842" b="1">
                <a:solidFill>
                  <a:srgbClr val="2C2B2B"/>
                </a:solidFill>
                <a:latin typeface="Childos Arabic SemiBold"/>
                <a:ea typeface="Childos Arabic SemiBold"/>
                <a:cs typeface="Childos Arabic SemiBold"/>
                <a:sym typeface="Childos Arabic SemiBold"/>
              </a:rPr>
              <a:t>‘HUMĀNUS’</a:t>
            </a:r>
            <a:r>
              <a:rPr lang="en-US" sz="3842">
                <a:solidFill>
                  <a:srgbClr val="2C2B2B"/>
                </a:solidFill>
                <a:latin typeface="Childos Arabic SemiBold"/>
                <a:ea typeface="Childos Arabic SemiBold"/>
                <a:cs typeface="Childos Arabic SemiBold"/>
                <a:sym typeface="Childos Arabic SemiBold"/>
              </a:rPr>
              <a:t> Y SU SIGNIFICADO LITERAL ERA </a:t>
            </a:r>
            <a:r>
              <a:rPr lang="en-US" sz="3842" b="1">
                <a:solidFill>
                  <a:srgbClr val="2C2B2B"/>
                </a:solidFill>
                <a:latin typeface="Childos Arabic SemiBold"/>
                <a:ea typeface="Childos Arabic SemiBold"/>
                <a:cs typeface="Childos Arabic SemiBold"/>
                <a:sym typeface="Childos Arabic SemiBold"/>
              </a:rPr>
              <a:t>‘QUE PROVIENE DE LA TIERRA’</a:t>
            </a:r>
            <a:r>
              <a:rPr lang="en-US" sz="3842">
                <a:solidFill>
                  <a:srgbClr val="2C2B2B"/>
                </a:solidFill>
                <a:latin typeface="Childos Arabic SemiBold"/>
                <a:ea typeface="Childos Arabic SemiBold"/>
                <a:cs typeface="Childos Arabic SemiBold"/>
                <a:sym typeface="Childos Arabic SemiBold"/>
              </a:rPr>
              <a:t>, EN RELACIÓN A LA ANTIGUA CREENCIA DE QUE EL PRIMER HOMBRE (PRIMER SER HUMANO) FUE CREADO TRAS SER MOLDEADO CON BARRO.</a:t>
            </a:r>
          </a:p>
        </p:txBody>
      </p:sp>
      <p:sp>
        <p:nvSpPr>
          <p:cNvPr id="9" name="TextBox 9"/>
          <p:cNvSpPr txBox="1"/>
          <p:nvPr/>
        </p:nvSpPr>
        <p:spPr>
          <a:xfrm>
            <a:off x="3449880" y="1787528"/>
            <a:ext cx="11388239" cy="831695"/>
          </a:xfrm>
          <a:prstGeom prst="rect">
            <a:avLst/>
          </a:prstGeom>
        </p:spPr>
        <p:txBody>
          <a:bodyPr lIns="0" tIns="0" rIns="0" bIns="0" rtlCol="0" anchor="t">
            <a:spAutoFit/>
          </a:bodyPr>
          <a:lstStyle/>
          <a:p>
            <a:pPr algn="ctr">
              <a:lnSpc>
                <a:spcPts val="6237"/>
              </a:lnSpc>
            </a:pPr>
            <a:r>
              <a:rPr lang="en-US" sz="5030">
                <a:solidFill>
                  <a:srgbClr val="94221E"/>
                </a:solidFill>
                <a:latin typeface="Childos Arabic SemiBold"/>
                <a:ea typeface="Childos Arabic SemiBold"/>
                <a:cs typeface="Childos Arabic SemiBold"/>
                <a:sym typeface="Childos Arabic SemiBold"/>
              </a:rPr>
              <a:t>HUMANO</a:t>
            </a: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Paquete">
  <a:themeElements>
    <a:clrScheme name="Paquete">
      <a:dk1>
        <a:srgbClr val="000000"/>
      </a:dk1>
      <a:lt1>
        <a:srgbClr val="FFFFFF"/>
      </a:lt1>
      <a:dk2>
        <a:srgbClr val="635D4D"/>
      </a:dk2>
      <a:lt2>
        <a:srgbClr val="D8D6BA"/>
      </a:lt2>
      <a:accent1>
        <a:srgbClr val="9CBEBD"/>
      </a:accent1>
      <a:accent2>
        <a:srgbClr val="D2CB6C"/>
      </a:accent2>
      <a:accent3>
        <a:srgbClr val="9D9A93"/>
      </a:accent3>
      <a:accent4>
        <a:srgbClr val="C89F5D"/>
      </a:accent4>
      <a:accent5>
        <a:srgbClr val="A9A57C"/>
      </a:accent5>
      <a:accent6>
        <a:srgbClr val="95A39D"/>
      </a:accent6>
      <a:hlink>
        <a:srgbClr val="D25814"/>
      </a:hlink>
      <a:folHlink>
        <a:srgbClr val="849A0A"/>
      </a:folHlink>
    </a:clrScheme>
    <a:fontScheme name="Paquete">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Paquete">
      <a:fillStyleLst>
        <a:solidFill>
          <a:schemeClr val="phClr"/>
        </a:solidFill>
        <a:gradFill rotWithShape="1">
          <a:gsLst>
            <a:gs pos="0">
              <a:schemeClr val="phClr">
                <a:tint val="80000"/>
                <a:satMod val="107000"/>
                <a:lumMod val="103000"/>
              </a:schemeClr>
            </a:gs>
            <a:gs pos="100000">
              <a:schemeClr val="phClr">
                <a:tint val="82000"/>
                <a:satMod val="109000"/>
                <a:lumMod val="103000"/>
              </a:schemeClr>
            </a:gs>
          </a:gsLst>
          <a:lin ang="5400000" scaled="0"/>
        </a:gradFill>
        <a:gradFill rotWithShape="1">
          <a:gsLst>
            <a:gs pos="0">
              <a:schemeClr val="phClr">
                <a:tint val="97000"/>
                <a:satMod val="100000"/>
                <a:lumMod val="102000"/>
              </a:schemeClr>
            </a:gs>
            <a:gs pos="50000">
              <a:schemeClr val="phClr">
                <a:shade val="100000"/>
                <a:satMod val="103000"/>
                <a:lumMod val="100000"/>
              </a:schemeClr>
            </a:gs>
            <a:gs pos="100000">
              <a:schemeClr val="phClr">
                <a:shade val="93000"/>
                <a:satMod val="110000"/>
                <a:lumMod val="99000"/>
              </a:schemeClr>
            </a:gs>
          </a:gsLst>
          <a:lin ang="5400000" scaled="0"/>
        </a:gradFill>
      </a:fillStyleLst>
      <a:lnStyleLst>
        <a:ln w="6350" cap="flat" cmpd="sng" algn="ctr">
          <a:solidFill>
            <a:schemeClr val="phClr"/>
          </a:solidFill>
          <a:prstDash val="solid"/>
        </a:ln>
        <a:ln w="12700" cap="flat" cmpd="sng" algn="ctr">
          <a:solidFill>
            <a:schemeClr val="phClr"/>
          </a:solidFill>
          <a:prstDash val="solid"/>
        </a:ln>
        <a:ln w="31750" cap="flat" cmpd="sng" algn="ctr">
          <a:solidFill>
            <a:schemeClr val="phClr"/>
          </a:solidFill>
          <a:prstDash val="solid"/>
        </a:ln>
      </a:lnStyleLst>
      <a:effectStyleLst>
        <a:effectStyle>
          <a:effectLst/>
        </a:effectStyle>
        <a:effectStyle>
          <a:effectLst/>
        </a:effectStyle>
        <a:effectStyle>
          <a:effectLst>
            <a:outerShdw blurRad="55880" dist="15240" dir="5400000" algn="ctr" rotWithShape="0">
              <a:srgbClr val="000000">
                <a:alpha val="45000"/>
              </a:srgbClr>
            </a:outerShdw>
          </a:effectLst>
          <a:scene3d>
            <a:camera prst="orthographicFront">
              <a:rot lat="0" lon="0" rev="0"/>
            </a:camera>
            <a:lightRig rig="brightRoom" dir="tl"/>
          </a:scene3d>
          <a:sp3d prstMaterial="dkEdge">
            <a:bevelT w="0" h="0"/>
          </a:sp3d>
        </a:effectStyle>
      </a:effectStyleLst>
      <a:bgFillStyleLst>
        <a:solidFill>
          <a:schemeClr val="phClr"/>
        </a:solidFill>
        <a:solidFill>
          <a:schemeClr val="phClr">
            <a:tint val="95000"/>
            <a:satMod val="170000"/>
          </a:schemeClr>
        </a:solidFill>
        <a:gradFill rotWithShape="1">
          <a:gsLst>
            <a:gs pos="0">
              <a:schemeClr val="phClr">
                <a:tint val="97000"/>
                <a:shade val="100000"/>
                <a:satMod val="185000"/>
                <a:lumMod val="120000"/>
              </a:schemeClr>
            </a:gs>
            <a:gs pos="100000">
              <a:schemeClr val="phClr">
                <a:tint val="96000"/>
                <a:shade val="95000"/>
                <a:satMod val="215000"/>
                <a:lumMod val="80000"/>
              </a:schemeClr>
            </a:gs>
          </a:gsLst>
          <a:path path="circle">
            <a:fillToRect l="50000" t="55000" r="125000" b="100000"/>
          </a:path>
        </a:gradFill>
      </a:bgFillStyleLst>
    </a:fmtScheme>
  </a:themeElements>
  <a:objectDefaults/>
  <a:extraClrSchemeLst/>
  <a:extLst>
    <a:ext uri="{05A4C25C-085E-4340-85A3-A5531E510DB2}">
      <thm15:themeFamily xmlns:thm15="http://schemas.microsoft.com/office/thememl/2012/main" name="Parcel" id="{8BEC4385-4EB9-4D53-BFB5-0EA123736B6D}" vid="{0BDC4BB7-8AF9-46FD-8C32-AB93AC9C4100}"/>
    </a:ext>
  </a:extLst>
</a:theme>
</file>

<file path=ppt/theme/theme4.xml><?xml version="1.0" encoding="utf-8"?>
<a:theme xmlns:a="http://schemas.openxmlformats.org/drawingml/2006/main" name="5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Language Arts Subject for High School: The Odyssey Infographics by Slidesgo">
  <a:themeElements>
    <a:clrScheme name="Simple Light">
      <a:dk1>
        <a:srgbClr val="181E1C"/>
      </a:dk1>
      <a:lt1>
        <a:srgbClr val="EBFAFF"/>
      </a:lt1>
      <a:dk2>
        <a:srgbClr val="529FCE"/>
      </a:dk2>
      <a:lt2>
        <a:srgbClr val="043C62"/>
      </a:lt2>
      <a:accent1>
        <a:srgbClr val="E5F4F9"/>
      </a:accent1>
      <a:accent2>
        <a:srgbClr val="DFF1F7"/>
      </a:accent2>
      <a:accent3>
        <a:srgbClr val="C5EFFE"/>
      </a:accent3>
      <a:accent4>
        <a:srgbClr val="63B9EC"/>
      </a:accent4>
      <a:accent5>
        <a:srgbClr val="FFFFFF"/>
      </a:accent5>
      <a:accent6>
        <a:srgbClr val="FFFFFF"/>
      </a:accent6>
      <a:hlink>
        <a:srgbClr val="181E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21</TotalTime>
  <Words>1778</Words>
  <Application>Microsoft Office PowerPoint</Application>
  <PresentationFormat>Personalizado</PresentationFormat>
  <Paragraphs>81</Paragraphs>
  <Slides>22</Slides>
  <Notes>1</Notes>
  <HiddenSlides>0</HiddenSlides>
  <MMClips>0</MMClips>
  <ScaleCrop>false</ScaleCrop>
  <HeadingPairs>
    <vt:vector size="6" baseType="variant">
      <vt:variant>
        <vt:lpstr>Fuentes usadas</vt:lpstr>
      </vt:variant>
      <vt:variant>
        <vt:i4>11</vt:i4>
      </vt:variant>
      <vt:variant>
        <vt:lpstr>Tema</vt:lpstr>
      </vt:variant>
      <vt:variant>
        <vt:i4>5</vt:i4>
      </vt:variant>
      <vt:variant>
        <vt:lpstr>Títulos de diapositiva</vt:lpstr>
      </vt:variant>
      <vt:variant>
        <vt:i4>22</vt:i4>
      </vt:variant>
    </vt:vector>
  </HeadingPairs>
  <TitlesOfParts>
    <vt:vector size="38" baseType="lpstr">
      <vt:lpstr>Gill Sans MT</vt:lpstr>
      <vt:lpstr>Barlow Medium</vt:lpstr>
      <vt:lpstr>Aptos</vt:lpstr>
      <vt:lpstr>Domine</vt:lpstr>
      <vt:lpstr>Barlow</vt:lpstr>
      <vt:lpstr>Calibri</vt:lpstr>
      <vt:lpstr>Calibri Light</vt:lpstr>
      <vt:lpstr>Arial</vt:lpstr>
      <vt:lpstr>Comica</vt:lpstr>
      <vt:lpstr>Nunito Light</vt:lpstr>
      <vt:lpstr>Childos Arabic SemiBold</vt:lpstr>
      <vt:lpstr>Office Theme</vt:lpstr>
      <vt:lpstr>1_Tema de Office</vt:lpstr>
      <vt:lpstr>Paquete</vt:lpstr>
      <vt:lpstr>5_Tema de Office</vt:lpstr>
      <vt:lpstr>Language Arts Subject for High School: The Odyssey Infographics by Slidesgo</vt:lpstr>
      <vt:lpstr>IDEAS INICIALES</vt:lpstr>
      <vt:lpstr>Semana I ¿Qué es la filosofía? ¿qué es la antropología? ¿qué es la ética?   RESULTADO DE APRENDIZAJE Analiza, desde la filosofía, aspectos referidos a la naturaleza humana y al sentido de los diferentes modos de organizar la sociedad a partir de la mirada ontológica de la persona, enfatizando su condición única e irrepetible.</vt:lpstr>
      <vt:lpstr>Presentación de PowerPoint</vt:lpstr>
      <vt:lpstr>Presentación de PowerPoint</vt:lpstr>
      <vt:lpstr>DISTINCIÓN CONCEPTUAL IMPORTANTE!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Copia de VOLUNTAD Y LIBERTAD</dc:title>
  <cp:lastModifiedBy>SIMON SUAZO DURAN</cp:lastModifiedBy>
  <cp:revision>2</cp:revision>
  <dcterms:created xsi:type="dcterms:W3CDTF">2006-08-16T00:00:00Z</dcterms:created>
  <dcterms:modified xsi:type="dcterms:W3CDTF">2026-03-08T19:05:49Z</dcterms:modified>
  <dc:identifier>DAGfYN_RG2U</dc:identifier>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9f4e9a4a-eb20-4aad-9a64-8872817c1a6f_Enabled">
    <vt:lpwstr>true</vt:lpwstr>
  </property>
  <property fmtid="{D5CDD505-2E9C-101B-9397-08002B2CF9AE}" pid="3" name="MSIP_Label_9f4e9a4a-eb20-4aad-9a64-8872817c1a6f_SetDate">
    <vt:lpwstr>2026-03-03T12:37:20Z</vt:lpwstr>
  </property>
  <property fmtid="{D5CDD505-2E9C-101B-9397-08002B2CF9AE}" pid="4" name="MSIP_Label_9f4e9a4a-eb20-4aad-9a64-8872817c1a6f_Method">
    <vt:lpwstr>Standard</vt:lpwstr>
  </property>
  <property fmtid="{D5CDD505-2E9C-101B-9397-08002B2CF9AE}" pid="5" name="MSIP_Label_9f4e9a4a-eb20-4aad-9a64-8872817c1a6f_Name">
    <vt:lpwstr>defa4170-0d19-0005-0004-bc88714345d2</vt:lpwstr>
  </property>
  <property fmtid="{D5CDD505-2E9C-101B-9397-08002B2CF9AE}" pid="6" name="MSIP_Label_9f4e9a4a-eb20-4aad-9a64-8872817c1a6f_SiteId">
    <vt:lpwstr>7a599002-001c-432c-846e-1ddca9f6b299</vt:lpwstr>
  </property>
  <property fmtid="{D5CDD505-2E9C-101B-9397-08002B2CF9AE}" pid="7" name="MSIP_Label_9f4e9a4a-eb20-4aad-9a64-8872817c1a6f_ActionId">
    <vt:lpwstr>12fc74d6-81ac-440e-95a6-94f93abac48a</vt:lpwstr>
  </property>
  <property fmtid="{D5CDD505-2E9C-101B-9397-08002B2CF9AE}" pid="8" name="MSIP_Label_9f4e9a4a-eb20-4aad-9a64-8872817c1a6f_ContentBits">
    <vt:lpwstr>0</vt:lpwstr>
  </property>
  <property fmtid="{D5CDD505-2E9C-101B-9397-08002B2CF9AE}" pid="9" name="MSIP_Label_9f4e9a4a-eb20-4aad-9a64-8872817c1a6f_Tag">
    <vt:lpwstr>10, 3, 0, 2</vt:lpwstr>
  </property>
</Properties>
</file>