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4.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theme/theme6.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7.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8.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0" r:id="rId2"/>
    <p:sldMasterId id="2147483729" r:id="rId3"/>
    <p:sldMasterId id="2147483749" r:id="rId4"/>
    <p:sldMasterId id="2147483772" r:id="rId5"/>
    <p:sldMasterId id="2147483859" r:id="rId6"/>
    <p:sldMasterId id="2147483861" r:id="rId7"/>
    <p:sldMasterId id="2147483873" r:id="rId8"/>
    <p:sldMasterId id="2147483894" r:id="rId9"/>
  </p:sldMasterIdLst>
  <p:notesMasterIdLst>
    <p:notesMasterId r:id="rId40"/>
  </p:notesMasterIdLst>
  <p:sldIdLst>
    <p:sldId id="3603" r:id="rId10"/>
    <p:sldId id="464" r:id="rId11"/>
    <p:sldId id="3604" r:id="rId12"/>
    <p:sldId id="439" r:id="rId13"/>
    <p:sldId id="453" r:id="rId14"/>
    <p:sldId id="444" r:id="rId15"/>
    <p:sldId id="465" r:id="rId16"/>
    <p:sldId id="454" r:id="rId17"/>
    <p:sldId id="462" r:id="rId18"/>
    <p:sldId id="463" r:id="rId19"/>
    <p:sldId id="447" r:id="rId20"/>
    <p:sldId id="256" r:id="rId21"/>
    <p:sldId id="268" r:id="rId22"/>
    <p:sldId id="448" r:id="rId23"/>
    <p:sldId id="507" r:id="rId24"/>
    <p:sldId id="452" r:id="rId25"/>
    <p:sldId id="467" r:id="rId26"/>
    <p:sldId id="3605" r:id="rId27"/>
    <p:sldId id="264" r:id="rId28"/>
    <p:sldId id="469" r:id="rId29"/>
    <p:sldId id="472" r:id="rId30"/>
    <p:sldId id="3600" r:id="rId31"/>
    <p:sldId id="3601" r:id="rId32"/>
    <p:sldId id="3602" r:id="rId33"/>
    <p:sldId id="262" r:id="rId34"/>
    <p:sldId id="267" r:id="rId35"/>
    <p:sldId id="449" r:id="rId36"/>
    <p:sldId id="265" r:id="rId37"/>
    <p:sldId id="270" r:id="rId38"/>
    <p:sldId id="440" r:id="rId39"/>
  </p:sldIdLst>
  <p:sldSz cx="12192000" cy="6858000"/>
  <p:notesSz cx="6858000" cy="9144000"/>
  <p:defaultTextStyle>
    <a:defPPr>
      <a:defRPr lang="es-C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189F638-207D-40D1-BF75-B0DF3010D75C}" v="71" dt="2026-03-08T19:22:07.55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726" autoAdjust="0"/>
    <p:restoredTop sz="94660"/>
  </p:normalViewPr>
  <p:slideViewPr>
    <p:cSldViewPr snapToGrid="0">
      <p:cViewPr varScale="1">
        <p:scale>
          <a:sx n="63" d="100"/>
          <a:sy n="63" d="100"/>
        </p:scale>
        <p:origin x="776" y="5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notesMaster" Target="notesMasters/notesMaster1.xml"/><Relationship Id="rId45" Type="http://schemas.microsoft.com/office/2016/11/relationships/changesInfo" Target="changesInfos/changesInfo1.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theme" Target="theme/theme1.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microsoft.com/office/2015/10/relationships/revisionInfo" Target="revisionInfo.xml"/><Relationship Id="rId20" Type="http://schemas.openxmlformats.org/officeDocument/2006/relationships/slide" Target="slides/slide11.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IMON SUAZO DURAN" userId="37c848ae-bad5-4277-82f0-ff1ec4aebe92" providerId="ADAL" clId="{08490B4C-88F4-4EF7-9DBD-AB41D3337A5F}"/>
    <pc:docChg chg="undo custSel addSld delSld modSld delMainMaster">
      <pc:chgData name="SIMON SUAZO DURAN" userId="37c848ae-bad5-4277-82f0-ff1ec4aebe92" providerId="ADAL" clId="{08490B4C-88F4-4EF7-9DBD-AB41D3337A5F}" dt="2026-03-08T19:23:19.818" v="1490" actId="27636"/>
      <pc:docMkLst>
        <pc:docMk/>
      </pc:docMkLst>
      <pc:sldChg chg="del">
        <pc:chgData name="SIMON SUAZO DURAN" userId="37c848ae-bad5-4277-82f0-ff1ec4aebe92" providerId="ADAL" clId="{08490B4C-88F4-4EF7-9DBD-AB41D3337A5F}" dt="2026-03-07T19:59:05.860" v="616" actId="47"/>
        <pc:sldMkLst>
          <pc:docMk/>
          <pc:sldMk cId="959289894" sldId="257"/>
        </pc:sldMkLst>
      </pc:sldChg>
      <pc:sldChg chg="del">
        <pc:chgData name="SIMON SUAZO DURAN" userId="37c848ae-bad5-4277-82f0-ff1ec4aebe92" providerId="ADAL" clId="{08490B4C-88F4-4EF7-9DBD-AB41D3337A5F}" dt="2026-03-07T19:59:06.730" v="617" actId="47"/>
        <pc:sldMkLst>
          <pc:docMk/>
          <pc:sldMk cId="2674121296" sldId="258"/>
        </pc:sldMkLst>
      </pc:sldChg>
      <pc:sldChg chg="add del">
        <pc:chgData name="SIMON SUAZO DURAN" userId="37c848ae-bad5-4277-82f0-ff1ec4aebe92" providerId="ADAL" clId="{08490B4C-88F4-4EF7-9DBD-AB41D3337A5F}" dt="2026-03-07T19:34:24.619" v="134" actId="47"/>
        <pc:sldMkLst>
          <pc:docMk/>
          <pc:sldMk cId="0" sldId="259"/>
        </pc:sldMkLst>
      </pc:sldChg>
      <pc:sldChg chg="addSp delSp modSp add mod">
        <pc:chgData name="SIMON SUAZO DURAN" userId="37c848ae-bad5-4277-82f0-ff1ec4aebe92" providerId="ADAL" clId="{08490B4C-88F4-4EF7-9DBD-AB41D3337A5F}" dt="2026-03-07T20:06:33.255" v="636" actId="113"/>
        <pc:sldMkLst>
          <pc:docMk/>
          <pc:sldMk cId="0" sldId="264"/>
        </pc:sldMkLst>
        <pc:spChg chg="add mod">
          <ac:chgData name="SIMON SUAZO DURAN" userId="37c848ae-bad5-4277-82f0-ff1ec4aebe92" providerId="ADAL" clId="{08490B4C-88F4-4EF7-9DBD-AB41D3337A5F}" dt="2026-03-07T20:06:13.217" v="632" actId="14100"/>
          <ac:spMkLst>
            <pc:docMk/>
            <pc:sldMk cId="0" sldId="264"/>
            <ac:spMk id="3" creationId="{61C37811-6EEB-A299-6905-5B69D871DF7F}"/>
          </ac:spMkLst>
        </pc:spChg>
        <pc:spChg chg="del">
          <ac:chgData name="SIMON SUAZO DURAN" userId="37c848ae-bad5-4277-82f0-ff1ec4aebe92" providerId="ADAL" clId="{08490B4C-88F4-4EF7-9DBD-AB41D3337A5F}" dt="2026-03-07T19:18:50.401" v="9" actId="478"/>
          <ac:spMkLst>
            <pc:docMk/>
            <pc:sldMk cId="0" sldId="264"/>
            <ac:spMk id="4" creationId="{00000000-0000-0000-0000-000000000000}"/>
          </ac:spMkLst>
        </pc:spChg>
        <pc:spChg chg="del">
          <ac:chgData name="SIMON SUAZO DURAN" userId="37c848ae-bad5-4277-82f0-ff1ec4aebe92" providerId="ADAL" clId="{08490B4C-88F4-4EF7-9DBD-AB41D3337A5F}" dt="2026-03-07T19:20:44.323" v="38" actId="478"/>
          <ac:spMkLst>
            <pc:docMk/>
            <pc:sldMk cId="0" sldId="264"/>
            <ac:spMk id="5" creationId="{00000000-0000-0000-0000-000000000000}"/>
          </ac:spMkLst>
        </pc:spChg>
        <pc:spChg chg="del mod">
          <ac:chgData name="SIMON SUAZO DURAN" userId="37c848ae-bad5-4277-82f0-ff1ec4aebe92" providerId="ADAL" clId="{08490B4C-88F4-4EF7-9DBD-AB41D3337A5F}" dt="2026-03-07T19:19:21.517" v="12"/>
          <ac:spMkLst>
            <pc:docMk/>
            <pc:sldMk cId="0" sldId="264"/>
            <ac:spMk id="9" creationId="{00000000-0000-0000-0000-000000000000}"/>
          </ac:spMkLst>
        </pc:spChg>
        <pc:spChg chg="mod">
          <ac:chgData name="SIMON SUAZO DURAN" userId="37c848ae-bad5-4277-82f0-ff1ec4aebe92" providerId="ADAL" clId="{08490B4C-88F4-4EF7-9DBD-AB41D3337A5F}" dt="2026-03-07T20:06:33.255" v="636" actId="113"/>
          <ac:spMkLst>
            <pc:docMk/>
            <pc:sldMk cId="0" sldId="264"/>
            <ac:spMk id="12" creationId="{00000000-0000-0000-0000-000000000000}"/>
          </ac:spMkLst>
        </pc:spChg>
        <pc:spChg chg="mod">
          <ac:chgData name="SIMON SUAZO DURAN" userId="37c848ae-bad5-4277-82f0-ff1ec4aebe92" providerId="ADAL" clId="{08490B4C-88F4-4EF7-9DBD-AB41D3337A5F}" dt="2026-03-07T20:06:23.535" v="633" actId="113"/>
          <ac:spMkLst>
            <pc:docMk/>
            <pc:sldMk cId="0" sldId="264"/>
            <ac:spMk id="15" creationId="{00000000-0000-0000-0000-000000000000}"/>
          </ac:spMkLst>
        </pc:spChg>
        <pc:spChg chg="mod">
          <ac:chgData name="SIMON SUAZO DURAN" userId="37c848ae-bad5-4277-82f0-ff1ec4aebe92" providerId="ADAL" clId="{08490B4C-88F4-4EF7-9DBD-AB41D3337A5F}" dt="2026-03-07T20:06:27.120" v="634" actId="113"/>
          <ac:spMkLst>
            <pc:docMk/>
            <pc:sldMk cId="0" sldId="264"/>
            <ac:spMk id="18" creationId="{00000000-0000-0000-0000-000000000000}"/>
          </ac:spMkLst>
        </pc:spChg>
        <pc:spChg chg="mod">
          <ac:chgData name="SIMON SUAZO DURAN" userId="37c848ae-bad5-4277-82f0-ff1ec4aebe92" providerId="ADAL" clId="{08490B4C-88F4-4EF7-9DBD-AB41D3337A5F}" dt="2026-03-07T20:06:30.252" v="635" actId="113"/>
          <ac:spMkLst>
            <pc:docMk/>
            <pc:sldMk cId="0" sldId="264"/>
            <ac:spMk id="21" creationId="{00000000-0000-0000-0000-000000000000}"/>
          </ac:spMkLst>
        </pc:spChg>
        <pc:spChg chg="add del">
          <ac:chgData name="SIMON SUAZO DURAN" userId="37c848ae-bad5-4277-82f0-ff1ec4aebe92" providerId="ADAL" clId="{08490B4C-88F4-4EF7-9DBD-AB41D3337A5F}" dt="2026-03-07T19:20:37.681" v="36" actId="22"/>
          <ac:spMkLst>
            <pc:docMk/>
            <pc:sldMk cId="0" sldId="264"/>
            <ac:spMk id="24" creationId="{4C68AF7A-9FF2-6BFB-38F1-41F1FAD085F9}"/>
          </ac:spMkLst>
        </pc:spChg>
        <pc:picChg chg="mod modVis">
          <ac:chgData name="SIMON SUAZO DURAN" userId="37c848ae-bad5-4277-82f0-ff1ec4aebe92" providerId="ADAL" clId="{08490B4C-88F4-4EF7-9DBD-AB41D3337A5F}" dt="2026-03-07T19:29:08.530" v="94"/>
          <ac:picMkLst>
            <pc:docMk/>
            <pc:sldMk cId="0" sldId="264"/>
            <ac:picMk id="60" creationId="{C87C16B7-5DF5-17E6-E421-F141292265BB}"/>
          </ac:picMkLst>
        </pc:picChg>
      </pc:sldChg>
      <pc:sldChg chg="del">
        <pc:chgData name="SIMON SUAZO DURAN" userId="37c848ae-bad5-4277-82f0-ff1ec4aebe92" providerId="ADAL" clId="{08490B4C-88F4-4EF7-9DBD-AB41D3337A5F}" dt="2026-03-07T19:58:53.076" v="615" actId="47"/>
        <pc:sldMkLst>
          <pc:docMk/>
          <pc:sldMk cId="0" sldId="271"/>
        </pc:sldMkLst>
      </pc:sldChg>
      <pc:sldChg chg="del">
        <pc:chgData name="SIMON SUAZO DURAN" userId="37c848ae-bad5-4277-82f0-ff1ec4aebe92" providerId="ADAL" clId="{08490B4C-88F4-4EF7-9DBD-AB41D3337A5F}" dt="2026-03-08T18:47:32.919" v="833" actId="47"/>
        <pc:sldMkLst>
          <pc:docMk/>
          <pc:sldMk cId="2611136688" sldId="417"/>
        </pc:sldMkLst>
      </pc:sldChg>
      <pc:sldChg chg="modSp add del mod">
        <pc:chgData name="SIMON SUAZO DURAN" userId="37c848ae-bad5-4277-82f0-ff1ec4aebe92" providerId="ADAL" clId="{08490B4C-88F4-4EF7-9DBD-AB41D3337A5F}" dt="2026-03-08T19:23:19.818" v="1490" actId="27636"/>
        <pc:sldMkLst>
          <pc:docMk/>
          <pc:sldMk cId="0" sldId="440"/>
        </pc:sldMkLst>
        <pc:spChg chg="mod">
          <ac:chgData name="SIMON SUAZO DURAN" userId="37c848ae-bad5-4277-82f0-ff1ec4aebe92" providerId="ADAL" clId="{08490B4C-88F4-4EF7-9DBD-AB41D3337A5F}" dt="2026-03-08T19:22:39.954" v="1482" actId="14100"/>
          <ac:spMkLst>
            <pc:docMk/>
            <pc:sldMk cId="0" sldId="440"/>
            <ac:spMk id="9" creationId="{33FA9907-72A0-4426-879D-8933DF6BE89E}"/>
          </ac:spMkLst>
        </pc:spChg>
        <pc:spChg chg="mod">
          <ac:chgData name="SIMON SUAZO DURAN" userId="37c848ae-bad5-4277-82f0-ff1ec4aebe92" providerId="ADAL" clId="{08490B4C-88F4-4EF7-9DBD-AB41D3337A5F}" dt="2026-03-08T19:23:19.818" v="1490" actId="27636"/>
          <ac:spMkLst>
            <pc:docMk/>
            <pc:sldMk cId="0" sldId="440"/>
            <ac:spMk id="10" creationId="{CA365358-4B94-4B17-BDE7-A45276E5C370}"/>
          </ac:spMkLst>
        </pc:spChg>
      </pc:sldChg>
      <pc:sldChg chg="add del">
        <pc:chgData name="SIMON SUAZO DURAN" userId="37c848ae-bad5-4277-82f0-ff1ec4aebe92" providerId="ADAL" clId="{08490B4C-88F4-4EF7-9DBD-AB41D3337A5F}" dt="2026-03-07T19:58:48.287" v="614" actId="47"/>
        <pc:sldMkLst>
          <pc:docMk/>
          <pc:sldMk cId="0" sldId="447"/>
        </pc:sldMkLst>
      </pc:sldChg>
      <pc:sldChg chg="del">
        <pc:chgData name="SIMON SUAZO DURAN" userId="37c848ae-bad5-4277-82f0-ff1ec4aebe92" providerId="ADAL" clId="{08490B4C-88F4-4EF7-9DBD-AB41D3337A5F}" dt="2026-03-08T18:47:34.239" v="834" actId="47"/>
        <pc:sldMkLst>
          <pc:docMk/>
          <pc:sldMk cId="3981884457" sldId="451"/>
        </pc:sldMkLst>
      </pc:sldChg>
      <pc:sldChg chg="modSp mod">
        <pc:chgData name="SIMON SUAZO DURAN" userId="37c848ae-bad5-4277-82f0-ff1ec4aebe92" providerId="ADAL" clId="{08490B4C-88F4-4EF7-9DBD-AB41D3337A5F}" dt="2026-03-07T19:59:16.685" v="630" actId="20577"/>
        <pc:sldMkLst>
          <pc:docMk/>
          <pc:sldMk cId="0" sldId="452"/>
        </pc:sldMkLst>
        <pc:spChg chg="mod">
          <ac:chgData name="SIMON SUAZO DURAN" userId="37c848ae-bad5-4277-82f0-ff1ec4aebe92" providerId="ADAL" clId="{08490B4C-88F4-4EF7-9DBD-AB41D3337A5F}" dt="2026-03-07T19:59:16.685" v="630" actId="20577"/>
          <ac:spMkLst>
            <pc:docMk/>
            <pc:sldMk cId="0" sldId="452"/>
            <ac:spMk id="2" creationId="{620F109F-3B4E-C53C-B017-7AED3A2F6CBF}"/>
          </ac:spMkLst>
        </pc:spChg>
      </pc:sldChg>
      <pc:sldChg chg="modSp del mod">
        <pc:chgData name="SIMON SUAZO DURAN" userId="37c848ae-bad5-4277-82f0-ff1ec4aebe92" providerId="ADAL" clId="{08490B4C-88F4-4EF7-9DBD-AB41D3337A5F}" dt="2026-03-08T18:44:06.616" v="689" actId="2696"/>
        <pc:sldMkLst>
          <pc:docMk/>
          <pc:sldMk cId="470106402" sldId="456"/>
        </pc:sldMkLst>
        <pc:spChg chg="mod">
          <ac:chgData name="SIMON SUAZO DURAN" userId="37c848ae-bad5-4277-82f0-ff1ec4aebe92" providerId="ADAL" clId="{08490B4C-88F4-4EF7-9DBD-AB41D3337A5F}" dt="2026-03-07T19:57:33.882" v="610" actId="13822"/>
          <ac:spMkLst>
            <pc:docMk/>
            <pc:sldMk cId="470106402" sldId="456"/>
            <ac:spMk id="2" creationId="{FA1903C1-F69F-4F4E-A80C-FE4C40BD8C1D}"/>
          </ac:spMkLst>
        </pc:spChg>
      </pc:sldChg>
      <pc:sldChg chg="del">
        <pc:chgData name="SIMON SUAZO DURAN" userId="37c848ae-bad5-4277-82f0-ff1ec4aebe92" providerId="ADAL" clId="{08490B4C-88F4-4EF7-9DBD-AB41D3337A5F}" dt="2026-03-07T19:48:12.145" v="341" actId="47"/>
        <pc:sldMkLst>
          <pc:docMk/>
          <pc:sldMk cId="910035290" sldId="465"/>
        </pc:sldMkLst>
      </pc:sldChg>
      <pc:sldChg chg="addSp modSp add mod">
        <pc:chgData name="SIMON SUAZO DURAN" userId="37c848ae-bad5-4277-82f0-ff1ec4aebe92" providerId="ADAL" clId="{08490B4C-88F4-4EF7-9DBD-AB41D3337A5F}" dt="2026-03-08T19:20:15.324" v="1479" actId="13822"/>
        <pc:sldMkLst>
          <pc:docMk/>
          <pc:sldMk cId="2512903528" sldId="465"/>
        </pc:sldMkLst>
        <pc:spChg chg="mod">
          <ac:chgData name="SIMON SUAZO DURAN" userId="37c848ae-bad5-4277-82f0-ff1ec4aebe92" providerId="ADAL" clId="{08490B4C-88F4-4EF7-9DBD-AB41D3337A5F}" dt="2026-03-08T19:19:28.050" v="1474"/>
          <ac:spMkLst>
            <pc:docMk/>
            <pc:sldMk cId="2512903528" sldId="465"/>
            <ac:spMk id="2" creationId="{25A93630-D4B2-D2EF-C918-865B15580E7C}"/>
          </ac:spMkLst>
        </pc:spChg>
        <pc:spChg chg="add mod">
          <ac:chgData name="SIMON SUAZO DURAN" userId="37c848ae-bad5-4277-82f0-ff1ec4aebe92" providerId="ADAL" clId="{08490B4C-88F4-4EF7-9DBD-AB41D3337A5F}" dt="2026-03-08T19:20:15.324" v="1479" actId="13822"/>
          <ac:spMkLst>
            <pc:docMk/>
            <pc:sldMk cId="2512903528" sldId="465"/>
            <ac:spMk id="15" creationId="{BEEF395D-9E54-1372-3561-E2BA9D033CE2}"/>
          </ac:spMkLst>
        </pc:spChg>
        <pc:spChg chg="mod">
          <ac:chgData name="SIMON SUAZO DURAN" userId="37c848ae-bad5-4277-82f0-ff1ec4aebe92" providerId="ADAL" clId="{08490B4C-88F4-4EF7-9DBD-AB41D3337A5F}" dt="2026-03-08T19:17:34.718" v="1472" actId="1076"/>
          <ac:spMkLst>
            <pc:docMk/>
            <pc:sldMk cId="2512903528" sldId="465"/>
            <ac:spMk id="16" creationId="{191D882F-3676-A599-087A-BEDE3C105A9B}"/>
          </ac:spMkLst>
        </pc:spChg>
      </pc:sldChg>
      <pc:sldChg chg="modSp del mod">
        <pc:chgData name="SIMON SUAZO DURAN" userId="37c848ae-bad5-4277-82f0-ff1ec4aebe92" providerId="ADAL" clId="{08490B4C-88F4-4EF7-9DBD-AB41D3337A5F}" dt="2026-03-08T18:44:06.616" v="689" actId="2696"/>
        <pc:sldMkLst>
          <pc:docMk/>
          <pc:sldMk cId="2878828740" sldId="466"/>
        </pc:sldMkLst>
        <pc:spChg chg="mod">
          <ac:chgData name="SIMON SUAZO DURAN" userId="37c848ae-bad5-4277-82f0-ff1ec4aebe92" providerId="ADAL" clId="{08490B4C-88F4-4EF7-9DBD-AB41D3337A5F}" dt="2026-03-07T19:57:51.770" v="612" actId="14100"/>
          <ac:spMkLst>
            <pc:docMk/>
            <pc:sldMk cId="2878828740" sldId="466"/>
            <ac:spMk id="428" creationId="{00000000-0000-0000-0000-000000000000}"/>
          </ac:spMkLst>
        </pc:spChg>
      </pc:sldChg>
      <pc:sldChg chg="modSp mod">
        <pc:chgData name="SIMON SUAZO DURAN" userId="37c848ae-bad5-4277-82f0-ff1ec4aebe92" providerId="ADAL" clId="{08490B4C-88F4-4EF7-9DBD-AB41D3337A5F}" dt="2026-03-07T19:17:57.884" v="6" actId="20577"/>
        <pc:sldMkLst>
          <pc:docMk/>
          <pc:sldMk cId="4061927533" sldId="467"/>
        </pc:sldMkLst>
        <pc:spChg chg="mod">
          <ac:chgData name="SIMON SUAZO DURAN" userId="37c848ae-bad5-4277-82f0-ff1ec4aebe92" providerId="ADAL" clId="{08490B4C-88F4-4EF7-9DBD-AB41D3337A5F}" dt="2026-03-07T19:17:57.884" v="6" actId="20577"/>
          <ac:spMkLst>
            <pc:docMk/>
            <pc:sldMk cId="4061927533" sldId="467"/>
            <ac:spMk id="2" creationId="{A3B00338-B7E2-0E63-94C7-5F7828A3A70E}"/>
          </ac:spMkLst>
        </pc:spChg>
        <pc:spChg chg="mod">
          <ac:chgData name="SIMON SUAZO DURAN" userId="37c848ae-bad5-4277-82f0-ff1ec4aebe92" providerId="ADAL" clId="{08490B4C-88F4-4EF7-9DBD-AB41D3337A5F}" dt="2026-03-07T19:17:50.442" v="2" actId="1076"/>
          <ac:spMkLst>
            <pc:docMk/>
            <pc:sldMk cId="4061927533" sldId="467"/>
            <ac:spMk id="4" creationId="{BF32ADE7-7713-BC4D-6744-AA635FA32BE8}"/>
          </ac:spMkLst>
        </pc:spChg>
        <pc:spChg chg="mod">
          <ac:chgData name="SIMON SUAZO DURAN" userId="37c848ae-bad5-4277-82f0-ff1ec4aebe92" providerId="ADAL" clId="{08490B4C-88F4-4EF7-9DBD-AB41D3337A5F}" dt="2026-03-07T19:17:53.033" v="3" actId="1076"/>
          <ac:spMkLst>
            <pc:docMk/>
            <pc:sldMk cId="4061927533" sldId="467"/>
            <ac:spMk id="820" creationId="{2C0B9365-5747-083D-32AE-A910E10F5EC8}"/>
          </ac:spMkLst>
        </pc:spChg>
      </pc:sldChg>
      <pc:sldChg chg="new del">
        <pc:chgData name="SIMON SUAZO DURAN" userId="37c848ae-bad5-4277-82f0-ff1ec4aebe92" providerId="ADAL" clId="{08490B4C-88F4-4EF7-9DBD-AB41D3337A5F}" dt="2026-03-07T19:25:50.843" v="66" actId="47"/>
        <pc:sldMkLst>
          <pc:docMk/>
          <pc:sldMk cId="2963540359" sldId="468"/>
        </pc:sldMkLst>
      </pc:sldChg>
      <pc:sldChg chg="addSp delSp modSp add mod">
        <pc:chgData name="SIMON SUAZO DURAN" userId="37c848ae-bad5-4277-82f0-ff1ec4aebe92" providerId="ADAL" clId="{08490B4C-88F4-4EF7-9DBD-AB41D3337A5F}" dt="2026-03-07T20:07:40.681" v="646" actId="13822"/>
        <pc:sldMkLst>
          <pc:docMk/>
          <pc:sldMk cId="0" sldId="469"/>
        </pc:sldMkLst>
        <pc:spChg chg="add del">
          <ac:chgData name="SIMON SUAZO DURAN" userId="37c848ae-bad5-4277-82f0-ff1ec4aebe92" providerId="ADAL" clId="{08490B4C-88F4-4EF7-9DBD-AB41D3337A5F}" dt="2026-03-07T19:25:08.771" v="60" actId="22"/>
          <ac:spMkLst>
            <pc:docMk/>
            <pc:sldMk cId="0" sldId="469"/>
            <ac:spMk id="3" creationId="{38323D74-926D-061F-0AE8-9A022F2585E3}"/>
          </ac:spMkLst>
        </pc:spChg>
        <pc:spChg chg="mod">
          <ac:chgData name="SIMON SUAZO DURAN" userId="37c848ae-bad5-4277-82f0-ff1ec4aebe92" providerId="ADAL" clId="{08490B4C-88F4-4EF7-9DBD-AB41D3337A5F}" dt="2026-03-07T20:07:16.402" v="640" actId="13822"/>
          <ac:spMkLst>
            <pc:docMk/>
            <pc:sldMk cId="0" sldId="469"/>
            <ac:spMk id="5" creationId="{00000000-0000-0000-0000-000000000000}"/>
          </ac:spMkLst>
        </pc:spChg>
        <pc:spChg chg="mod">
          <ac:chgData name="SIMON SUAZO DURAN" userId="37c848ae-bad5-4277-82f0-ff1ec4aebe92" providerId="ADAL" clId="{08490B4C-88F4-4EF7-9DBD-AB41D3337A5F}" dt="2026-03-07T20:06:49.880" v="637" actId="13822"/>
          <ac:spMkLst>
            <pc:docMk/>
            <pc:sldMk cId="0" sldId="469"/>
            <ac:spMk id="7" creationId="{00000000-0000-0000-0000-000000000000}"/>
          </ac:spMkLst>
        </pc:spChg>
        <pc:spChg chg="add del mod">
          <ac:chgData name="SIMON SUAZO DURAN" userId="37c848ae-bad5-4277-82f0-ff1ec4aebe92" providerId="ADAL" clId="{08490B4C-88F4-4EF7-9DBD-AB41D3337A5F}" dt="2026-03-07T20:07:40.681" v="646" actId="13822"/>
          <ac:spMkLst>
            <pc:docMk/>
            <pc:sldMk cId="0" sldId="469"/>
            <ac:spMk id="10" creationId="{00000000-0000-0000-0000-000000000000}"/>
          </ac:spMkLst>
        </pc:spChg>
        <pc:spChg chg="mod">
          <ac:chgData name="SIMON SUAZO DURAN" userId="37c848ae-bad5-4277-82f0-ff1ec4aebe92" providerId="ADAL" clId="{08490B4C-88F4-4EF7-9DBD-AB41D3337A5F}" dt="2026-03-07T20:07:33.203" v="644" actId="13822"/>
          <ac:spMkLst>
            <pc:docMk/>
            <pc:sldMk cId="0" sldId="469"/>
            <ac:spMk id="12" creationId="{00000000-0000-0000-0000-000000000000}"/>
          </ac:spMkLst>
        </pc:spChg>
        <pc:spChg chg="mod">
          <ac:chgData name="SIMON SUAZO DURAN" userId="37c848ae-bad5-4277-82f0-ff1ec4aebe92" providerId="ADAL" clId="{08490B4C-88F4-4EF7-9DBD-AB41D3337A5F}" dt="2026-03-07T20:07:27.513" v="642" actId="13822"/>
          <ac:spMkLst>
            <pc:docMk/>
            <pc:sldMk cId="0" sldId="469"/>
            <ac:spMk id="14" creationId="{00000000-0000-0000-0000-000000000000}"/>
          </ac:spMkLst>
        </pc:spChg>
        <pc:picChg chg="mod modVis">
          <ac:chgData name="SIMON SUAZO DURAN" userId="37c848ae-bad5-4277-82f0-ff1ec4aebe92" providerId="ADAL" clId="{08490B4C-88F4-4EF7-9DBD-AB41D3337A5F}" dt="2026-03-07T20:06:55.790" v="638" actId="1076"/>
          <ac:picMkLst>
            <pc:docMk/>
            <pc:sldMk cId="0" sldId="469"/>
            <ac:picMk id="155" creationId="{A83660E4-C038-344B-1AA8-7594164D3C10}"/>
          </ac:picMkLst>
        </pc:picChg>
      </pc:sldChg>
      <pc:sldChg chg="addSp delSp modSp new del mod">
        <pc:chgData name="SIMON SUAZO DURAN" userId="37c848ae-bad5-4277-82f0-ff1ec4aebe92" providerId="ADAL" clId="{08490B4C-88F4-4EF7-9DBD-AB41D3337A5F}" dt="2026-03-07T19:34:25.595" v="135" actId="47"/>
        <pc:sldMkLst>
          <pc:docMk/>
          <pc:sldMk cId="3825249402" sldId="470"/>
        </pc:sldMkLst>
        <pc:picChg chg="add del mod">
          <ac:chgData name="SIMON SUAZO DURAN" userId="37c848ae-bad5-4277-82f0-ff1ec4aebe92" providerId="ADAL" clId="{08490B4C-88F4-4EF7-9DBD-AB41D3337A5F}" dt="2026-03-07T19:27:34.628" v="79" actId="478"/>
          <ac:picMkLst>
            <pc:docMk/>
            <pc:sldMk cId="3825249402" sldId="470"/>
            <ac:picMk id="3" creationId="{48815935-B5A6-32EC-0679-FEF0FA476C13}"/>
          </ac:picMkLst>
        </pc:picChg>
        <pc:picChg chg="add del mod">
          <ac:chgData name="SIMON SUAZO DURAN" userId="37c848ae-bad5-4277-82f0-ff1ec4aebe92" providerId="ADAL" clId="{08490B4C-88F4-4EF7-9DBD-AB41D3337A5F}" dt="2026-03-07T19:28:53.890" v="92" actId="478"/>
          <ac:picMkLst>
            <pc:docMk/>
            <pc:sldMk cId="3825249402" sldId="470"/>
            <ac:picMk id="5" creationId="{75F88187-AFD8-263F-4E4C-BC5508FD5D21}"/>
          </ac:picMkLst>
        </pc:picChg>
        <pc:picChg chg="add mod">
          <ac:chgData name="SIMON SUAZO DURAN" userId="37c848ae-bad5-4277-82f0-ff1ec4aebe92" providerId="ADAL" clId="{08490B4C-88F4-4EF7-9DBD-AB41D3337A5F}" dt="2026-03-07T19:29:08.555" v="103"/>
          <ac:picMkLst>
            <pc:docMk/>
            <pc:sldMk cId="3825249402" sldId="470"/>
            <ac:picMk id="7" creationId="{7E06AF54-99F8-8DB1-1030-54EE1D8B0038}"/>
          </ac:picMkLst>
        </pc:picChg>
      </pc:sldChg>
      <pc:sldChg chg="add del">
        <pc:chgData name="SIMON SUAZO DURAN" userId="37c848ae-bad5-4277-82f0-ff1ec4aebe92" providerId="ADAL" clId="{08490B4C-88F4-4EF7-9DBD-AB41D3337A5F}" dt="2026-03-07T19:34:23.148" v="133" actId="47"/>
        <pc:sldMkLst>
          <pc:docMk/>
          <pc:sldMk cId="0" sldId="471"/>
        </pc:sldMkLst>
      </pc:sldChg>
      <pc:sldChg chg="addSp delSp modSp add mod">
        <pc:chgData name="SIMON SUAZO DURAN" userId="37c848ae-bad5-4277-82f0-ff1ec4aebe92" providerId="ADAL" clId="{08490B4C-88F4-4EF7-9DBD-AB41D3337A5F}" dt="2026-03-07T20:09:45.381" v="676" actId="113"/>
        <pc:sldMkLst>
          <pc:docMk/>
          <pc:sldMk cId="0" sldId="472"/>
        </pc:sldMkLst>
        <pc:spChg chg="mod">
          <ac:chgData name="SIMON SUAZO DURAN" userId="37c848ae-bad5-4277-82f0-ff1ec4aebe92" providerId="ADAL" clId="{08490B4C-88F4-4EF7-9DBD-AB41D3337A5F}" dt="2026-03-07T20:08:24.200" v="655" actId="14100"/>
          <ac:spMkLst>
            <pc:docMk/>
            <pc:sldMk cId="0" sldId="472"/>
            <ac:spMk id="4" creationId="{00000000-0000-0000-0000-000000000000}"/>
          </ac:spMkLst>
        </pc:spChg>
        <pc:spChg chg="mod">
          <ac:chgData name="SIMON SUAZO DURAN" userId="37c848ae-bad5-4277-82f0-ff1ec4aebe92" providerId="ADAL" clId="{08490B4C-88F4-4EF7-9DBD-AB41D3337A5F}" dt="2026-03-07T20:08:39.208" v="659" actId="113"/>
          <ac:spMkLst>
            <pc:docMk/>
            <pc:sldMk cId="0" sldId="472"/>
            <ac:spMk id="5" creationId="{00000000-0000-0000-0000-000000000000}"/>
          </ac:spMkLst>
        </pc:spChg>
        <pc:spChg chg="mod">
          <ac:chgData name="SIMON SUAZO DURAN" userId="37c848ae-bad5-4277-82f0-ff1ec4aebe92" providerId="ADAL" clId="{08490B4C-88F4-4EF7-9DBD-AB41D3337A5F}" dt="2026-03-07T20:08:14.856" v="653" actId="255"/>
          <ac:spMkLst>
            <pc:docMk/>
            <pc:sldMk cId="0" sldId="472"/>
            <ac:spMk id="6" creationId="{00000000-0000-0000-0000-000000000000}"/>
          </ac:spMkLst>
        </pc:spChg>
        <pc:spChg chg="add del">
          <ac:chgData name="SIMON SUAZO DURAN" userId="37c848ae-bad5-4277-82f0-ff1ec4aebe92" providerId="ADAL" clId="{08490B4C-88F4-4EF7-9DBD-AB41D3337A5F}" dt="2026-03-07T20:08:18.963" v="654" actId="478"/>
          <ac:spMkLst>
            <pc:docMk/>
            <pc:sldMk cId="0" sldId="472"/>
            <ac:spMk id="8" creationId="{8CCB518C-B8C3-F8DF-56A3-C0F209A482C4}"/>
          </ac:spMkLst>
        </pc:spChg>
        <pc:spChg chg="mod">
          <ac:chgData name="SIMON SUAZO DURAN" userId="37c848ae-bad5-4277-82f0-ff1ec4aebe92" providerId="ADAL" clId="{08490B4C-88F4-4EF7-9DBD-AB41D3337A5F}" dt="2026-03-07T20:09:11.101" v="667" actId="255"/>
          <ac:spMkLst>
            <pc:docMk/>
            <pc:sldMk cId="0" sldId="472"/>
            <ac:spMk id="10" creationId="{00000000-0000-0000-0000-000000000000}"/>
          </ac:spMkLst>
        </pc:spChg>
        <pc:spChg chg="mod">
          <ac:chgData name="SIMON SUAZO DURAN" userId="37c848ae-bad5-4277-82f0-ff1ec4aebe92" providerId="ADAL" clId="{08490B4C-88F4-4EF7-9DBD-AB41D3337A5F}" dt="2026-03-07T20:09:22.099" v="671" actId="14100"/>
          <ac:spMkLst>
            <pc:docMk/>
            <pc:sldMk cId="0" sldId="472"/>
            <ac:spMk id="11" creationId="{00000000-0000-0000-0000-000000000000}"/>
          </ac:spMkLst>
        </pc:spChg>
        <pc:spChg chg="mod">
          <ac:chgData name="SIMON SUAZO DURAN" userId="37c848ae-bad5-4277-82f0-ff1ec4aebe92" providerId="ADAL" clId="{08490B4C-88F4-4EF7-9DBD-AB41D3337A5F}" dt="2026-03-07T20:08:47.166" v="661" actId="14100"/>
          <ac:spMkLst>
            <pc:docMk/>
            <pc:sldMk cId="0" sldId="472"/>
            <ac:spMk id="12" creationId="{00000000-0000-0000-0000-000000000000}"/>
          </ac:spMkLst>
        </pc:spChg>
        <pc:spChg chg="mod">
          <ac:chgData name="SIMON SUAZO DURAN" userId="37c848ae-bad5-4277-82f0-ff1ec4aebe92" providerId="ADAL" clId="{08490B4C-88F4-4EF7-9DBD-AB41D3337A5F}" dt="2026-03-07T20:08:57.694" v="664" actId="14100"/>
          <ac:spMkLst>
            <pc:docMk/>
            <pc:sldMk cId="0" sldId="472"/>
            <ac:spMk id="13" creationId="{00000000-0000-0000-0000-000000000000}"/>
          </ac:spMkLst>
        </pc:spChg>
        <pc:spChg chg="mod">
          <ac:chgData name="SIMON SUAZO DURAN" userId="37c848ae-bad5-4277-82f0-ff1ec4aebe92" providerId="ADAL" clId="{08490B4C-88F4-4EF7-9DBD-AB41D3337A5F}" dt="2026-03-07T20:09:42.145" v="675" actId="14100"/>
          <ac:spMkLst>
            <pc:docMk/>
            <pc:sldMk cId="0" sldId="472"/>
            <ac:spMk id="14" creationId="{00000000-0000-0000-0000-000000000000}"/>
          </ac:spMkLst>
        </pc:spChg>
        <pc:spChg chg="mod">
          <ac:chgData name="SIMON SUAZO DURAN" userId="37c848ae-bad5-4277-82f0-ff1ec4aebe92" providerId="ADAL" clId="{08490B4C-88F4-4EF7-9DBD-AB41D3337A5F}" dt="2026-03-07T20:09:45.381" v="676" actId="113"/>
          <ac:spMkLst>
            <pc:docMk/>
            <pc:sldMk cId="0" sldId="472"/>
            <ac:spMk id="15" creationId="{00000000-0000-0000-0000-000000000000}"/>
          </ac:spMkLst>
        </pc:spChg>
      </pc:sldChg>
      <pc:sldChg chg="modSp add del mod">
        <pc:chgData name="SIMON SUAZO DURAN" userId="37c848ae-bad5-4277-82f0-ff1ec4aebe92" providerId="ADAL" clId="{08490B4C-88F4-4EF7-9DBD-AB41D3337A5F}" dt="2026-03-08T18:44:06.616" v="689" actId="2696"/>
        <pc:sldMkLst>
          <pc:docMk/>
          <pc:sldMk cId="3456100496" sldId="487"/>
        </pc:sldMkLst>
        <pc:spChg chg="mod">
          <ac:chgData name="SIMON SUAZO DURAN" userId="37c848ae-bad5-4277-82f0-ff1ec4aebe92" providerId="ADAL" clId="{08490B4C-88F4-4EF7-9DBD-AB41D3337A5F}" dt="2026-03-07T19:49:48.499" v="367" actId="14100"/>
          <ac:spMkLst>
            <pc:docMk/>
            <pc:sldMk cId="3456100496" sldId="487"/>
            <ac:spMk id="2" creationId="{280FDF17-6A8E-9C86-AA09-59F0139FA987}"/>
          </ac:spMkLst>
        </pc:spChg>
        <pc:spChg chg="mod">
          <ac:chgData name="SIMON SUAZO DURAN" userId="37c848ae-bad5-4277-82f0-ff1ec4aebe92" providerId="ADAL" clId="{08490B4C-88F4-4EF7-9DBD-AB41D3337A5F}" dt="2026-03-07T19:49:55.923" v="391" actId="20577"/>
          <ac:spMkLst>
            <pc:docMk/>
            <pc:sldMk cId="3456100496" sldId="487"/>
            <ac:spMk id="210" creationId="{00000000-0000-0000-0000-000000000000}"/>
          </ac:spMkLst>
        </pc:spChg>
      </pc:sldChg>
      <pc:sldChg chg="add">
        <pc:chgData name="SIMON SUAZO DURAN" userId="37c848ae-bad5-4277-82f0-ff1ec4aebe92" providerId="ADAL" clId="{08490B4C-88F4-4EF7-9DBD-AB41D3337A5F}" dt="2026-03-08T18:43:37.299" v="688"/>
        <pc:sldMkLst>
          <pc:docMk/>
          <pc:sldMk cId="4081435784" sldId="507"/>
        </pc:sldMkLst>
      </pc:sldChg>
      <pc:sldChg chg="modSp add mod">
        <pc:chgData name="SIMON SUAZO DURAN" userId="37c848ae-bad5-4277-82f0-ff1ec4aebe92" providerId="ADAL" clId="{08490B4C-88F4-4EF7-9DBD-AB41D3337A5F}" dt="2026-03-07T20:10:05.498" v="679" actId="113"/>
        <pc:sldMkLst>
          <pc:docMk/>
          <pc:sldMk cId="0" sldId="3600"/>
        </pc:sldMkLst>
        <pc:spChg chg="mod">
          <ac:chgData name="SIMON SUAZO DURAN" userId="37c848ae-bad5-4277-82f0-ff1ec4aebe92" providerId="ADAL" clId="{08490B4C-88F4-4EF7-9DBD-AB41D3337A5F}" dt="2026-03-07T19:36:15.570" v="149"/>
          <ac:spMkLst>
            <pc:docMk/>
            <pc:sldMk cId="0" sldId="3600"/>
            <ac:spMk id="4" creationId="{00000000-0000-0000-0000-000000000000}"/>
          </ac:spMkLst>
        </pc:spChg>
        <pc:spChg chg="mod">
          <ac:chgData name="SIMON SUAZO DURAN" userId="37c848ae-bad5-4277-82f0-ff1ec4aebe92" providerId="ADAL" clId="{08490B4C-88F4-4EF7-9DBD-AB41D3337A5F}" dt="2026-03-07T19:36:15.570" v="149"/>
          <ac:spMkLst>
            <pc:docMk/>
            <pc:sldMk cId="0" sldId="3600"/>
            <ac:spMk id="5" creationId="{00000000-0000-0000-0000-000000000000}"/>
          </ac:spMkLst>
        </pc:spChg>
        <pc:spChg chg="mod">
          <ac:chgData name="SIMON SUAZO DURAN" userId="37c848ae-bad5-4277-82f0-ff1ec4aebe92" providerId="ADAL" clId="{08490B4C-88F4-4EF7-9DBD-AB41D3337A5F}" dt="2026-03-07T20:09:57.858" v="677" actId="13822"/>
          <ac:spMkLst>
            <pc:docMk/>
            <pc:sldMk cId="0" sldId="3600"/>
            <ac:spMk id="6" creationId="{00000000-0000-0000-0000-000000000000}"/>
          </ac:spMkLst>
        </pc:spChg>
        <pc:spChg chg="mod">
          <ac:chgData name="SIMON SUAZO DURAN" userId="37c848ae-bad5-4277-82f0-ff1ec4aebe92" providerId="ADAL" clId="{08490B4C-88F4-4EF7-9DBD-AB41D3337A5F}" dt="2026-03-07T20:10:05.498" v="679" actId="113"/>
          <ac:spMkLst>
            <pc:docMk/>
            <pc:sldMk cId="0" sldId="3600"/>
            <ac:spMk id="7" creationId="{00000000-0000-0000-0000-000000000000}"/>
          </ac:spMkLst>
        </pc:spChg>
        <pc:grpChg chg="mod">
          <ac:chgData name="SIMON SUAZO DURAN" userId="37c848ae-bad5-4277-82f0-ff1ec4aebe92" providerId="ADAL" clId="{08490B4C-88F4-4EF7-9DBD-AB41D3337A5F}" dt="2026-03-07T19:36:20.553" v="151" actId="1076"/>
          <ac:grpSpMkLst>
            <pc:docMk/>
            <pc:sldMk cId="0" sldId="3600"/>
            <ac:grpSpMk id="2" creationId="{00000000-0000-0000-0000-000000000000}"/>
          </ac:grpSpMkLst>
        </pc:grpChg>
        <pc:grpChg chg="mod">
          <ac:chgData name="SIMON SUAZO DURAN" userId="37c848ae-bad5-4277-82f0-ff1ec4aebe92" providerId="ADAL" clId="{08490B4C-88F4-4EF7-9DBD-AB41D3337A5F}" dt="2026-03-07T19:36:15.570" v="149"/>
          <ac:grpSpMkLst>
            <pc:docMk/>
            <pc:sldMk cId="0" sldId="3600"/>
            <ac:grpSpMk id="3" creationId="{00000000-0000-0000-0000-000000000000}"/>
          </ac:grpSpMkLst>
        </pc:grpChg>
        <pc:picChg chg="mod">
          <ac:chgData name="SIMON SUAZO DURAN" userId="37c848ae-bad5-4277-82f0-ff1ec4aebe92" providerId="ADAL" clId="{08490B4C-88F4-4EF7-9DBD-AB41D3337A5F}" dt="2026-03-07T19:36:24.291" v="152" actId="1076"/>
          <ac:picMkLst>
            <pc:docMk/>
            <pc:sldMk cId="0" sldId="3600"/>
            <ac:picMk id="11" creationId="{CD7C67FF-FAA6-2F78-4236-F26E0B769049}"/>
          </ac:picMkLst>
        </pc:picChg>
      </pc:sldChg>
      <pc:sldChg chg="modSp add mod">
        <pc:chgData name="SIMON SUAZO DURAN" userId="37c848ae-bad5-4277-82f0-ff1ec4aebe92" providerId="ADAL" clId="{08490B4C-88F4-4EF7-9DBD-AB41D3337A5F}" dt="2026-03-07T20:15:22.101" v="686" actId="13822"/>
        <pc:sldMkLst>
          <pc:docMk/>
          <pc:sldMk cId="0" sldId="3601"/>
        </pc:sldMkLst>
        <pc:spChg chg="mod">
          <ac:chgData name="SIMON SUAZO DURAN" userId="37c848ae-bad5-4277-82f0-ff1ec4aebe92" providerId="ADAL" clId="{08490B4C-88F4-4EF7-9DBD-AB41D3337A5F}" dt="2026-03-07T20:15:22.101" v="686" actId="13822"/>
          <ac:spMkLst>
            <pc:docMk/>
            <pc:sldMk cId="0" sldId="3601"/>
            <ac:spMk id="6" creationId="{00000000-0000-0000-0000-000000000000}"/>
          </ac:spMkLst>
        </pc:spChg>
        <pc:spChg chg="mod">
          <ac:chgData name="SIMON SUAZO DURAN" userId="37c848ae-bad5-4277-82f0-ff1ec4aebe92" providerId="ADAL" clId="{08490B4C-88F4-4EF7-9DBD-AB41D3337A5F}" dt="2026-03-07T20:15:02.324" v="683" actId="2711"/>
          <ac:spMkLst>
            <pc:docMk/>
            <pc:sldMk cId="0" sldId="3601"/>
            <ac:spMk id="7" creationId="{00000000-0000-0000-0000-000000000000}"/>
          </ac:spMkLst>
        </pc:spChg>
        <pc:grpChg chg="mod">
          <ac:chgData name="SIMON SUAZO DURAN" userId="37c848ae-bad5-4277-82f0-ff1ec4aebe92" providerId="ADAL" clId="{08490B4C-88F4-4EF7-9DBD-AB41D3337A5F}" dt="2026-03-07T20:15:09.147" v="685" actId="14100"/>
          <ac:grpSpMkLst>
            <pc:docMk/>
            <pc:sldMk cId="0" sldId="3601"/>
            <ac:grpSpMk id="5" creationId="{00000000-0000-0000-0000-000000000000}"/>
          </ac:grpSpMkLst>
        </pc:grpChg>
        <pc:picChg chg="mod">
          <ac:chgData name="SIMON SUAZO DURAN" userId="37c848ae-bad5-4277-82f0-ff1ec4aebe92" providerId="ADAL" clId="{08490B4C-88F4-4EF7-9DBD-AB41D3337A5F}" dt="2026-03-07T19:40:09.933" v="189" actId="1076"/>
          <ac:picMkLst>
            <pc:docMk/>
            <pc:sldMk cId="0" sldId="3601"/>
            <ac:picMk id="9" creationId="{F8E9A08F-AE51-5F62-4F3A-6C7557DB3875}"/>
          </ac:picMkLst>
        </pc:picChg>
      </pc:sldChg>
      <pc:sldChg chg="modSp add mod">
        <pc:chgData name="SIMON SUAZO DURAN" userId="37c848ae-bad5-4277-82f0-ff1ec4aebe92" providerId="ADAL" clId="{08490B4C-88F4-4EF7-9DBD-AB41D3337A5F}" dt="2026-03-07T20:15:36.621" v="687" actId="115"/>
        <pc:sldMkLst>
          <pc:docMk/>
          <pc:sldMk cId="0" sldId="3602"/>
        </pc:sldMkLst>
        <pc:spChg chg="mod">
          <ac:chgData name="SIMON SUAZO DURAN" userId="37c848ae-bad5-4277-82f0-ff1ec4aebe92" providerId="ADAL" clId="{08490B4C-88F4-4EF7-9DBD-AB41D3337A5F}" dt="2026-03-07T20:15:36.621" v="687" actId="115"/>
          <ac:spMkLst>
            <pc:docMk/>
            <pc:sldMk cId="0" sldId="3602"/>
            <ac:spMk id="4" creationId="{00000000-0000-0000-0000-000000000000}"/>
          </ac:spMkLst>
        </pc:spChg>
        <pc:spChg chg="mod">
          <ac:chgData name="SIMON SUAZO DURAN" userId="37c848ae-bad5-4277-82f0-ff1ec4aebe92" providerId="ADAL" clId="{08490B4C-88F4-4EF7-9DBD-AB41D3337A5F}" dt="2026-03-07T19:44:17.705" v="269" actId="113"/>
          <ac:spMkLst>
            <pc:docMk/>
            <pc:sldMk cId="0" sldId="3602"/>
            <ac:spMk id="5" creationId="{00000000-0000-0000-0000-000000000000}"/>
          </ac:spMkLst>
        </pc:spChg>
        <pc:grpChg chg="mod">
          <ac:chgData name="SIMON SUAZO DURAN" userId="37c848ae-bad5-4277-82f0-ff1ec4aebe92" providerId="ADAL" clId="{08490B4C-88F4-4EF7-9DBD-AB41D3337A5F}" dt="2026-03-07T19:43:08.653" v="245"/>
          <ac:grpSpMkLst>
            <pc:docMk/>
            <pc:sldMk cId="0" sldId="3602"/>
            <ac:grpSpMk id="3" creationId="{00000000-0000-0000-0000-000000000000}"/>
          </ac:grpSpMkLst>
        </pc:grpChg>
      </pc:sldChg>
      <pc:sldChg chg="modSp add del mod">
        <pc:chgData name="SIMON SUAZO DURAN" userId="37c848ae-bad5-4277-82f0-ff1ec4aebe92" providerId="ADAL" clId="{08490B4C-88F4-4EF7-9DBD-AB41D3337A5F}" dt="2026-03-08T18:47:16.031" v="832" actId="313"/>
        <pc:sldMkLst>
          <pc:docMk/>
          <pc:sldMk cId="0" sldId="3603"/>
        </pc:sldMkLst>
        <pc:spChg chg="mod">
          <ac:chgData name="SIMON SUAZO DURAN" userId="37c848ae-bad5-4277-82f0-ff1ec4aebe92" providerId="ADAL" clId="{08490B4C-88F4-4EF7-9DBD-AB41D3337A5F}" dt="2026-03-08T18:46:49.736" v="729" actId="20577"/>
          <ac:spMkLst>
            <pc:docMk/>
            <pc:sldMk cId="0" sldId="3603"/>
            <ac:spMk id="155" creationId="{00000000-0000-0000-0000-000000000000}"/>
          </ac:spMkLst>
        </pc:spChg>
        <pc:spChg chg="mod">
          <ac:chgData name="SIMON SUAZO DURAN" userId="37c848ae-bad5-4277-82f0-ff1ec4aebe92" providerId="ADAL" clId="{08490B4C-88F4-4EF7-9DBD-AB41D3337A5F}" dt="2026-03-08T18:47:16.031" v="832" actId="313"/>
          <ac:spMkLst>
            <pc:docMk/>
            <pc:sldMk cId="0" sldId="3603"/>
            <ac:spMk id="156" creationId="{00000000-0000-0000-0000-000000000000}"/>
          </ac:spMkLst>
        </pc:spChg>
      </pc:sldChg>
      <pc:sldChg chg="addSp modSp add mod">
        <pc:chgData name="SIMON SUAZO DURAN" userId="37c848ae-bad5-4277-82f0-ff1ec4aebe92" providerId="ADAL" clId="{08490B4C-88F4-4EF7-9DBD-AB41D3337A5F}" dt="2026-03-08T19:11:10.237" v="944" actId="1076"/>
        <pc:sldMkLst>
          <pc:docMk/>
          <pc:sldMk cId="0" sldId="3604"/>
        </pc:sldMkLst>
        <pc:spChg chg="add mod">
          <ac:chgData name="SIMON SUAZO DURAN" userId="37c848ae-bad5-4277-82f0-ff1ec4aebe92" providerId="ADAL" clId="{08490B4C-88F4-4EF7-9DBD-AB41D3337A5F}" dt="2026-03-08T19:10:31.023" v="882" actId="13822"/>
          <ac:spMkLst>
            <pc:docMk/>
            <pc:sldMk cId="0" sldId="3604"/>
            <ac:spMk id="2" creationId="{90C97721-65E3-0DE4-714B-9175C62CEC37}"/>
          </ac:spMkLst>
        </pc:spChg>
        <pc:spChg chg="mod">
          <ac:chgData name="SIMON SUAZO DURAN" userId="37c848ae-bad5-4277-82f0-ff1ec4aebe92" providerId="ADAL" clId="{08490B4C-88F4-4EF7-9DBD-AB41D3337A5F}" dt="2026-03-08T19:09:45.723" v="850" actId="20577"/>
          <ac:spMkLst>
            <pc:docMk/>
            <pc:sldMk cId="0" sldId="3604"/>
            <ac:spMk id="7046" creationId="{00000000-0000-0000-0000-000000000000}"/>
          </ac:spMkLst>
        </pc:spChg>
        <pc:spChg chg="mod">
          <ac:chgData name="SIMON SUAZO DURAN" userId="37c848ae-bad5-4277-82f0-ff1ec4aebe92" providerId="ADAL" clId="{08490B4C-88F4-4EF7-9DBD-AB41D3337A5F}" dt="2026-03-08T19:11:10.237" v="944" actId="1076"/>
          <ac:spMkLst>
            <pc:docMk/>
            <pc:sldMk cId="0" sldId="3604"/>
            <ac:spMk id="7063" creationId="{00000000-0000-0000-0000-000000000000}"/>
          </ac:spMkLst>
        </pc:spChg>
        <pc:spChg chg="mod">
          <ac:chgData name="SIMON SUAZO DURAN" userId="37c848ae-bad5-4277-82f0-ff1ec4aebe92" providerId="ADAL" clId="{08490B4C-88F4-4EF7-9DBD-AB41D3337A5F}" dt="2026-03-08T19:10:46.756" v="906" actId="20577"/>
          <ac:spMkLst>
            <pc:docMk/>
            <pc:sldMk cId="0" sldId="3604"/>
            <ac:spMk id="7066" creationId="{00000000-0000-0000-0000-000000000000}"/>
          </ac:spMkLst>
        </pc:spChg>
        <pc:spChg chg="mod">
          <ac:chgData name="SIMON SUAZO DURAN" userId="37c848ae-bad5-4277-82f0-ff1ec4aebe92" providerId="ADAL" clId="{08490B4C-88F4-4EF7-9DBD-AB41D3337A5F}" dt="2026-03-08T19:10:55.812" v="917" actId="20577"/>
          <ac:spMkLst>
            <pc:docMk/>
            <pc:sldMk cId="0" sldId="3604"/>
            <ac:spMk id="7069" creationId="{00000000-0000-0000-0000-000000000000}"/>
          </ac:spMkLst>
        </pc:spChg>
        <pc:spChg chg="mod">
          <ac:chgData name="SIMON SUAZO DURAN" userId="37c848ae-bad5-4277-82f0-ff1ec4aebe92" providerId="ADAL" clId="{08490B4C-88F4-4EF7-9DBD-AB41D3337A5F}" dt="2026-03-08T19:11:05.747" v="943" actId="20577"/>
          <ac:spMkLst>
            <pc:docMk/>
            <pc:sldMk cId="0" sldId="3604"/>
            <ac:spMk id="7072" creationId="{00000000-0000-0000-0000-000000000000}"/>
          </ac:spMkLst>
        </pc:spChg>
      </pc:sldChg>
      <pc:sldChg chg="modSp add del mod">
        <pc:chgData name="SIMON SUAZO DURAN" userId="37c848ae-bad5-4277-82f0-ff1ec4aebe92" providerId="ADAL" clId="{08490B4C-88F4-4EF7-9DBD-AB41D3337A5F}" dt="2026-03-08T18:44:06.616" v="689" actId="2696"/>
        <pc:sldMkLst>
          <pc:docMk/>
          <pc:sldMk cId="569392648" sldId="3604"/>
        </pc:sldMkLst>
        <pc:spChg chg="mod">
          <ac:chgData name="SIMON SUAZO DURAN" userId="37c848ae-bad5-4277-82f0-ff1ec4aebe92" providerId="ADAL" clId="{08490B4C-88F4-4EF7-9DBD-AB41D3337A5F}" dt="2026-03-07T19:56:17.325" v="551" actId="20577"/>
          <ac:spMkLst>
            <pc:docMk/>
            <pc:sldMk cId="569392648" sldId="3604"/>
            <ac:spMk id="2" creationId="{00000000-0000-0000-0000-000000000000}"/>
          </ac:spMkLst>
        </pc:spChg>
      </pc:sldChg>
      <pc:sldChg chg="addSp modSp add mod">
        <pc:chgData name="SIMON SUAZO DURAN" userId="37c848ae-bad5-4277-82f0-ff1ec4aebe92" providerId="ADAL" clId="{08490B4C-88F4-4EF7-9DBD-AB41D3337A5F}" dt="2026-03-08T19:15:33.039" v="1256" actId="13822"/>
        <pc:sldMkLst>
          <pc:docMk/>
          <pc:sldMk cId="2024542833" sldId="3605"/>
        </pc:sldMkLst>
        <pc:spChg chg="mod">
          <ac:chgData name="SIMON SUAZO DURAN" userId="37c848ae-bad5-4277-82f0-ff1ec4aebe92" providerId="ADAL" clId="{08490B4C-88F4-4EF7-9DBD-AB41D3337A5F}" dt="2026-03-08T19:13:27.930" v="1043" actId="1076"/>
          <ac:spMkLst>
            <pc:docMk/>
            <pc:sldMk cId="2024542833" sldId="3605"/>
            <ac:spMk id="2" creationId="{999A5907-06B1-DF0B-7231-58F0A0E52754}"/>
          </ac:spMkLst>
        </pc:spChg>
        <pc:spChg chg="add mod">
          <ac:chgData name="SIMON SUAZO DURAN" userId="37c848ae-bad5-4277-82f0-ff1ec4aebe92" providerId="ADAL" clId="{08490B4C-88F4-4EF7-9DBD-AB41D3337A5F}" dt="2026-03-08T19:15:33.039" v="1256" actId="13822"/>
          <ac:spMkLst>
            <pc:docMk/>
            <pc:sldMk cId="2024542833" sldId="3605"/>
            <ac:spMk id="4" creationId="{C88BD357-0957-2445-2A1F-80F238139EFD}"/>
          </ac:spMkLst>
        </pc:spChg>
        <pc:spChg chg="mod">
          <ac:chgData name="SIMON SUAZO DURAN" userId="37c848ae-bad5-4277-82f0-ff1ec4aebe92" providerId="ADAL" clId="{08490B4C-88F4-4EF7-9DBD-AB41D3337A5F}" dt="2026-03-08T19:13:03.194" v="999" actId="313"/>
          <ac:spMkLst>
            <pc:docMk/>
            <pc:sldMk cId="2024542833" sldId="3605"/>
            <ac:spMk id="7046" creationId="{CDA3344C-329A-3D75-A4D5-59E8401DF99E}"/>
          </ac:spMkLst>
        </pc:spChg>
        <pc:spChg chg="mod">
          <ac:chgData name="SIMON SUAZO DURAN" userId="37c848ae-bad5-4277-82f0-ff1ec4aebe92" providerId="ADAL" clId="{08490B4C-88F4-4EF7-9DBD-AB41D3337A5F}" dt="2026-03-08T19:15:21.593" v="1253" actId="1076"/>
          <ac:spMkLst>
            <pc:docMk/>
            <pc:sldMk cId="2024542833" sldId="3605"/>
            <ac:spMk id="7047" creationId="{8085AA9D-E519-3A7D-13EF-70B8E61E394B}"/>
          </ac:spMkLst>
        </pc:spChg>
        <pc:spChg chg="mod">
          <ac:chgData name="SIMON SUAZO DURAN" userId="37c848ae-bad5-4277-82f0-ff1ec4aebe92" providerId="ADAL" clId="{08490B4C-88F4-4EF7-9DBD-AB41D3337A5F}" dt="2026-03-08T19:13:41.741" v="1073" actId="20577"/>
          <ac:spMkLst>
            <pc:docMk/>
            <pc:sldMk cId="2024542833" sldId="3605"/>
            <ac:spMk id="7063" creationId="{15102D9E-AFF6-B732-F94E-3311A1272C92}"/>
          </ac:spMkLst>
        </pc:spChg>
        <pc:spChg chg="mod">
          <ac:chgData name="SIMON SUAZO DURAN" userId="37c848ae-bad5-4277-82f0-ff1ec4aebe92" providerId="ADAL" clId="{08490B4C-88F4-4EF7-9DBD-AB41D3337A5F}" dt="2026-03-08T19:13:53.966" v="1109" actId="20577"/>
          <ac:spMkLst>
            <pc:docMk/>
            <pc:sldMk cId="2024542833" sldId="3605"/>
            <ac:spMk id="7066" creationId="{8489B498-4E33-2B4C-EDE6-8F550D5B3615}"/>
          </ac:spMkLst>
        </pc:spChg>
        <pc:spChg chg="mod">
          <ac:chgData name="SIMON SUAZO DURAN" userId="37c848ae-bad5-4277-82f0-ff1ec4aebe92" providerId="ADAL" clId="{08490B4C-88F4-4EF7-9DBD-AB41D3337A5F}" dt="2026-03-08T19:14:20.869" v="1152" actId="20577"/>
          <ac:spMkLst>
            <pc:docMk/>
            <pc:sldMk cId="2024542833" sldId="3605"/>
            <ac:spMk id="7069" creationId="{697E4078-A6D1-619A-BBE1-57FA66462A5A}"/>
          </ac:spMkLst>
        </pc:spChg>
        <pc:spChg chg="mod">
          <ac:chgData name="SIMON SUAZO DURAN" userId="37c848ae-bad5-4277-82f0-ff1ec4aebe92" providerId="ADAL" clId="{08490B4C-88F4-4EF7-9DBD-AB41D3337A5F}" dt="2026-03-08T19:14:51.354" v="1201" actId="20577"/>
          <ac:spMkLst>
            <pc:docMk/>
            <pc:sldMk cId="2024542833" sldId="3605"/>
            <ac:spMk id="7072" creationId="{5E9F6AF3-84F7-BC52-D1EA-485F09C0A905}"/>
          </ac:spMkLst>
        </pc:spChg>
      </pc:sldChg>
      <pc:sldMasterChg chg="del delSldLayout">
        <pc:chgData name="SIMON SUAZO DURAN" userId="37c848ae-bad5-4277-82f0-ff1ec4aebe92" providerId="ADAL" clId="{08490B4C-88F4-4EF7-9DBD-AB41D3337A5F}" dt="2026-03-08T18:44:06.616" v="689" actId="2696"/>
        <pc:sldMasterMkLst>
          <pc:docMk/>
          <pc:sldMasterMk cId="2247857184" sldId="2147483660"/>
        </pc:sldMasterMkLst>
        <pc:sldLayoutChg chg="del">
          <pc:chgData name="SIMON SUAZO DURAN" userId="37c848ae-bad5-4277-82f0-ff1ec4aebe92" providerId="ADAL" clId="{08490B4C-88F4-4EF7-9DBD-AB41D3337A5F}" dt="2026-03-08T18:44:06.616" v="689" actId="2696"/>
          <pc:sldLayoutMkLst>
            <pc:docMk/>
            <pc:sldMasterMk cId="2247857184" sldId="2147483660"/>
            <pc:sldLayoutMk cId="1151959325" sldId="2147483661"/>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936868621" sldId="2147483662"/>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2691406479" sldId="2147483663"/>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4028873475" sldId="2147483664"/>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1520905753" sldId="2147483665"/>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2569895949" sldId="2147483666"/>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3269598332" sldId="2147483667"/>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876049565" sldId="2147483668"/>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3569408954" sldId="2147483669"/>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588930725" sldId="2147483670"/>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913252869" sldId="2147483671"/>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3596395603" sldId="2147483672"/>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524150067" sldId="2147483673"/>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3682352958" sldId="2147483674"/>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3875042107" sldId="2147483675"/>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2505871234" sldId="2147483676"/>
          </pc:sldLayoutMkLst>
        </pc:sldLayoutChg>
        <pc:sldLayoutChg chg="del">
          <pc:chgData name="SIMON SUAZO DURAN" userId="37c848ae-bad5-4277-82f0-ff1ec4aebe92" providerId="ADAL" clId="{08490B4C-88F4-4EF7-9DBD-AB41D3337A5F}" dt="2026-03-08T18:44:06.616" v="689" actId="2696"/>
          <pc:sldLayoutMkLst>
            <pc:docMk/>
            <pc:sldMasterMk cId="2247857184" sldId="2147483660"/>
            <pc:sldLayoutMk cId="29781922" sldId="2147483677"/>
          </pc:sldLayoutMkLst>
        </pc:sldLayoutChg>
      </pc:sldMasterChg>
      <pc:sldMasterChg chg="addSldLayout delSldLayout">
        <pc:chgData name="SIMON SUAZO DURAN" userId="37c848ae-bad5-4277-82f0-ff1ec4aebe92" providerId="ADAL" clId="{08490B4C-88F4-4EF7-9DBD-AB41D3337A5F}" dt="2026-03-07T19:58:48.287" v="614" actId="47"/>
        <pc:sldMasterMkLst>
          <pc:docMk/>
          <pc:sldMasterMk cId="572812484" sldId="2147483690"/>
        </pc:sldMasterMkLst>
        <pc:sldLayoutChg chg="add del">
          <pc:chgData name="SIMON SUAZO DURAN" userId="37c848ae-bad5-4277-82f0-ff1ec4aebe92" providerId="ADAL" clId="{08490B4C-88F4-4EF7-9DBD-AB41D3337A5F}" dt="2026-03-07T19:58:48.287" v="614" actId="47"/>
          <pc:sldLayoutMkLst>
            <pc:docMk/>
            <pc:sldMasterMk cId="572812484" sldId="2147483690"/>
            <pc:sldLayoutMk cId="1335090985" sldId="2147483706"/>
          </pc:sldLayoutMkLst>
        </pc:sldLayoutChg>
      </pc:sldMasterChg>
      <pc:sldMasterChg chg="del delSldLayout">
        <pc:chgData name="SIMON SUAZO DURAN" userId="37c848ae-bad5-4277-82f0-ff1ec4aebe92" providerId="ADAL" clId="{08490B4C-88F4-4EF7-9DBD-AB41D3337A5F}" dt="2026-03-08T18:44:06.616" v="689" actId="2696"/>
        <pc:sldMasterMkLst>
          <pc:docMk/>
          <pc:sldMasterMk cId="1478453427" sldId="2147483761"/>
        </pc:sldMasterMkLst>
        <pc:sldLayoutChg chg="del">
          <pc:chgData name="SIMON SUAZO DURAN" userId="37c848ae-bad5-4277-82f0-ff1ec4aebe92" providerId="ADAL" clId="{08490B4C-88F4-4EF7-9DBD-AB41D3337A5F}" dt="2026-03-08T18:44:06.616" v="689" actId="2696"/>
          <pc:sldLayoutMkLst>
            <pc:docMk/>
            <pc:sldMasterMk cId="1478453427" sldId="2147483761"/>
            <pc:sldLayoutMk cId="3018266052" sldId="2147483762"/>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3328014075" sldId="2147483763"/>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1098113256" sldId="2147483764"/>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2618702949" sldId="2147483765"/>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2930643231" sldId="2147483766"/>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786904165" sldId="2147483767"/>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1007899320" sldId="2147483768"/>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732126545" sldId="2147483769"/>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1110503086" sldId="2147483770"/>
          </pc:sldLayoutMkLst>
        </pc:sldLayoutChg>
        <pc:sldLayoutChg chg="del">
          <pc:chgData name="SIMON SUAZO DURAN" userId="37c848ae-bad5-4277-82f0-ff1ec4aebe92" providerId="ADAL" clId="{08490B4C-88F4-4EF7-9DBD-AB41D3337A5F}" dt="2026-03-08T18:44:06.616" v="689" actId="2696"/>
          <pc:sldLayoutMkLst>
            <pc:docMk/>
            <pc:sldMasterMk cId="1478453427" sldId="2147483761"/>
            <pc:sldLayoutMk cId="3859260256" sldId="2147483771"/>
          </pc:sldLayoutMkLst>
        </pc:sldLayoutChg>
      </pc:sldMasterChg>
      <pc:sldMasterChg chg="del delSldLayout">
        <pc:chgData name="SIMON SUAZO DURAN" userId="37c848ae-bad5-4277-82f0-ff1ec4aebe92" providerId="ADAL" clId="{08490B4C-88F4-4EF7-9DBD-AB41D3337A5F}" dt="2026-03-08T18:44:06.616" v="689" actId="2696"/>
        <pc:sldMasterMkLst>
          <pc:docMk/>
          <pc:sldMasterMk cId="353460489" sldId="2147483784"/>
        </pc:sldMasterMkLst>
        <pc:sldLayoutChg chg="del">
          <pc:chgData name="SIMON SUAZO DURAN" userId="37c848ae-bad5-4277-82f0-ff1ec4aebe92" providerId="ADAL" clId="{08490B4C-88F4-4EF7-9DBD-AB41D3337A5F}" dt="2026-03-08T18:44:06.616" v="689" actId="2696"/>
          <pc:sldLayoutMkLst>
            <pc:docMk/>
            <pc:sldMasterMk cId="353460489" sldId="2147483784"/>
            <pc:sldLayoutMk cId="1518098055" sldId="2147483785"/>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53174959" sldId="2147483786"/>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346183991" sldId="2147483787"/>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1769406125" sldId="2147483788"/>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965504178" sldId="2147483789"/>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4049432402" sldId="2147483790"/>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067293842" sldId="2147483791"/>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197193086" sldId="2147483792"/>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349976585" sldId="2147483793"/>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880095043" sldId="2147483794"/>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759768743" sldId="2147483795"/>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485754722" sldId="2147483796"/>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932795412" sldId="2147483797"/>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1160609258" sldId="2147483798"/>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1077813545" sldId="2147483799"/>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1167326859" sldId="2147483800"/>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1065810393" sldId="2147483801"/>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662032119" sldId="2147483802"/>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205998077" sldId="2147483803"/>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990853105" sldId="2147483804"/>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3492571108" sldId="2147483805"/>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071910075" sldId="2147483806"/>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679972588" sldId="2147483807"/>
          </pc:sldLayoutMkLst>
        </pc:sldLayoutChg>
        <pc:sldLayoutChg chg="del">
          <pc:chgData name="SIMON SUAZO DURAN" userId="37c848ae-bad5-4277-82f0-ff1ec4aebe92" providerId="ADAL" clId="{08490B4C-88F4-4EF7-9DBD-AB41D3337A5F}" dt="2026-03-08T18:44:06.616" v="689" actId="2696"/>
          <pc:sldLayoutMkLst>
            <pc:docMk/>
            <pc:sldMasterMk cId="353460489" sldId="2147483784"/>
            <pc:sldLayoutMk cId="2942008230" sldId="2147483808"/>
          </pc:sldLayoutMkLst>
        </pc:sldLayoutChg>
      </pc:sldMasterChg>
      <pc:sldMasterChg chg="del delSldLayout">
        <pc:chgData name="SIMON SUAZO DURAN" userId="37c848ae-bad5-4277-82f0-ff1ec4aebe92" providerId="ADAL" clId="{08490B4C-88F4-4EF7-9DBD-AB41D3337A5F}" dt="2026-03-08T18:44:06.616" v="689" actId="2696"/>
        <pc:sldMasterMkLst>
          <pc:docMk/>
          <pc:sldMasterMk cId="2072712187" sldId="2147483809"/>
        </pc:sldMasterMkLst>
        <pc:sldLayoutChg chg="del">
          <pc:chgData name="SIMON SUAZO DURAN" userId="37c848ae-bad5-4277-82f0-ff1ec4aebe92" providerId="ADAL" clId="{08490B4C-88F4-4EF7-9DBD-AB41D3337A5F}" dt="2026-03-08T18:44:06.616" v="689" actId="2696"/>
          <pc:sldLayoutMkLst>
            <pc:docMk/>
            <pc:sldMasterMk cId="2072712187" sldId="2147483809"/>
            <pc:sldLayoutMk cId="1668572933" sldId="2147483810"/>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55231161" sldId="2147483811"/>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1079166926" sldId="2147483812"/>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433205894" sldId="2147483813"/>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097463277" sldId="2147483814"/>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013019015" sldId="2147483815"/>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738517978" sldId="2147483816"/>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897154921" sldId="2147483817"/>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047076063" sldId="2147483818"/>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1526220325" sldId="2147483819"/>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89574426" sldId="2147483820"/>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713583712" sldId="2147483821"/>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656577415" sldId="2147483822"/>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033323140" sldId="2147483823"/>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1030441871" sldId="2147483824"/>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888615056" sldId="2147483825"/>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840254440" sldId="2147483826"/>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1706513897" sldId="2147483827"/>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3817218527" sldId="2147483828"/>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247900374" sldId="2147483829"/>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712135079" sldId="2147483830"/>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096596745" sldId="2147483831"/>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1687261016" sldId="2147483832"/>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531952773" sldId="2147483833"/>
          </pc:sldLayoutMkLst>
        </pc:sldLayoutChg>
        <pc:sldLayoutChg chg="del">
          <pc:chgData name="SIMON SUAZO DURAN" userId="37c848ae-bad5-4277-82f0-ff1ec4aebe92" providerId="ADAL" clId="{08490B4C-88F4-4EF7-9DBD-AB41D3337A5F}" dt="2026-03-08T18:44:06.616" v="689" actId="2696"/>
          <pc:sldLayoutMkLst>
            <pc:docMk/>
            <pc:sldMasterMk cId="2072712187" sldId="2147483809"/>
            <pc:sldLayoutMk cId="2374427704" sldId="2147483834"/>
          </pc:sldLayoutMkLst>
        </pc:sldLayoutChg>
      </pc:sldMasterChg>
      <pc:sldMasterChg chg="del delSldLayout">
        <pc:chgData name="SIMON SUAZO DURAN" userId="37c848ae-bad5-4277-82f0-ff1ec4aebe92" providerId="ADAL" clId="{08490B4C-88F4-4EF7-9DBD-AB41D3337A5F}" dt="2026-03-08T18:44:06.616" v="689" actId="2696"/>
        <pc:sldMasterMkLst>
          <pc:docMk/>
          <pc:sldMasterMk cId="691633279" sldId="2147483835"/>
        </pc:sldMasterMkLst>
        <pc:sldLayoutChg chg="del">
          <pc:chgData name="SIMON SUAZO DURAN" userId="37c848ae-bad5-4277-82f0-ff1ec4aebe92" providerId="ADAL" clId="{08490B4C-88F4-4EF7-9DBD-AB41D3337A5F}" dt="2026-03-08T18:44:06.616" v="689" actId="2696"/>
          <pc:sldLayoutMkLst>
            <pc:docMk/>
            <pc:sldMasterMk cId="691633279" sldId="2147483835"/>
            <pc:sldLayoutMk cId="2905358862" sldId="2147483836"/>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1507926918" sldId="2147483837"/>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967980783" sldId="2147483838"/>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963777770" sldId="2147483839"/>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935986139" sldId="2147483840"/>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2125020284" sldId="2147483841"/>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1539147860" sldId="2147483842"/>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1343418534" sldId="2147483843"/>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1708004125" sldId="2147483844"/>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2745298468" sldId="2147483845"/>
          </pc:sldLayoutMkLst>
        </pc:sldLayoutChg>
        <pc:sldLayoutChg chg="del">
          <pc:chgData name="SIMON SUAZO DURAN" userId="37c848ae-bad5-4277-82f0-ff1ec4aebe92" providerId="ADAL" clId="{08490B4C-88F4-4EF7-9DBD-AB41D3337A5F}" dt="2026-03-08T18:44:06.616" v="689" actId="2696"/>
          <pc:sldLayoutMkLst>
            <pc:docMk/>
            <pc:sldMasterMk cId="691633279" sldId="2147483835"/>
            <pc:sldLayoutMk cId="1352047976" sldId="2147483846"/>
          </pc:sldLayoutMkLst>
        </pc:sldLayoutChg>
      </pc:sldMasterChg>
      <pc:sldMasterChg chg="del delSldLayout">
        <pc:chgData name="SIMON SUAZO DURAN" userId="37c848ae-bad5-4277-82f0-ff1ec4aebe92" providerId="ADAL" clId="{08490B4C-88F4-4EF7-9DBD-AB41D3337A5F}" dt="2026-03-08T18:44:06.616" v="689" actId="2696"/>
        <pc:sldMasterMkLst>
          <pc:docMk/>
          <pc:sldMasterMk cId="2486286597" sldId="2147483847"/>
        </pc:sldMasterMkLst>
        <pc:sldLayoutChg chg="del">
          <pc:chgData name="SIMON SUAZO DURAN" userId="37c848ae-bad5-4277-82f0-ff1ec4aebe92" providerId="ADAL" clId="{08490B4C-88F4-4EF7-9DBD-AB41D3337A5F}" dt="2026-03-08T18:44:06.616" v="689" actId="2696"/>
          <pc:sldLayoutMkLst>
            <pc:docMk/>
            <pc:sldMasterMk cId="2486286597" sldId="2147483847"/>
            <pc:sldLayoutMk cId="1532804505" sldId="2147483848"/>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729586302" sldId="2147483849"/>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3808094131" sldId="2147483850"/>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3670985294" sldId="2147483851"/>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3663405974" sldId="2147483852"/>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2060221744" sldId="2147483853"/>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3630461153" sldId="2147483854"/>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2890100972" sldId="2147483855"/>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1185843625" sldId="2147483856"/>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1600914273" sldId="2147483857"/>
          </pc:sldLayoutMkLst>
        </pc:sldLayoutChg>
        <pc:sldLayoutChg chg="del">
          <pc:chgData name="SIMON SUAZO DURAN" userId="37c848ae-bad5-4277-82f0-ff1ec4aebe92" providerId="ADAL" clId="{08490B4C-88F4-4EF7-9DBD-AB41D3337A5F}" dt="2026-03-08T18:44:06.616" v="689" actId="2696"/>
          <pc:sldLayoutMkLst>
            <pc:docMk/>
            <pc:sldMasterMk cId="2486286597" sldId="2147483847"/>
            <pc:sldLayoutMk cId="4279971900" sldId="2147483858"/>
          </pc:sldLayoutMkLst>
        </pc:sldLayoutChg>
      </pc:sldMaster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026EE4D-95C4-4DBF-B07F-0A12F096C955}"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s-CL"/>
        </a:p>
      </dgm:t>
    </dgm:pt>
    <dgm:pt modelId="{19E0E3AB-60CF-4D1B-8ADE-9DD05BD65175}">
      <dgm:prSet phldrT="[Texto]"/>
      <dgm:spPr/>
      <dgm:t>
        <a:bodyPr/>
        <a:lstStyle/>
        <a:p>
          <a:r>
            <a:rPr lang="es-ES" b="1" u="sng" dirty="0"/>
            <a:t>* Somos individuos</a:t>
          </a:r>
          <a:endParaRPr lang="es-CL" b="1" u="sng" dirty="0"/>
        </a:p>
      </dgm:t>
    </dgm:pt>
    <dgm:pt modelId="{07728606-2D55-4F9B-B5B8-2AF22BCFEEBA}" type="parTrans" cxnId="{7134C1D5-2621-42C5-8ED1-4E7C59D67869}">
      <dgm:prSet/>
      <dgm:spPr/>
      <dgm:t>
        <a:bodyPr/>
        <a:lstStyle/>
        <a:p>
          <a:endParaRPr lang="es-CL"/>
        </a:p>
      </dgm:t>
    </dgm:pt>
    <dgm:pt modelId="{04999A93-123A-4F17-8C89-CA0931B85271}" type="sibTrans" cxnId="{7134C1D5-2621-42C5-8ED1-4E7C59D67869}">
      <dgm:prSet/>
      <dgm:spPr/>
      <dgm:t>
        <a:bodyPr/>
        <a:lstStyle/>
        <a:p>
          <a:endParaRPr lang="es-CL"/>
        </a:p>
      </dgm:t>
    </dgm:pt>
    <dgm:pt modelId="{9A7F95F8-7362-44DE-9331-9E720A4D1649}">
      <dgm:prSet phldrT="[Texto]"/>
      <dgm:spPr/>
      <dgm:t>
        <a:bodyPr/>
        <a:lstStyle/>
        <a:p>
          <a:r>
            <a:rPr lang="es-ES" dirty="0"/>
            <a:t>Habitantes</a:t>
          </a:r>
          <a:endParaRPr lang="es-CL" dirty="0"/>
        </a:p>
      </dgm:t>
    </dgm:pt>
    <dgm:pt modelId="{1F837BBB-B52F-4ED5-8161-6E6C78273B5A}" type="parTrans" cxnId="{D34699AE-B8EF-4E89-9870-60E642988B9E}">
      <dgm:prSet/>
      <dgm:spPr/>
      <dgm:t>
        <a:bodyPr/>
        <a:lstStyle/>
        <a:p>
          <a:endParaRPr lang="es-CL"/>
        </a:p>
      </dgm:t>
    </dgm:pt>
    <dgm:pt modelId="{ED86B280-1A70-4001-9560-3F8571A903F0}" type="sibTrans" cxnId="{D34699AE-B8EF-4E89-9870-60E642988B9E}">
      <dgm:prSet/>
      <dgm:spPr/>
      <dgm:t>
        <a:bodyPr/>
        <a:lstStyle/>
        <a:p>
          <a:endParaRPr lang="es-CL"/>
        </a:p>
      </dgm:t>
    </dgm:pt>
    <dgm:pt modelId="{631E9B40-C086-4859-A442-B289F34B232A}">
      <dgm:prSet phldrT="[Texto]" phldr="1"/>
      <dgm:spPr/>
      <dgm:t>
        <a:bodyPr/>
        <a:lstStyle/>
        <a:p>
          <a:endParaRPr lang="es-CL" dirty="0"/>
        </a:p>
      </dgm:t>
    </dgm:pt>
    <dgm:pt modelId="{89BFA44A-146E-4636-965C-D68802C4EE92}" type="parTrans" cxnId="{2414175F-7255-4C22-B24D-E2AC95E838B4}">
      <dgm:prSet/>
      <dgm:spPr/>
      <dgm:t>
        <a:bodyPr/>
        <a:lstStyle/>
        <a:p>
          <a:endParaRPr lang="es-CL"/>
        </a:p>
      </dgm:t>
    </dgm:pt>
    <dgm:pt modelId="{3BBC46EA-2138-4EF4-B837-E4D0094D07C3}" type="sibTrans" cxnId="{2414175F-7255-4C22-B24D-E2AC95E838B4}">
      <dgm:prSet/>
      <dgm:spPr/>
      <dgm:t>
        <a:bodyPr/>
        <a:lstStyle/>
        <a:p>
          <a:endParaRPr lang="es-CL"/>
        </a:p>
      </dgm:t>
    </dgm:pt>
    <dgm:pt modelId="{D8F222EB-6486-4806-89EB-FB22790C33A0}">
      <dgm:prSet phldrT="[Texto]"/>
      <dgm:spPr/>
      <dgm:t>
        <a:bodyPr/>
        <a:lstStyle/>
        <a:p>
          <a:r>
            <a:rPr lang="es-ES" b="1" u="sng" dirty="0"/>
            <a:t>INDIVISIBILIDAD DEL SER HUMANO</a:t>
          </a:r>
          <a:endParaRPr lang="es-CL" b="1" u="sng" dirty="0"/>
        </a:p>
      </dgm:t>
    </dgm:pt>
    <dgm:pt modelId="{D5A5BC34-B26E-43D9-935A-1540695CA640}" type="parTrans" cxnId="{50FC7E4B-510E-40C0-AEFA-C3560F8040B7}">
      <dgm:prSet/>
      <dgm:spPr/>
      <dgm:t>
        <a:bodyPr/>
        <a:lstStyle/>
        <a:p>
          <a:endParaRPr lang="es-CL"/>
        </a:p>
      </dgm:t>
    </dgm:pt>
    <dgm:pt modelId="{53B31DAC-820B-4979-8022-919597BF5FEE}" type="sibTrans" cxnId="{50FC7E4B-510E-40C0-AEFA-C3560F8040B7}">
      <dgm:prSet/>
      <dgm:spPr/>
      <dgm:t>
        <a:bodyPr/>
        <a:lstStyle/>
        <a:p>
          <a:endParaRPr lang="es-CL"/>
        </a:p>
      </dgm:t>
    </dgm:pt>
    <dgm:pt modelId="{716EEB69-A8F6-4A5A-8C16-BF0628952EF8}">
      <dgm:prSet phldrT="[Texto]"/>
      <dgm:spPr/>
      <dgm:t>
        <a:bodyPr/>
        <a:lstStyle/>
        <a:p>
          <a:r>
            <a:rPr lang="es-ES" dirty="0"/>
            <a:t>CONCIENCIA QUE CUENTA, REGISTRA Y UNE LO QUE PASA</a:t>
          </a:r>
          <a:endParaRPr lang="es-CL" dirty="0"/>
        </a:p>
      </dgm:t>
    </dgm:pt>
    <dgm:pt modelId="{E47C291D-C35B-4A49-80A3-277FA34DCF9F}" type="parTrans" cxnId="{FFC75400-742D-4C2A-8E41-9E1A1E04AB29}">
      <dgm:prSet/>
      <dgm:spPr/>
      <dgm:t>
        <a:bodyPr/>
        <a:lstStyle/>
        <a:p>
          <a:endParaRPr lang="es-CL"/>
        </a:p>
      </dgm:t>
    </dgm:pt>
    <dgm:pt modelId="{E66F886C-0912-454C-AAF9-762DC9843FA1}" type="sibTrans" cxnId="{FFC75400-742D-4C2A-8E41-9E1A1E04AB29}">
      <dgm:prSet/>
      <dgm:spPr/>
      <dgm:t>
        <a:bodyPr/>
        <a:lstStyle/>
        <a:p>
          <a:endParaRPr lang="es-CL"/>
        </a:p>
      </dgm:t>
    </dgm:pt>
    <dgm:pt modelId="{7ADB574D-3A10-4074-8041-6CE730760B56}">
      <dgm:prSet phldrT="[Texto]"/>
      <dgm:spPr/>
      <dgm:t>
        <a:bodyPr/>
        <a:lstStyle/>
        <a:p>
          <a:r>
            <a:rPr lang="es-ES" dirty="0"/>
            <a:t>“SOY LA UNIDAD INDIVISA DE MI SER HISTÓRICO”</a:t>
          </a:r>
          <a:endParaRPr lang="es-CL" dirty="0"/>
        </a:p>
      </dgm:t>
    </dgm:pt>
    <dgm:pt modelId="{2FF16920-C231-4C0A-B495-A2ECCD068576}" type="parTrans" cxnId="{D0496AD0-C461-4D88-9852-EE8C76DB1EA9}">
      <dgm:prSet/>
      <dgm:spPr/>
      <dgm:t>
        <a:bodyPr/>
        <a:lstStyle/>
        <a:p>
          <a:endParaRPr lang="es-CL"/>
        </a:p>
      </dgm:t>
    </dgm:pt>
    <dgm:pt modelId="{8CCBA417-7803-4783-BFF4-B1232F93304A}" type="sibTrans" cxnId="{D0496AD0-C461-4D88-9852-EE8C76DB1EA9}">
      <dgm:prSet/>
      <dgm:spPr/>
      <dgm:t>
        <a:bodyPr/>
        <a:lstStyle/>
        <a:p>
          <a:endParaRPr lang="es-CL"/>
        </a:p>
      </dgm:t>
    </dgm:pt>
    <dgm:pt modelId="{033E357F-7F30-4998-A914-2C0565F5A54E}">
      <dgm:prSet phldrT="[Texto]"/>
      <dgm:spPr/>
      <dgm:t>
        <a:bodyPr/>
        <a:lstStyle/>
        <a:p>
          <a:r>
            <a:rPr lang="es-ES" u="sng" dirty="0"/>
            <a:t>¿ A QUIÉN ME DEBO PRINCIPALMENTE?</a:t>
          </a:r>
          <a:endParaRPr lang="es-CL" u="sng" dirty="0"/>
        </a:p>
      </dgm:t>
    </dgm:pt>
    <dgm:pt modelId="{0EA68127-5EC0-4008-8678-17EF142E46BD}" type="parTrans" cxnId="{47171FF7-0C3F-47D6-86B0-36C50C8AF653}">
      <dgm:prSet/>
      <dgm:spPr/>
      <dgm:t>
        <a:bodyPr/>
        <a:lstStyle/>
        <a:p>
          <a:endParaRPr lang="es-CL"/>
        </a:p>
      </dgm:t>
    </dgm:pt>
    <dgm:pt modelId="{AE5C167D-1BFC-4676-B96C-8DA9FC8E6A63}" type="sibTrans" cxnId="{47171FF7-0C3F-47D6-86B0-36C50C8AF653}">
      <dgm:prSet/>
      <dgm:spPr/>
      <dgm:t>
        <a:bodyPr/>
        <a:lstStyle/>
        <a:p>
          <a:endParaRPr lang="es-CL"/>
        </a:p>
      </dgm:t>
    </dgm:pt>
    <dgm:pt modelId="{85E6C726-CBF1-48F9-928C-A75C38A08B60}">
      <dgm:prSet phldrT="[Texto]"/>
      <dgm:spPr/>
      <dgm:t>
        <a:bodyPr/>
        <a:lstStyle/>
        <a:p>
          <a:r>
            <a:rPr lang="es-ES" dirty="0"/>
            <a:t>A UNA HUMANIDAD QUE ME ANTECEDE (SOY DESCENDIENTE)</a:t>
          </a:r>
          <a:endParaRPr lang="es-CL" dirty="0"/>
        </a:p>
      </dgm:t>
    </dgm:pt>
    <dgm:pt modelId="{27A00DB4-1A25-40DF-BD19-A1E0FA1729BD}" type="parTrans" cxnId="{0AF0D194-0489-4084-A9E7-B9F9B6F9669D}">
      <dgm:prSet/>
      <dgm:spPr/>
      <dgm:t>
        <a:bodyPr/>
        <a:lstStyle/>
        <a:p>
          <a:endParaRPr lang="es-CL"/>
        </a:p>
      </dgm:t>
    </dgm:pt>
    <dgm:pt modelId="{E5807351-5144-4CD9-8AE2-F6E7B8CA147E}" type="sibTrans" cxnId="{0AF0D194-0489-4084-A9E7-B9F9B6F9669D}">
      <dgm:prSet/>
      <dgm:spPr/>
      <dgm:t>
        <a:bodyPr/>
        <a:lstStyle/>
        <a:p>
          <a:endParaRPr lang="es-CL"/>
        </a:p>
      </dgm:t>
    </dgm:pt>
    <dgm:pt modelId="{3C856419-FAC6-4847-93DB-B807EB68D4A9}">
      <dgm:prSet phldrT="[Texto]"/>
      <dgm:spPr/>
      <dgm:t>
        <a:bodyPr/>
        <a:lstStyle/>
        <a:p>
          <a:r>
            <a:rPr lang="es-ES" dirty="0"/>
            <a:t>SOMOS PORYECTO! CADA CUAL VA DELANTE DE SÍ MISMO. NECESITAMOS AFIRMARNOS EN NUESTRA EXISTENCIA. JUSTIFICAR LA VIDA!</a:t>
          </a:r>
          <a:endParaRPr lang="es-CL" dirty="0"/>
        </a:p>
      </dgm:t>
    </dgm:pt>
    <dgm:pt modelId="{A44AF206-7488-4BBD-AE08-24AF265C9021}" type="parTrans" cxnId="{2C3177BA-83FA-4450-B6D1-4E42191A3893}">
      <dgm:prSet/>
      <dgm:spPr/>
      <dgm:t>
        <a:bodyPr/>
        <a:lstStyle/>
        <a:p>
          <a:endParaRPr lang="es-CL"/>
        </a:p>
      </dgm:t>
    </dgm:pt>
    <dgm:pt modelId="{40F8A830-337B-4847-A0C5-74FA8CB02B66}" type="sibTrans" cxnId="{2C3177BA-83FA-4450-B6D1-4E42191A3893}">
      <dgm:prSet/>
      <dgm:spPr/>
      <dgm:t>
        <a:bodyPr/>
        <a:lstStyle/>
        <a:p>
          <a:endParaRPr lang="es-CL"/>
        </a:p>
      </dgm:t>
    </dgm:pt>
    <dgm:pt modelId="{10A88910-5405-4632-8F15-91B921B45C22}">
      <dgm:prSet phldrT="[Texto]"/>
      <dgm:spPr/>
      <dgm:t>
        <a:bodyPr/>
        <a:lstStyle/>
        <a:p>
          <a:r>
            <a:rPr lang="es-ES" dirty="0"/>
            <a:t>Consumidores</a:t>
          </a:r>
          <a:endParaRPr lang="es-CL" dirty="0"/>
        </a:p>
      </dgm:t>
    </dgm:pt>
    <dgm:pt modelId="{136DB24A-EF3E-4D56-BC2F-C299D3D93061}" type="parTrans" cxnId="{8AF368BA-F10F-450E-9C51-245F14331E36}">
      <dgm:prSet/>
      <dgm:spPr/>
      <dgm:t>
        <a:bodyPr/>
        <a:lstStyle/>
        <a:p>
          <a:endParaRPr lang="es-CL"/>
        </a:p>
      </dgm:t>
    </dgm:pt>
    <dgm:pt modelId="{9C4FFE09-EA6D-4EC6-BDF8-82AFB5DF5714}" type="sibTrans" cxnId="{8AF368BA-F10F-450E-9C51-245F14331E36}">
      <dgm:prSet/>
      <dgm:spPr/>
      <dgm:t>
        <a:bodyPr/>
        <a:lstStyle/>
        <a:p>
          <a:endParaRPr lang="es-CL"/>
        </a:p>
      </dgm:t>
    </dgm:pt>
    <dgm:pt modelId="{AE410A64-16A8-4995-B6B9-B66A6DD512E8}">
      <dgm:prSet phldrT="[Texto]"/>
      <dgm:spPr/>
      <dgm:t>
        <a:bodyPr/>
        <a:lstStyle/>
        <a:p>
          <a:r>
            <a:rPr lang="es-ES" dirty="0"/>
            <a:t>Registro </a:t>
          </a:r>
          <a:r>
            <a:rPr lang="es-ES" dirty="0" err="1"/>
            <a:t>i.p</a:t>
          </a:r>
          <a:r>
            <a:rPr lang="es-ES" dirty="0"/>
            <a:t>.</a:t>
          </a:r>
          <a:endParaRPr lang="es-CL" dirty="0"/>
        </a:p>
      </dgm:t>
    </dgm:pt>
    <dgm:pt modelId="{E08801DE-4196-4622-86CE-857CC238B79F}" type="parTrans" cxnId="{4A58F2FF-9E82-4077-87A9-30771DA6E714}">
      <dgm:prSet/>
      <dgm:spPr/>
      <dgm:t>
        <a:bodyPr/>
        <a:lstStyle/>
        <a:p>
          <a:endParaRPr lang="es-CL"/>
        </a:p>
      </dgm:t>
    </dgm:pt>
    <dgm:pt modelId="{43EE19CE-F360-4C04-9CD5-AF29158BB862}" type="sibTrans" cxnId="{4A58F2FF-9E82-4077-87A9-30771DA6E714}">
      <dgm:prSet/>
      <dgm:spPr/>
      <dgm:t>
        <a:bodyPr/>
        <a:lstStyle/>
        <a:p>
          <a:endParaRPr lang="es-CL"/>
        </a:p>
      </dgm:t>
    </dgm:pt>
    <dgm:pt modelId="{8F53A76E-0C5C-4058-A0A2-6EFC7C8F2710}">
      <dgm:prSet phldrT="[Texto]"/>
      <dgm:spPr/>
      <dgm:t>
        <a:bodyPr/>
        <a:lstStyle/>
        <a:p>
          <a:r>
            <a:rPr lang="es-ES" dirty="0"/>
            <a:t>Contribuyente</a:t>
          </a:r>
          <a:endParaRPr lang="es-CL" dirty="0"/>
        </a:p>
      </dgm:t>
    </dgm:pt>
    <dgm:pt modelId="{F601CC04-C957-463E-B5E5-ACAB23548D03}" type="parTrans" cxnId="{9403C870-5CA1-46E8-ACA9-C8200DB6BF84}">
      <dgm:prSet/>
      <dgm:spPr/>
      <dgm:t>
        <a:bodyPr/>
        <a:lstStyle/>
        <a:p>
          <a:endParaRPr lang="es-CL"/>
        </a:p>
      </dgm:t>
    </dgm:pt>
    <dgm:pt modelId="{83026643-5764-4D4B-930E-B87AC3BE1589}" type="sibTrans" cxnId="{9403C870-5CA1-46E8-ACA9-C8200DB6BF84}">
      <dgm:prSet/>
      <dgm:spPr/>
      <dgm:t>
        <a:bodyPr/>
        <a:lstStyle/>
        <a:p>
          <a:endParaRPr lang="es-CL"/>
        </a:p>
      </dgm:t>
    </dgm:pt>
    <dgm:pt modelId="{91E2E486-4D55-4FB1-9AAC-3E0FD55FAE37}">
      <dgm:prSet phldrT="[Texto]"/>
      <dgm:spPr/>
      <dgm:t>
        <a:bodyPr/>
        <a:lstStyle/>
        <a:p>
          <a:r>
            <a:rPr lang="es-ES" dirty="0"/>
            <a:t>Rut</a:t>
          </a:r>
          <a:endParaRPr lang="es-CL" dirty="0"/>
        </a:p>
      </dgm:t>
    </dgm:pt>
    <dgm:pt modelId="{73828BA8-8725-427A-808F-3C9FB6EE35AB}" type="parTrans" cxnId="{00304FD8-8A4B-4185-8D9C-A22D62D33C9D}">
      <dgm:prSet/>
      <dgm:spPr/>
      <dgm:t>
        <a:bodyPr/>
        <a:lstStyle/>
        <a:p>
          <a:endParaRPr lang="es-CL"/>
        </a:p>
      </dgm:t>
    </dgm:pt>
    <dgm:pt modelId="{3F2F0B96-2D7C-4B39-B2A1-A056E8E4FE35}" type="sibTrans" cxnId="{00304FD8-8A4B-4185-8D9C-A22D62D33C9D}">
      <dgm:prSet/>
      <dgm:spPr/>
      <dgm:t>
        <a:bodyPr/>
        <a:lstStyle/>
        <a:p>
          <a:endParaRPr lang="es-CL"/>
        </a:p>
      </dgm:t>
    </dgm:pt>
    <dgm:pt modelId="{92943C15-663D-4DC1-A6D3-C984D1B829D4}">
      <dgm:prSet phldrT="[Texto]"/>
      <dgm:spPr/>
      <dgm:t>
        <a:bodyPr/>
        <a:lstStyle/>
        <a:p>
          <a:r>
            <a:rPr lang="es-ES" dirty="0"/>
            <a:t>Hebra ADN: código genético</a:t>
          </a:r>
          <a:endParaRPr lang="es-CL" dirty="0"/>
        </a:p>
      </dgm:t>
    </dgm:pt>
    <dgm:pt modelId="{FEB83493-A778-4BB3-860F-45865690D793}" type="parTrans" cxnId="{B24F2102-D270-4035-A8F9-6609CF17F781}">
      <dgm:prSet/>
      <dgm:spPr/>
      <dgm:t>
        <a:bodyPr/>
        <a:lstStyle/>
        <a:p>
          <a:endParaRPr lang="es-CL"/>
        </a:p>
      </dgm:t>
    </dgm:pt>
    <dgm:pt modelId="{5E8AE87F-DA63-4C3A-A3B4-DACA2AAA2102}" type="sibTrans" cxnId="{B24F2102-D270-4035-A8F9-6609CF17F781}">
      <dgm:prSet/>
      <dgm:spPr/>
      <dgm:t>
        <a:bodyPr/>
        <a:lstStyle/>
        <a:p>
          <a:endParaRPr lang="es-CL"/>
        </a:p>
      </dgm:t>
    </dgm:pt>
    <dgm:pt modelId="{FC96AF3F-84E3-4757-8B81-75F62EF44F67}">
      <dgm:prSet phldrT="[Texto]"/>
      <dgm:spPr/>
      <dgm:t>
        <a:bodyPr/>
        <a:lstStyle/>
        <a:p>
          <a:endParaRPr lang="es-CL" dirty="0"/>
        </a:p>
      </dgm:t>
    </dgm:pt>
    <dgm:pt modelId="{CA8319F4-DC10-45FC-929D-E4DFF35CA161}" type="parTrans" cxnId="{51C08891-DB65-4A01-83B8-9DF646D29BFD}">
      <dgm:prSet/>
      <dgm:spPr/>
      <dgm:t>
        <a:bodyPr/>
        <a:lstStyle/>
        <a:p>
          <a:endParaRPr lang="es-CL"/>
        </a:p>
      </dgm:t>
    </dgm:pt>
    <dgm:pt modelId="{D54B245E-5189-4DF3-B409-B3574E50EBE7}" type="sibTrans" cxnId="{51C08891-DB65-4A01-83B8-9DF646D29BFD}">
      <dgm:prSet/>
      <dgm:spPr/>
      <dgm:t>
        <a:bodyPr/>
        <a:lstStyle/>
        <a:p>
          <a:endParaRPr lang="es-CL"/>
        </a:p>
      </dgm:t>
    </dgm:pt>
    <dgm:pt modelId="{B6A7C947-FF4B-4075-B444-536F3951E0CB}">
      <dgm:prSet phldrT="[Texto]"/>
      <dgm:spPr/>
      <dgm:t>
        <a:bodyPr/>
        <a:lstStyle/>
        <a:p>
          <a:r>
            <a:rPr lang="es-ES" u="sng" dirty="0"/>
            <a:t>LA VIDA ES UN DON</a:t>
          </a:r>
          <a:endParaRPr lang="es-CL" u="sng" dirty="0"/>
        </a:p>
      </dgm:t>
    </dgm:pt>
    <dgm:pt modelId="{4C1DCCD1-F367-48C7-A100-9A057299F392}" type="parTrans" cxnId="{B46F98EA-5D77-44F6-9A23-A89DAE6D7844}">
      <dgm:prSet/>
      <dgm:spPr/>
      <dgm:t>
        <a:bodyPr/>
        <a:lstStyle/>
        <a:p>
          <a:endParaRPr lang="es-CL"/>
        </a:p>
      </dgm:t>
    </dgm:pt>
    <dgm:pt modelId="{1ED5C932-6FF7-4EB8-88D3-BE3E5E425659}" type="sibTrans" cxnId="{B46F98EA-5D77-44F6-9A23-A89DAE6D7844}">
      <dgm:prSet/>
      <dgm:spPr/>
      <dgm:t>
        <a:bodyPr/>
        <a:lstStyle/>
        <a:p>
          <a:endParaRPr lang="es-CL"/>
        </a:p>
      </dgm:t>
    </dgm:pt>
    <dgm:pt modelId="{D8657A15-E63E-4C9C-B567-E94B95E760FB}" type="pres">
      <dgm:prSet presAssocID="{5026EE4D-95C4-4DBF-B07F-0A12F096C955}" presName="Name0" presStyleCnt="0">
        <dgm:presLayoutVars>
          <dgm:dir/>
          <dgm:animLvl val="lvl"/>
          <dgm:resizeHandles val="exact"/>
        </dgm:presLayoutVars>
      </dgm:prSet>
      <dgm:spPr/>
    </dgm:pt>
    <dgm:pt modelId="{A0E14486-62D7-4692-8596-51A3F40711BB}" type="pres">
      <dgm:prSet presAssocID="{19E0E3AB-60CF-4D1B-8ADE-9DD05BD65175}" presName="composite" presStyleCnt="0"/>
      <dgm:spPr/>
    </dgm:pt>
    <dgm:pt modelId="{EF611963-4ED5-4C1A-8EA7-7624013FC5E0}" type="pres">
      <dgm:prSet presAssocID="{19E0E3AB-60CF-4D1B-8ADE-9DD05BD65175}" presName="parTx" presStyleLbl="alignNode1" presStyleIdx="0" presStyleCnt="4">
        <dgm:presLayoutVars>
          <dgm:chMax val="0"/>
          <dgm:chPref val="0"/>
          <dgm:bulletEnabled val="1"/>
        </dgm:presLayoutVars>
      </dgm:prSet>
      <dgm:spPr/>
    </dgm:pt>
    <dgm:pt modelId="{CBF06A59-5DFE-4994-8309-610ED6D3C685}" type="pres">
      <dgm:prSet presAssocID="{19E0E3AB-60CF-4D1B-8ADE-9DD05BD65175}" presName="desTx" presStyleLbl="alignAccFollowNode1" presStyleIdx="0" presStyleCnt="4">
        <dgm:presLayoutVars>
          <dgm:bulletEnabled val="1"/>
        </dgm:presLayoutVars>
      </dgm:prSet>
      <dgm:spPr/>
    </dgm:pt>
    <dgm:pt modelId="{DDE5E771-7772-4F57-8F84-E78DA5A2DC9C}" type="pres">
      <dgm:prSet presAssocID="{04999A93-123A-4F17-8C89-CA0931B85271}" presName="space" presStyleCnt="0"/>
      <dgm:spPr/>
    </dgm:pt>
    <dgm:pt modelId="{4B46C380-182E-4721-9252-F13A2404C8D1}" type="pres">
      <dgm:prSet presAssocID="{D8F222EB-6486-4806-89EB-FB22790C33A0}" presName="composite" presStyleCnt="0"/>
      <dgm:spPr/>
    </dgm:pt>
    <dgm:pt modelId="{B7FFA2DD-AE5D-4C31-A388-4340795A95B7}" type="pres">
      <dgm:prSet presAssocID="{D8F222EB-6486-4806-89EB-FB22790C33A0}" presName="parTx" presStyleLbl="alignNode1" presStyleIdx="1" presStyleCnt="4">
        <dgm:presLayoutVars>
          <dgm:chMax val="0"/>
          <dgm:chPref val="0"/>
          <dgm:bulletEnabled val="1"/>
        </dgm:presLayoutVars>
      </dgm:prSet>
      <dgm:spPr/>
    </dgm:pt>
    <dgm:pt modelId="{707AF98F-2F8B-497C-864B-790DE88AE756}" type="pres">
      <dgm:prSet presAssocID="{D8F222EB-6486-4806-89EB-FB22790C33A0}" presName="desTx" presStyleLbl="alignAccFollowNode1" presStyleIdx="1" presStyleCnt="4">
        <dgm:presLayoutVars>
          <dgm:bulletEnabled val="1"/>
        </dgm:presLayoutVars>
      </dgm:prSet>
      <dgm:spPr/>
    </dgm:pt>
    <dgm:pt modelId="{B72E02C4-270C-4E55-90E3-ACF3989BE755}" type="pres">
      <dgm:prSet presAssocID="{53B31DAC-820B-4979-8022-919597BF5FEE}" presName="space" presStyleCnt="0"/>
      <dgm:spPr/>
    </dgm:pt>
    <dgm:pt modelId="{E22847C2-020D-4F00-9CF3-17B95B7DAD44}" type="pres">
      <dgm:prSet presAssocID="{033E357F-7F30-4998-A914-2C0565F5A54E}" presName="composite" presStyleCnt="0"/>
      <dgm:spPr/>
    </dgm:pt>
    <dgm:pt modelId="{26509807-A30B-485B-AC3E-74A1F8E0BC55}" type="pres">
      <dgm:prSet presAssocID="{033E357F-7F30-4998-A914-2C0565F5A54E}" presName="parTx" presStyleLbl="alignNode1" presStyleIdx="2" presStyleCnt="4">
        <dgm:presLayoutVars>
          <dgm:chMax val="0"/>
          <dgm:chPref val="0"/>
          <dgm:bulletEnabled val="1"/>
        </dgm:presLayoutVars>
      </dgm:prSet>
      <dgm:spPr/>
    </dgm:pt>
    <dgm:pt modelId="{75876B9F-6318-4466-B21A-28B762B8A85E}" type="pres">
      <dgm:prSet presAssocID="{033E357F-7F30-4998-A914-2C0565F5A54E}" presName="desTx" presStyleLbl="alignAccFollowNode1" presStyleIdx="2" presStyleCnt="4">
        <dgm:presLayoutVars>
          <dgm:bulletEnabled val="1"/>
        </dgm:presLayoutVars>
      </dgm:prSet>
      <dgm:spPr/>
    </dgm:pt>
    <dgm:pt modelId="{EF3652DB-3E12-4E81-985B-98675983D19A}" type="pres">
      <dgm:prSet presAssocID="{AE5C167D-1BFC-4676-B96C-8DA9FC8E6A63}" presName="space" presStyleCnt="0"/>
      <dgm:spPr/>
    </dgm:pt>
    <dgm:pt modelId="{8F93F67E-D263-482A-8E2F-60856D88A357}" type="pres">
      <dgm:prSet presAssocID="{B6A7C947-FF4B-4075-B444-536F3951E0CB}" presName="composite" presStyleCnt="0"/>
      <dgm:spPr/>
    </dgm:pt>
    <dgm:pt modelId="{67F05250-2968-456A-B59D-FD541A98A95D}" type="pres">
      <dgm:prSet presAssocID="{B6A7C947-FF4B-4075-B444-536F3951E0CB}" presName="parTx" presStyleLbl="alignNode1" presStyleIdx="3" presStyleCnt="4">
        <dgm:presLayoutVars>
          <dgm:chMax val="0"/>
          <dgm:chPref val="0"/>
          <dgm:bulletEnabled val="1"/>
        </dgm:presLayoutVars>
      </dgm:prSet>
      <dgm:spPr/>
    </dgm:pt>
    <dgm:pt modelId="{D2FB8CE9-D494-4885-8DA6-C26A162636E3}" type="pres">
      <dgm:prSet presAssocID="{B6A7C947-FF4B-4075-B444-536F3951E0CB}" presName="desTx" presStyleLbl="alignAccFollowNode1" presStyleIdx="3" presStyleCnt="4">
        <dgm:presLayoutVars>
          <dgm:bulletEnabled val="1"/>
        </dgm:presLayoutVars>
      </dgm:prSet>
      <dgm:spPr/>
    </dgm:pt>
  </dgm:ptLst>
  <dgm:cxnLst>
    <dgm:cxn modelId="{FFC75400-742D-4C2A-8E41-9E1A1E04AB29}" srcId="{D8F222EB-6486-4806-89EB-FB22790C33A0}" destId="{716EEB69-A8F6-4A5A-8C16-BF0628952EF8}" srcOrd="0" destOrd="0" parTransId="{E47C291D-C35B-4A49-80A3-277FA34DCF9F}" sibTransId="{E66F886C-0912-454C-AAF9-762DC9843FA1}"/>
    <dgm:cxn modelId="{B24F2102-D270-4035-A8F9-6609CF17F781}" srcId="{19E0E3AB-60CF-4D1B-8ADE-9DD05BD65175}" destId="{92943C15-663D-4DC1-A6D3-C984D1B829D4}" srcOrd="5" destOrd="0" parTransId="{FEB83493-A778-4BB3-860F-45865690D793}" sibTransId="{5E8AE87F-DA63-4C3A-A3B4-DACA2AAA2102}"/>
    <dgm:cxn modelId="{DE3BEC12-AF68-4E5C-B4EA-B7065355B46C}" type="presOf" srcId="{5026EE4D-95C4-4DBF-B07F-0A12F096C955}" destId="{D8657A15-E63E-4C9C-B567-E94B95E760FB}" srcOrd="0" destOrd="0" presId="urn:microsoft.com/office/officeart/2005/8/layout/hList1"/>
    <dgm:cxn modelId="{0B35055B-107C-440F-9FBA-A3751CFE7592}" type="presOf" srcId="{B6A7C947-FF4B-4075-B444-536F3951E0CB}" destId="{67F05250-2968-456A-B59D-FD541A98A95D}" srcOrd="0" destOrd="0" presId="urn:microsoft.com/office/officeart/2005/8/layout/hList1"/>
    <dgm:cxn modelId="{10CE725D-D2CB-4425-8EA3-E8A966296BF3}" type="presOf" srcId="{85E6C726-CBF1-48F9-928C-A75C38A08B60}" destId="{75876B9F-6318-4466-B21A-28B762B8A85E}" srcOrd="0" destOrd="0" presId="urn:microsoft.com/office/officeart/2005/8/layout/hList1"/>
    <dgm:cxn modelId="{2414175F-7255-4C22-B24D-E2AC95E838B4}" srcId="{19E0E3AB-60CF-4D1B-8ADE-9DD05BD65175}" destId="{631E9B40-C086-4859-A442-B289F34B232A}" srcOrd="6" destOrd="0" parTransId="{89BFA44A-146E-4636-965C-D68802C4EE92}" sibTransId="{3BBC46EA-2138-4EF4-B837-E4D0094D07C3}"/>
    <dgm:cxn modelId="{A9C9BC45-6F58-4194-ACB4-27F569208AF6}" type="presOf" srcId="{92943C15-663D-4DC1-A6D3-C984D1B829D4}" destId="{CBF06A59-5DFE-4994-8309-610ED6D3C685}" srcOrd="0" destOrd="5" presId="urn:microsoft.com/office/officeart/2005/8/layout/hList1"/>
    <dgm:cxn modelId="{8E57AE68-4544-4BB3-A371-36629F012789}" type="presOf" srcId="{10A88910-5405-4632-8F15-91B921B45C22}" destId="{CBF06A59-5DFE-4994-8309-610ED6D3C685}" srcOrd="0" destOrd="1" presId="urn:microsoft.com/office/officeart/2005/8/layout/hList1"/>
    <dgm:cxn modelId="{50FC7E4B-510E-40C0-AEFA-C3560F8040B7}" srcId="{5026EE4D-95C4-4DBF-B07F-0A12F096C955}" destId="{D8F222EB-6486-4806-89EB-FB22790C33A0}" srcOrd="1" destOrd="0" parTransId="{D5A5BC34-B26E-43D9-935A-1540695CA640}" sibTransId="{53B31DAC-820B-4979-8022-919597BF5FEE}"/>
    <dgm:cxn modelId="{61F47C6E-97A7-4FD9-8134-4017A8A837BD}" type="presOf" srcId="{AE410A64-16A8-4995-B6B9-B66A6DD512E8}" destId="{CBF06A59-5DFE-4994-8309-610ED6D3C685}" srcOrd="0" destOrd="2" presId="urn:microsoft.com/office/officeart/2005/8/layout/hList1"/>
    <dgm:cxn modelId="{9403C870-5CA1-46E8-ACA9-C8200DB6BF84}" srcId="{19E0E3AB-60CF-4D1B-8ADE-9DD05BD65175}" destId="{8F53A76E-0C5C-4058-A0A2-6EFC7C8F2710}" srcOrd="3" destOrd="0" parTransId="{F601CC04-C957-463E-B5E5-ACAB23548D03}" sibTransId="{83026643-5764-4D4B-930E-B87AC3BE1589}"/>
    <dgm:cxn modelId="{2AB0A55A-2160-4614-8B54-C1BFAD9D0139}" type="presOf" srcId="{8F53A76E-0C5C-4058-A0A2-6EFC7C8F2710}" destId="{CBF06A59-5DFE-4994-8309-610ED6D3C685}" srcOrd="0" destOrd="3" presId="urn:microsoft.com/office/officeart/2005/8/layout/hList1"/>
    <dgm:cxn modelId="{978C048D-1CF2-4503-B82F-7DC42FAB9190}" type="presOf" srcId="{716EEB69-A8F6-4A5A-8C16-BF0628952EF8}" destId="{707AF98F-2F8B-497C-864B-790DE88AE756}" srcOrd="0" destOrd="0" presId="urn:microsoft.com/office/officeart/2005/8/layout/hList1"/>
    <dgm:cxn modelId="{51C08891-DB65-4A01-83B8-9DF646D29BFD}" srcId="{033E357F-7F30-4998-A914-2C0565F5A54E}" destId="{FC96AF3F-84E3-4757-8B81-75F62EF44F67}" srcOrd="2" destOrd="0" parTransId="{CA8319F4-DC10-45FC-929D-E4DFF35CA161}" sibTransId="{D54B245E-5189-4DF3-B409-B3574E50EBE7}"/>
    <dgm:cxn modelId="{0AF0D194-0489-4084-A9E7-B9F9B6F9669D}" srcId="{033E357F-7F30-4998-A914-2C0565F5A54E}" destId="{85E6C726-CBF1-48F9-928C-A75C38A08B60}" srcOrd="0" destOrd="0" parTransId="{27A00DB4-1A25-40DF-BD19-A1E0FA1729BD}" sibTransId="{E5807351-5144-4CD9-8AE2-F6E7B8CA147E}"/>
    <dgm:cxn modelId="{5AB6A99B-E83C-4182-84FE-EDEF907A6E84}" type="presOf" srcId="{19E0E3AB-60CF-4D1B-8ADE-9DD05BD65175}" destId="{EF611963-4ED5-4C1A-8EA7-7624013FC5E0}" srcOrd="0" destOrd="0" presId="urn:microsoft.com/office/officeart/2005/8/layout/hList1"/>
    <dgm:cxn modelId="{D588F69B-D517-4DD4-8B6F-95C80EE90263}" type="presOf" srcId="{7ADB574D-3A10-4074-8041-6CE730760B56}" destId="{707AF98F-2F8B-497C-864B-790DE88AE756}" srcOrd="0" destOrd="1" presId="urn:microsoft.com/office/officeart/2005/8/layout/hList1"/>
    <dgm:cxn modelId="{BEB3FB9B-C4A9-4B8F-9C9E-7E562DF9A1E6}" type="presOf" srcId="{631E9B40-C086-4859-A442-B289F34B232A}" destId="{CBF06A59-5DFE-4994-8309-610ED6D3C685}" srcOrd="0" destOrd="6" presId="urn:microsoft.com/office/officeart/2005/8/layout/hList1"/>
    <dgm:cxn modelId="{376B14AB-026C-4B8B-954E-FDA31E08D1A0}" type="presOf" srcId="{D8F222EB-6486-4806-89EB-FB22790C33A0}" destId="{B7FFA2DD-AE5D-4C31-A388-4340795A95B7}" srcOrd="0" destOrd="0" presId="urn:microsoft.com/office/officeart/2005/8/layout/hList1"/>
    <dgm:cxn modelId="{D34699AE-B8EF-4E89-9870-60E642988B9E}" srcId="{19E0E3AB-60CF-4D1B-8ADE-9DD05BD65175}" destId="{9A7F95F8-7362-44DE-9331-9E720A4D1649}" srcOrd="0" destOrd="0" parTransId="{1F837BBB-B52F-4ED5-8161-6E6C78273B5A}" sibTransId="{ED86B280-1A70-4001-9560-3F8571A903F0}"/>
    <dgm:cxn modelId="{8AF368BA-F10F-450E-9C51-245F14331E36}" srcId="{19E0E3AB-60CF-4D1B-8ADE-9DD05BD65175}" destId="{10A88910-5405-4632-8F15-91B921B45C22}" srcOrd="1" destOrd="0" parTransId="{136DB24A-EF3E-4D56-BC2F-C299D3D93061}" sibTransId="{9C4FFE09-EA6D-4EC6-BDF8-82AFB5DF5714}"/>
    <dgm:cxn modelId="{2C3177BA-83FA-4450-B6D1-4E42191A3893}" srcId="{033E357F-7F30-4998-A914-2C0565F5A54E}" destId="{3C856419-FAC6-4847-93DB-B807EB68D4A9}" srcOrd="1" destOrd="0" parTransId="{A44AF206-7488-4BBD-AE08-24AF265C9021}" sibTransId="{40F8A830-337B-4847-A0C5-74FA8CB02B66}"/>
    <dgm:cxn modelId="{1D5DF7BD-7CE9-4DA3-A322-38D950A6D2CA}" type="presOf" srcId="{91E2E486-4D55-4FB1-9AAC-3E0FD55FAE37}" destId="{CBF06A59-5DFE-4994-8309-610ED6D3C685}" srcOrd="0" destOrd="4" presId="urn:microsoft.com/office/officeart/2005/8/layout/hList1"/>
    <dgm:cxn modelId="{B64794CC-C7A3-4B79-A74E-CC5386D5FDB9}" type="presOf" srcId="{9A7F95F8-7362-44DE-9331-9E720A4D1649}" destId="{CBF06A59-5DFE-4994-8309-610ED6D3C685}" srcOrd="0" destOrd="0" presId="urn:microsoft.com/office/officeart/2005/8/layout/hList1"/>
    <dgm:cxn modelId="{D0496AD0-C461-4D88-9852-EE8C76DB1EA9}" srcId="{D8F222EB-6486-4806-89EB-FB22790C33A0}" destId="{7ADB574D-3A10-4074-8041-6CE730760B56}" srcOrd="1" destOrd="0" parTransId="{2FF16920-C231-4C0A-B495-A2ECCD068576}" sibTransId="{8CCBA417-7803-4783-BFF4-B1232F93304A}"/>
    <dgm:cxn modelId="{7134C1D5-2621-42C5-8ED1-4E7C59D67869}" srcId="{5026EE4D-95C4-4DBF-B07F-0A12F096C955}" destId="{19E0E3AB-60CF-4D1B-8ADE-9DD05BD65175}" srcOrd="0" destOrd="0" parTransId="{07728606-2D55-4F9B-B5B8-2AF22BCFEEBA}" sibTransId="{04999A93-123A-4F17-8C89-CA0931B85271}"/>
    <dgm:cxn modelId="{00304FD8-8A4B-4185-8D9C-A22D62D33C9D}" srcId="{19E0E3AB-60CF-4D1B-8ADE-9DD05BD65175}" destId="{91E2E486-4D55-4FB1-9AAC-3E0FD55FAE37}" srcOrd="4" destOrd="0" parTransId="{73828BA8-8725-427A-808F-3C9FB6EE35AB}" sibTransId="{3F2F0B96-2D7C-4B39-B2A1-A056E8E4FE35}"/>
    <dgm:cxn modelId="{DE0226D9-94FF-4939-BE11-39C21B7BB0AA}" type="presOf" srcId="{3C856419-FAC6-4847-93DB-B807EB68D4A9}" destId="{75876B9F-6318-4466-B21A-28B762B8A85E}" srcOrd="0" destOrd="1" presId="urn:microsoft.com/office/officeart/2005/8/layout/hList1"/>
    <dgm:cxn modelId="{E41741DA-0597-44F1-9B45-FE52F8125BCB}" type="presOf" srcId="{033E357F-7F30-4998-A914-2C0565F5A54E}" destId="{26509807-A30B-485B-AC3E-74A1F8E0BC55}" srcOrd="0" destOrd="0" presId="urn:microsoft.com/office/officeart/2005/8/layout/hList1"/>
    <dgm:cxn modelId="{B46F98EA-5D77-44F6-9A23-A89DAE6D7844}" srcId="{5026EE4D-95C4-4DBF-B07F-0A12F096C955}" destId="{B6A7C947-FF4B-4075-B444-536F3951E0CB}" srcOrd="3" destOrd="0" parTransId="{4C1DCCD1-F367-48C7-A100-9A057299F392}" sibTransId="{1ED5C932-6FF7-4EB8-88D3-BE3E5E425659}"/>
    <dgm:cxn modelId="{D40D67EE-18EE-42C2-95B2-668789868C09}" type="presOf" srcId="{FC96AF3F-84E3-4757-8B81-75F62EF44F67}" destId="{75876B9F-6318-4466-B21A-28B762B8A85E}" srcOrd="0" destOrd="2" presId="urn:microsoft.com/office/officeart/2005/8/layout/hList1"/>
    <dgm:cxn modelId="{47171FF7-0C3F-47D6-86B0-36C50C8AF653}" srcId="{5026EE4D-95C4-4DBF-B07F-0A12F096C955}" destId="{033E357F-7F30-4998-A914-2C0565F5A54E}" srcOrd="2" destOrd="0" parTransId="{0EA68127-5EC0-4008-8678-17EF142E46BD}" sibTransId="{AE5C167D-1BFC-4676-B96C-8DA9FC8E6A63}"/>
    <dgm:cxn modelId="{4A58F2FF-9E82-4077-87A9-30771DA6E714}" srcId="{19E0E3AB-60CF-4D1B-8ADE-9DD05BD65175}" destId="{AE410A64-16A8-4995-B6B9-B66A6DD512E8}" srcOrd="2" destOrd="0" parTransId="{E08801DE-4196-4622-86CE-857CC238B79F}" sibTransId="{43EE19CE-F360-4C04-9CD5-AF29158BB862}"/>
    <dgm:cxn modelId="{E4D48105-89A5-4587-B76A-8BA1A30A4C79}" type="presParOf" srcId="{D8657A15-E63E-4C9C-B567-E94B95E760FB}" destId="{A0E14486-62D7-4692-8596-51A3F40711BB}" srcOrd="0" destOrd="0" presId="urn:microsoft.com/office/officeart/2005/8/layout/hList1"/>
    <dgm:cxn modelId="{F12A216A-C0B9-46A1-9D3F-E0BCCBA3064D}" type="presParOf" srcId="{A0E14486-62D7-4692-8596-51A3F40711BB}" destId="{EF611963-4ED5-4C1A-8EA7-7624013FC5E0}" srcOrd="0" destOrd="0" presId="urn:microsoft.com/office/officeart/2005/8/layout/hList1"/>
    <dgm:cxn modelId="{DC51D644-FE81-4DEA-983A-2579A46F69DD}" type="presParOf" srcId="{A0E14486-62D7-4692-8596-51A3F40711BB}" destId="{CBF06A59-5DFE-4994-8309-610ED6D3C685}" srcOrd="1" destOrd="0" presId="urn:microsoft.com/office/officeart/2005/8/layout/hList1"/>
    <dgm:cxn modelId="{B7253062-B5D7-4A64-A8D6-D99D26E5D73E}" type="presParOf" srcId="{D8657A15-E63E-4C9C-B567-E94B95E760FB}" destId="{DDE5E771-7772-4F57-8F84-E78DA5A2DC9C}" srcOrd="1" destOrd="0" presId="urn:microsoft.com/office/officeart/2005/8/layout/hList1"/>
    <dgm:cxn modelId="{1FE0AB20-7AAC-4750-AC79-95BAB83449A9}" type="presParOf" srcId="{D8657A15-E63E-4C9C-B567-E94B95E760FB}" destId="{4B46C380-182E-4721-9252-F13A2404C8D1}" srcOrd="2" destOrd="0" presId="urn:microsoft.com/office/officeart/2005/8/layout/hList1"/>
    <dgm:cxn modelId="{BCA2CB81-FC8B-4467-8C4D-46B1FA8CD305}" type="presParOf" srcId="{4B46C380-182E-4721-9252-F13A2404C8D1}" destId="{B7FFA2DD-AE5D-4C31-A388-4340795A95B7}" srcOrd="0" destOrd="0" presId="urn:microsoft.com/office/officeart/2005/8/layout/hList1"/>
    <dgm:cxn modelId="{AA5C9CF9-0305-47ED-9918-76808CBB3C3C}" type="presParOf" srcId="{4B46C380-182E-4721-9252-F13A2404C8D1}" destId="{707AF98F-2F8B-497C-864B-790DE88AE756}" srcOrd="1" destOrd="0" presId="urn:microsoft.com/office/officeart/2005/8/layout/hList1"/>
    <dgm:cxn modelId="{40E3D898-B8D2-4E23-9B32-E6D9CA4801F6}" type="presParOf" srcId="{D8657A15-E63E-4C9C-B567-E94B95E760FB}" destId="{B72E02C4-270C-4E55-90E3-ACF3989BE755}" srcOrd="3" destOrd="0" presId="urn:microsoft.com/office/officeart/2005/8/layout/hList1"/>
    <dgm:cxn modelId="{FE6EA8E9-8B9F-4EEA-A966-1108B9FDBC51}" type="presParOf" srcId="{D8657A15-E63E-4C9C-B567-E94B95E760FB}" destId="{E22847C2-020D-4F00-9CF3-17B95B7DAD44}" srcOrd="4" destOrd="0" presId="urn:microsoft.com/office/officeart/2005/8/layout/hList1"/>
    <dgm:cxn modelId="{592776AE-7F07-41B7-BFDD-5D6C1A4A7C22}" type="presParOf" srcId="{E22847C2-020D-4F00-9CF3-17B95B7DAD44}" destId="{26509807-A30B-485B-AC3E-74A1F8E0BC55}" srcOrd="0" destOrd="0" presId="urn:microsoft.com/office/officeart/2005/8/layout/hList1"/>
    <dgm:cxn modelId="{37CC100A-F755-4AEB-A8BB-E4C4CC4BCF68}" type="presParOf" srcId="{E22847C2-020D-4F00-9CF3-17B95B7DAD44}" destId="{75876B9F-6318-4466-B21A-28B762B8A85E}" srcOrd="1" destOrd="0" presId="urn:microsoft.com/office/officeart/2005/8/layout/hList1"/>
    <dgm:cxn modelId="{809D2CCF-52C7-42E8-A7ED-165B022C2A43}" type="presParOf" srcId="{D8657A15-E63E-4C9C-B567-E94B95E760FB}" destId="{EF3652DB-3E12-4E81-985B-98675983D19A}" srcOrd="5" destOrd="0" presId="urn:microsoft.com/office/officeart/2005/8/layout/hList1"/>
    <dgm:cxn modelId="{F61094A1-01DD-4C00-8ED5-8FE9CA757A0E}" type="presParOf" srcId="{D8657A15-E63E-4C9C-B567-E94B95E760FB}" destId="{8F93F67E-D263-482A-8E2F-60856D88A357}" srcOrd="6" destOrd="0" presId="urn:microsoft.com/office/officeart/2005/8/layout/hList1"/>
    <dgm:cxn modelId="{6881EB77-9DB3-4F85-8078-0A3DCA613EAA}" type="presParOf" srcId="{8F93F67E-D263-482A-8E2F-60856D88A357}" destId="{67F05250-2968-456A-B59D-FD541A98A95D}" srcOrd="0" destOrd="0" presId="urn:microsoft.com/office/officeart/2005/8/layout/hList1"/>
    <dgm:cxn modelId="{90EC5983-9AFF-472C-A4AA-B4330163D955}" type="presParOf" srcId="{8F93F67E-D263-482A-8E2F-60856D88A357}" destId="{D2FB8CE9-D494-4885-8DA6-C26A162636E3}"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611963-4ED5-4C1A-8EA7-7624013FC5E0}">
      <dsp:nvSpPr>
        <dsp:cNvPr id="0" name=""/>
        <dsp:cNvSpPr/>
      </dsp:nvSpPr>
      <dsp:spPr>
        <a:xfrm>
          <a:off x="3953" y="37702"/>
          <a:ext cx="2377306" cy="653563"/>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s-ES" sz="1800" b="1" u="sng" kern="1200" dirty="0"/>
            <a:t>* Somos individuos</a:t>
          </a:r>
          <a:endParaRPr lang="es-CL" sz="1800" b="1" u="sng" kern="1200" dirty="0"/>
        </a:p>
      </dsp:txBody>
      <dsp:txXfrm>
        <a:off x="3953" y="37702"/>
        <a:ext cx="2377306" cy="653563"/>
      </dsp:txXfrm>
    </dsp:sp>
    <dsp:sp modelId="{CBF06A59-5DFE-4994-8309-610ED6D3C685}">
      <dsp:nvSpPr>
        <dsp:cNvPr id="0" name=""/>
        <dsp:cNvSpPr/>
      </dsp:nvSpPr>
      <dsp:spPr>
        <a:xfrm>
          <a:off x="3953" y="691265"/>
          <a:ext cx="2377306" cy="362237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s-ES" sz="1800" kern="1200" dirty="0"/>
            <a:t>Habitantes</a:t>
          </a:r>
          <a:endParaRPr lang="es-CL" sz="1800" kern="1200" dirty="0"/>
        </a:p>
        <a:p>
          <a:pPr marL="171450" lvl="1" indent="-171450" algn="l" defTabSz="800100">
            <a:lnSpc>
              <a:spcPct val="90000"/>
            </a:lnSpc>
            <a:spcBef>
              <a:spcPct val="0"/>
            </a:spcBef>
            <a:spcAft>
              <a:spcPct val="15000"/>
            </a:spcAft>
            <a:buChar char="•"/>
          </a:pPr>
          <a:r>
            <a:rPr lang="es-ES" sz="1800" kern="1200" dirty="0"/>
            <a:t>Consumidores</a:t>
          </a:r>
          <a:endParaRPr lang="es-CL" sz="1800" kern="1200" dirty="0"/>
        </a:p>
        <a:p>
          <a:pPr marL="171450" lvl="1" indent="-171450" algn="l" defTabSz="800100">
            <a:lnSpc>
              <a:spcPct val="90000"/>
            </a:lnSpc>
            <a:spcBef>
              <a:spcPct val="0"/>
            </a:spcBef>
            <a:spcAft>
              <a:spcPct val="15000"/>
            </a:spcAft>
            <a:buChar char="•"/>
          </a:pPr>
          <a:r>
            <a:rPr lang="es-ES" sz="1800" kern="1200" dirty="0"/>
            <a:t>Registro </a:t>
          </a:r>
          <a:r>
            <a:rPr lang="es-ES" sz="1800" kern="1200" dirty="0" err="1"/>
            <a:t>i.p</a:t>
          </a:r>
          <a:r>
            <a:rPr lang="es-ES" sz="1800" kern="1200" dirty="0"/>
            <a:t>.</a:t>
          </a:r>
          <a:endParaRPr lang="es-CL" sz="1800" kern="1200" dirty="0"/>
        </a:p>
        <a:p>
          <a:pPr marL="171450" lvl="1" indent="-171450" algn="l" defTabSz="800100">
            <a:lnSpc>
              <a:spcPct val="90000"/>
            </a:lnSpc>
            <a:spcBef>
              <a:spcPct val="0"/>
            </a:spcBef>
            <a:spcAft>
              <a:spcPct val="15000"/>
            </a:spcAft>
            <a:buChar char="•"/>
          </a:pPr>
          <a:r>
            <a:rPr lang="es-ES" sz="1800" kern="1200" dirty="0"/>
            <a:t>Contribuyente</a:t>
          </a:r>
          <a:endParaRPr lang="es-CL" sz="1800" kern="1200" dirty="0"/>
        </a:p>
        <a:p>
          <a:pPr marL="171450" lvl="1" indent="-171450" algn="l" defTabSz="800100">
            <a:lnSpc>
              <a:spcPct val="90000"/>
            </a:lnSpc>
            <a:spcBef>
              <a:spcPct val="0"/>
            </a:spcBef>
            <a:spcAft>
              <a:spcPct val="15000"/>
            </a:spcAft>
            <a:buChar char="•"/>
          </a:pPr>
          <a:r>
            <a:rPr lang="es-ES" sz="1800" kern="1200" dirty="0"/>
            <a:t>Rut</a:t>
          </a:r>
          <a:endParaRPr lang="es-CL" sz="1800" kern="1200" dirty="0"/>
        </a:p>
        <a:p>
          <a:pPr marL="171450" lvl="1" indent="-171450" algn="l" defTabSz="800100">
            <a:lnSpc>
              <a:spcPct val="90000"/>
            </a:lnSpc>
            <a:spcBef>
              <a:spcPct val="0"/>
            </a:spcBef>
            <a:spcAft>
              <a:spcPct val="15000"/>
            </a:spcAft>
            <a:buChar char="•"/>
          </a:pPr>
          <a:r>
            <a:rPr lang="es-ES" sz="1800" kern="1200" dirty="0"/>
            <a:t>Hebra ADN: código genético</a:t>
          </a:r>
          <a:endParaRPr lang="es-CL" sz="1800" kern="1200" dirty="0"/>
        </a:p>
        <a:p>
          <a:pPr marL="171450" lvl="1" indent="-171450" algn="l" defTabSz="800100">
            <a:lnSpc>
              <a:spcPct val="90000"/>
            </a:lnSpc>
            <a:spcBef>
              <a:spcPct val="0"/>
            </a:spcBef>
            <a:spcAft>
              <a:spcPct val="15000"/>
            </a:spcAft>
            <a:buChar char="•"/>
          </a:pPr>
          <a:endParaRPr lang="es-CL" sz="1800" kern="1200" dirty="0"/>
        </a:p>
      </dsp:txBody>
      <dsp:txXfrm>
        <a:off x="3953" y="691265"/>
        <a:ext cx="2377306" cy="3622370"/>
      </dsp:txXfrm>
    </dsp:sp>
    <dsp:sp modelId="{B7FFA2DD-AE5D-4C31-A388-4340795A95B7}">
      <dsp:nvSpPr>
        <dsp:cNvPr id="0" name=""/>
        <dsp:cNvSpPr/>
      </dsp:nvSpPr>
      <dsp:spPr>
        <a:xfrm>
          <a:off x="2714082" y="37702"/>
          <a:ext cx="2377306" cy="653563"/>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s-ES" sz="1800" b="1" u="sng" kern="1200" dirty="0"/>
            <a:t>INDIVISIBILIDAD DEL SER HUMANO</a:t>
          </a:r>
          <a:endParaRPr lang="es-CL" sz="1800" b="1" u="sng" kern="1200" dirty="0"/>
        </a:p>
      </dsp:txBody>
      <dsp:txXfrm>
        <a:off x="2714082" y="37702"/>
        <a:ext cx="2377306" cy="653563"/>
      </dsp:txXfrm>
    </dsp:sp>
    <dsp:sp modelId="{707AF98F-2F8B-497C-864B-790DE88AE756}">
      <dsp:nvSpPr>
        <dsp:cNvPr id="0" name=""/>
        <dsp:cNvSpPr/>
      </dsp:nvSpPr>
      <dsp:spPr>
        <a:xfrm>
          <a:off x="2714082" y="691265"/>
          <a:ext cx="2377306" cy="362237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s-ES" sz="1800" kern="1200" dirty="0"/>
            <a:t>CONCIENCIA QUE CUENTA, REGISTRA Y UNE LO QUE PASA</a:t>
          </a:r>
          <a:endParaRPr lang="es-CL" sz="1800" kern="1200" dirty="0"/>
        </a:p>
        <a:p>
          <a:pPr marL="171450" lvl="1" indent="-171450" algn="l" defTabSz="800100">
            <a:lnSpc>
              <a:spcPct val="90000"/>
            </a:lnSpc>
            <a:spcBef>
              <a:spcPct val="0"/>
            </a:spcBef>
            <a:spcAft>
              <a:spcPct val="15000"/>
            </a:spcAft>
            <a:buChar char="•"/>
          </a:pPr>
          <a:r>
            <a:rPr lang="es-ES" sz="1800" kern="1200" dirty="0"/>
            <a:t>“SOY LA UNIDAD INDIVISA DE MI SER HISTÓRICO”</a:t>
          </a:r>
          <a:endParaRPr lang="es-CL" sz="1800" kern="1200" dirty="0"/>
        </a:p>
      </dsp:txBody>
      <dsp:txXfrm>
        <a:off x="2714082" y="691265"/>
        <a:ext cx="2377306" cy="3622370"/>
      </dsp:txXfrm>
    </dsp:sp>
    <dsp:sp modelId="{26509807-A30B-485B-AC3E-74A1F8E0BC55}">
      <dsp:nvSpPr>
        <dsp:cNvPr id="0" name=""/>
        <dsp:cNvSpPr/>
      </dsp:nvSpPr>
      <dsp:spPr>
        <a:xfrm>
          <a:off x="5424211" y="37702"/>
          <a:ext cx="2377306" cy="653563"/>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s-ES" sz="1800" u="sng" kern="1200" dirty="0"/>
            <a:t>¿ A QUIÉN ME DEBO PRINCIPALMENTE?</a:t>
          </a:r>
          <a:endParaRPr lang="es-CL" sz="1800" u="sng" kern="1200" dirty="0"/>
        </a:p>
      </dsp:txBody>
      <dsp:txXfrm>
        <a:off x="5424211" y="37702"/>
        <a:ext cx="2377306" cy="653563"/>
      </dsp:txXfrm>
    </dsp:sp>
    <dsp:sp modelId="{75876B9F-6318-4466-B21A-28B762B8A85E}">
      <dsp:nvSpPr>
        <dsp:cNvPr id="0" name=""/>
        <dsp:cNvSpPr/>
      </dsp:nvSpPr>
      <dsp:spPr>
        <a:xfrm>
          <a:off x="5424211" y="691265"/>
          <a:ext cx="2377306" cy="362237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s-ES" sz="1800" kern="1200" dirty="0"/>
            <a:t>A UNA HUMANIDAD QUE ME ANTECEDE (SOY DESCENDIENTE)</a:t>
          </a:r>
          <a:endParaRPr lang="es-CL" sz="1800" kern="1200" dirty="0"/>
        </a:p>
        <a:p>
          <a:pPr marL="171450" lvl="1" indent="-171450" algn="l" defTabSz="800100">
            <a:lnSpc>
              <a:spcPct val="90000"/>
            </a:lnSpc>
            <a:spcBef>
              <a:spcPct val="0"/>
            </a:spcBef>
            <a:spcAft>
              <a:spcPct val="15000"/>
            </a:spcAft>
            <a:buChar char="•"/>
          </a:pPr>
          <a:r>
            <a:rPr lang="es-ES" sz="1800" kern="1200" dirty="0"/>
            <a:t>SOMOS PORYECTO! CADA CUAL VA DELANTE DE SÍ MISMO. NECESITAMOS AFIRMARNOS EN NUESTRA EXISTENCIA. JUSTIFICAR LA VIDA!</a:t>
          </a:r>
          <a:endParaRPr lang="es-CL" sz="1800" kern="1200" dirty="0"/>
        </a:p>
        <a:p>
          <a:pPr marL="171450" lvl="1" indent="-171450" algn="l" defTabSz="800100">
            <a:lnSpc>
              <a:spcPct val="90000"/>
            </a:lnSpc>
            <a:spcBef>
              <a:spcPct val="0"/>
            </a:spcBef>
            <a:spcAft>
              <a:spcPct val="15000"/>
            </a:spcAft>
            <a:buChar char="•"/>
          </a:pPr>
          <a:endParaRPr lang="es-CL" sz="1800" kern="1200" dirty="0"/>
        </a:p>
      </dsp:txBody>
      <dsp:txXfrm>
        <a:off x="5424211" y="691265"/>
        <a:ext cx="2377306" cy="3622370"/>
      </dsp:txXfrm>
    </dsp:sp>
    <dsp:sp modelId="{67F05250-2968-456A-B59D-FD541A98A95D}">
      <dsp:nvSpPr>
        <dsp:cNvPr id="0" name=""/>
        <dsp:cNvSpPr/>
      </dsp:nvSpPr>
      <dsp:spPr>
        <a:xfrm>
          <a:off x="8134340" y="37702"/>
          <a:ext cx="2377306" cy="653563"/>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s-ES" sz="1800" u="sng" kern="1200" dirty="0"/>
            <a:t>LA VIDA ES UN DON</a:t>
          </a:r>
          <a:endParaRPr lang="es-CL" sz="1800" u="sng" kern="1200" dirty="0"/>
        </a:p>
      </dsp:txBody>
      <dsp:txXfrm>
        <a:off x="8134340" y="37702"/>
        <a:ext cx="2377306" cy="653563"/>
      </dsp:txXfrm>
    </dsp:sp>
    <dsp:sp modelId="{D2FB8CE9-D494-4885-8DA6-C26A162636E3}">
      <dsp:nvSpPr>
        <dsp:cNvPr id="0" name=""/>
        <dsp:cNvSpPr/>
      </dsp:nvSpPr>
      <dsp:spPr>
        <a:xfrm>
          <a:off x="8134340" y="691265"/>
          <a:ext cx="2377306" cy="362237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L"/>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A80CA85-3B94-4097-9BE7-0EA2C8D6B2FD}" type="datetimeFigureOut">
              <a:rPr lang="es-CL" smtClean="0"/>
              <a:t>08-03-2026</a:t>
            </a:fld>
            <a:endParaRPr lang="es-CL"/>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L"/>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L"/>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C5618D8-AA48-49DB-AA3C-05529571F972}" type="slidenum">
              <a:rPr lang="es-CL" smtClean="0"/>
              <a:t>‹Nº›</a:t>
            </a:fld>
            <a:endParaRPr lang="es-CL"/>
          </a:p>
        </p:txBody>
      </p:sp>
    </p:spTree>
    <p:extLst>
      <p:ext uri="{BB962C8B-B14F-4D97-AF65-F5344CB8AC3E}">
        <p14:creationId xmlns:p14="http://schemas.microsoft.com/office/powerpoint/2010/main" val="41548022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 name="Google Shape;151;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
        <p:cNvGrpSpPr/>
        <p:nvPr/>
      </p:nvGrpSpPr>
      <p:grpSpPr>
        <a:xfrm>
          <a:off x="0" y="0"/>
          <a:ext cx="0" cy="0"/>
          <a:chOff x="0" y="0"/>
          <a:chExt cx="0" cy="0"/>
        </a:xfrm>
      </p:grpSpPr>
      <p:sp>
        <p:nvSpPr>
          <p:cNvPr id="990" name="Google Shape;990;g61f1f213bd_3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 name="Google Shape;991;g61f1f213bd_3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1"/>
        <p:cNvGrpSpPr/>
        <p:nvPr/>
      </p:nvGrpSpPr>
      <p:grpSpPr>
        <a:xfrm>
          <a:off x="0" y="0"/>
          <a:ext cx="0" cy="0"/>
          <a:chOff x="0" y="0"/>
          <a:chExt cx="0" cy="0"/>
        </a:xfrm>
      </p:grpSpPr>
      <p:sp>
        <p:nvSpPr>
          <p:cNvPr id="1352" name="Google Shape;1352;g8bca512db4_0_2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3" name="Google Shape;1353;g8bca512db4_0_2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L" dirty="0"/>
          </a:p>
        </p:txBody>
      </p:sp>
      <p:sp>
        <p:nvSpPr>
          <p:cNvPr id="4" name="Marcador de número de diapositiva 3"/>
          <p:cNvSpPr>
            <a:spLocks noGrp="1"/>
          </p:cNvSpPr>
          <p:nvPr>
            <p:ph type="sldNum" sz="quarter" idx="5"/>
          </p:nvPr>
        </p:nvSpPr>
        <p:spPr/>
        <p:txBody>
          <a:bodyPr/>
          <a:lstStyle/>
          <a:p>
            <a:fld id="{1C5618D8-AA48-49DB-AA3C-05529571F972}" type="slidenum">
              <a:rPr lang="es-CL" smtClean="0"/>
              <a:t>2</a:t>
            </a:fld>
            <a:endParaRPr lang="es-CL"/>
          </a:p>
        </p:txBody>
      </p:sp>
    </p:spTree>
    <p:extLst>
      <p:ext uri="{BB962C8B-B14F-4D97-AF65-F5344CB8AC3E}">
        <p14:creationId xmlns:p14="http://schemas.microsoft.com/office/powerpoint/2010/main" val="29273228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2"/>
        <p:cNvGrpSpPr/>
        <p:nvPr/>
      </p:nvGrpSpPr>
      <p:grpSpPr>
        <a:xfrm>
          <a:off x="0" y="0"/>
          <a:ext cx="0" cy="0"/>
          <a:chOff x="0" y="0"/>
          <a:chExt cx="0" cy="0"/>
        </a:xfrm>
      </p:grpSpPr>
      <p:sp>
        <p:nvSpPr>
          <p:cNvPr id="7043" name="Google Shape;7043;g287189d492e_0_7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4" name="Google Shape;7044;g287189d492e_0_7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6039a3cf85_1_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6039a3cf85_1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8b951196ad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8b951196ad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
        <p:cNvGrpSpPr/>
        <p:nvPr/>
      </p:nvGrpSpPr>
      <p:grpSpPr>
        <a:xfrm>
          <a:off x="0" y="0"/>
          <a:ext cx="0" cy="0"/>
          <a:chOff x="0" y="0"/>
          <a:chExt cx="0" cy="0"/>
        </a:xfrm>
      </p:grpSpPr>
      <p:sp>
        <p:nvSpPr>
          <p:cNvPr id="1122" name="Google Shape;1122;g8bca512db4_0_1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3" name="Google Shape;1123;g8bca512db4_0_1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61f1f213bd_3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61f1f213bd_3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a:extLst>
            <a:ext uri="{FF2B5EF4-FFF2-40B4-BE49-F238E27FC236}">
              <a16:creationId xmlns:a16="http://schemas.microsoft.com/office/drawing/2014/main" id="{FF1D658E-8555-B6A0-1EC7-D78E379B6140}"/>
            </a:ext>
          </a:extLst>
        </p:cNvPr>
        <p:cNvGrpSpPr/>
        <p:nvPr/>
      </p:nvGrpSpPr>
      <p:grpSpPr>
        <a:xfrm>
          <a:off x="0" y="0"/>
          <a:ext cx="0" cy="0"/>
          <a:chOff x="0" y="0"/>
          <a:chExt cx="0" cy="0"/>
        </a:xfrm>
      </p:grpSpPr>
      <p:sp>
        <p:nvSpPr>
          <p:cNvPr id="817" name="Google Shape;817;g61f1f213bd_3_35:notes">
            <a:extLst>
              <a:ext uri="{FF2B5EF4-FFF2-40B4-BE49-F238E27FC236}">
                <a16:creationId xmlns:a16="http://schemas.microsoft.com/office/drawing/2014/main" id="{208A0DA5-A0AB-6210-AD7F-5D784E3DCDA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61f1f213bd_3_35:notes">
            <a:extLst>
              <a:ext uri="{FF2B5EF4-FFF2-40B4-BE49-F238E27FC236}">
                <a16:creationId xmlns:a16="http://schemas.microsoft.com/office/drawing/2014/main" id="{4B0CF4B3-F4F8-B851-7F51-712906A1935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69682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2">
          <a:extLst>
            <a:ext uri="{FF2B5EF4-FFF2-40B4-BE49-F238E27FC236}">
              <a16:creationId xmlns:a16="http://schemas.microsoft.com/office/drawing/2014/main" id="{6EE6C21C-9AB5-686E-FDB8-AD3E3A40CB96}"/>
            </a:ext>
          </a:extLst>
        </p:cNvPr>
        <p:cNvGrpSpPr/>
        <p:nvPr/>
      </p:nvGrpSpPr>
      <p:grpSpPr>
        <a:xfrm>
          <a:off x="0" y="0"/>
          <a:ext cx="0" cy="0"/>
          <a:chOff x="0" y="0"/>
          <a:chExt cx="0" cy="0"/>
        </a:xfrm>
      </p:grpSpPr>
      <p:sp>
        <p:nvSpPr>
          <p:cNvPr id="7043" name="Google Shape;7043;g287189d492e_0_7560:notes">
            <a:extLst>
              <a:ext uri="{FF2B5EF4-FFF2-40B4-BE49-F238E27FC236}">
                <a16:creationId xmlns:a16="http://schemas.microsoft.com/office/drawing/2014/main" id="{9E8CD901-F529-E65A-3867-DCAA092B6CC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4" name="Google Shape;7044;g287189d492e_0_7560:notes">
            <a:extLst>
              <a:ext uri="{FF2B5EF4-FFF2-40B4-BE49-F238E27FC236}">
                <a16:creationId xmlns:a16="http://schemas.microsoft.com/office/drawing/2014/main" id="{91D2A3FB-A0B3-1BD8-E627-4A71954D5B3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72314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EEF602C-A635-4DF3-82C1-D161FE79FB70}"/>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L"/>
          </a:p>
        </p:txBody>
      </p:sp>
      <p:sp>
        <p:nvSpPr>
          <p:cNvPr id="3" name="Subtítulo 2">
            <a:extLst>
              <a:ext uri="{FF2B5EF4-FFF2-40B4-BE49-F238E27FC236}">
                <a16:creationId xmlns:a16="http://schemas.microsoft.com/office/drawing/2014/main" id="{6E4F70EF-947A-4FFA-952D-CFBA458C0D4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L"/>
          </a:p>
        </p:txBody>
      </p:sp>
      <p:sp>
        <p:nvSpPr>
          <p:cNvPr id="4" name="Marcador de fecha 3">
            <a:extLst>
              <a:ext uri="{FF2B5EF4-FFF2-40B4-BE49-F238E27FC236}">
                <a16:creationId xmlns:a16="http://schemas.microsoft.com/office/drawing/2014/main" id="{4678875E-9197-4C96-9A22-DDC5584C6FD3}"/>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A651563E-885C-4E4C-BACA-4C555BE554F9}"/>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659C0C1B-5CA0-4B60-939B-CE67EDA566AF}"/>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14433866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17FC081-E396-44D2-85A5-526E203B5EEA}"/>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5257209D-43D7-4A77-BDAA-D4530689E6AC}"/>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59486846-E9B1-47C1-9D7A-6A36E43150B3}"/>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7A1A68D8-3AB7-41BE-AC8C-FAE5BB7D8983}"/>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A09E4D21-9E45-4D24-A6A7-24A8458DC3A6}"/>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14759975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586"/>
        <p:cNvGrpSpPr/>
        <p:nvPr/>
      </p:nvGrpSpPr>
      <p:grpSpPr>
        <a:xfrm>
          <a:off x="0" y="0"/>
          <a:ext cx="0" cy="0"/>
          <a:chOff x="0" y="0"/>
          <a:chExt cx="0" cy="0"/>
        </a:xfrm>
      </p:grpSpPr>
    </p:spTree>
    <p:extLst>
      <p:ext uri="{BB962C8B-B14F-4D97-AF65-F5344CB8AC3E}">
        <p14:creationId xmlns:p14="http://schemas.microsoft.com/office/powerpoint/2010/main" val="41729582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87"/>
        <p:cNvGrpSpPr/>
        <p:nvPr/>
      </p:nvGrpSpPr>
      <p:grpSpPr>
        <a:xfrm>
          <a:off x="0" y="0"/>
          <a:ext cx="0" cy="0"/>
          <a:chOff x="0" y="0"/>
          <a:chExt cx="0" cy="0"/>
        </a:xfrm>
      </p:grpSpPr>
      <p:sp>
        <p:nvSpPr>
          <p:cNvPr id="3588" name="Google Shape;3588;p13"/>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9" name="Google Shape;3589;p13"/>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590" name="Google Shape;3590;p13"/>
          <p:cNvGrpSpPr/>
          <p:nvPr/>
        </p:nvGrpSpPr>
        <p:grpSpPr>
          <a:xfrm>
            <a:off x="-5024454" y="1665061"/>
            <a:ext cx="22303787" cy="7669252"/>
            <a:chOff x="-3253361" y="1425934"/>
            <a:chExt cx="15698048" cy="5397841"/>
          </a:xfrm>
        </p:grpSpPr>
        <p:sp>
          <p:nvSpPr>
            <p:cNvPr id="3591" name="Google Shape;3591;p13"/>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3592" name="Google Shape;3592;p13"/>
            <p:cNvGrpSpPr/>
            <p:nvPr/>
          </p:nvGrpSpPr>
          <p:grpSpPr>
            <a:xfrm>
              <a:off x="-3253361" y="1425934"/>
              <a:ext cx="15698048" cy="5041722"/>
              <a:chOff x="-3253361" y="1425934"/>
              <a:chExt cx="15698048" cy="5041722"/>
            </a:xfrm>
          </p:grpSpPr>
          <p:grpSp>
            <p:nvGrpSpPr>
              <p:cNvPr id="3593" name="Google Shape;3593;p13"/>
              <p:cNvGrpSpPr/>
              <p:nvPr/>
            </p:nvGrpSpPr>
            <p:grpSpPr>
              <a:xfrm flipH="1">
                <a:off x="862330" y="4603948"/>
                <a:ext cx="3518472" cy="819002"/>
                <a:chOff x="4795000" y="4018475"/>
                <a:chExt cx="3518472" cy="819002"/>
              </a:xfrm>
            </p:grpSpPr>
            <p:grpSp>
              <p:nvGrpSpPr>
                <p:cNvPr id="3594" name="Google Shape;3594;p13"/>
                <p:cNvGrpSpPr/>
                <p:nvPr/>
              </p:nvGrpSpPr>
              <p:grpSpPr>
                <a:xfrm>
                  <a:off x="5105440" y="4219941"/>
                  <a:ext cx="703657" cy="335407"/>
                  <a:chOff x="5210215" y="1598241"/>
                  <a:chExt cx="703657" cy="335407"/>
                </a:xfrm>
              </p:grpSpPr>
              <p:sp>
                <p:nvSpPr>
                  <p:cNvPr id="3595" name="Google Shape;359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3" name="Google Shape;3603;p13"/>
                <p:cNvGrpSpPr/>
                <p:nvPr/>
              </p:nvGrpSpPr>
              <p:grpSpPr>
                <a:xfrm>
                  <a:off x="5811497" y="4029087"/>
                  <a:ext cx="2020600" cy="684216"/>
                  <a:chOff x="5916272" y="1407387"/>
                  <a:chExt cx="2020600" cy="684216"/>
                </a:xfrm>
              </p:grpSpPr>
              <p:sp>
                <p:nvSpPr>
                  <p:cNvPr id="3604" name="Google Shape;360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17" name="Google Shape;361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13"/>
              <p:cNvGrpSpPr/>
              <p:nvPr/>
            </p:nvGrpSpPr>
            <p:grpSpPr>
              <a:xfrm rot="2313360">
                <a:off x="-2984359" y="2805088"/>
                <a:ext cx="4642332" cy="2486902"/>
                <a:chOff x="-1951296" y="3403209"/>
                <a:chExt cx="4642922" cy="2487218"/>
              </a:xfrm>
            </p:grpSpPr>
            <p:grpSp>
              <p:nvGrpSpPr>
                <p:cNvPr id="3643" name="Google Shape;3643;p13"/>
                <p:cNvGrpSpPr/>
                <p:nvPr/>
              </p:nvGrpSpPr>
              <p:grpSpPr>
                <a:xfrm flipH="1">
                  <a:off x="-1138105" y="3443947"/>
                  <a:ext cx="3102041" cy="1858991"/>
                  <a:chOff x="1998987" y="1205534"/>
                  <a:chExt cx="2649280" cy="1587660"/>
                </a:xfrm>
              </p:grpSpPr>
              <p:sp>
                <p:nvSpPr>
                  <p:cNvPr id="3644" name="Google Shape;364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4" name="Google Shape;3664;p13"/>
                <p:cNvGrpSpPr/>
                <p:nvPr/>
              </p:nvGrpSpPr>
              <p:grpSpPr>
                <a:xfrm flipH="1">
                  <a:off x="-186745" y="3456677"/>
                  <a:ext cx="1627295" cy="608831"/>
                  <a:chOff x="2445982" y="1216407"/>
                  <a:chExt cx="1389782" cy="519968"/>
                </a:xfrm>
              </p:grpSpPr>
              <p:sp>
                <p:nvSpPr>
                  <p:cNvPr id="3665" name="Google Shape;366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8" name="Google Shape;3678;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79" name="Google Shape;3679;p13"/>
                <p:cNvGrpSpPr/>
                <p:nvPr/>
              </p:nvGrpSpPr>
              <p:grpSpPr>
                <a:xfrm flipH="1">
                  <a:off x="-1122624" y="3420115"/>
                  <a:ext cx="3810685" cy="1880070"/>
                  <a:chOff x="1380553" y="1185181"/>
                  <a:chExt cx="3254492" cy="1605662"/>
                </a:xfrm>
              </p:grpSpPr>
              <p:sp>
                <p:nvSpPr>
                  <p:cNvPr id="3680" name="Google Shape;368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07" name="Google Shape;3707;p13"/>
                  <p:cNvGrpSpPr/>
                  <p:nvPr/>
                </p:nvGrpSpPr>
                <p:grpSpPr>
                  <a:xfrm>
                    <a:off x="2145637" y="2189368"/>
                    <a:ext cx="1166414" cy="523100"/>
                    <a:chOff x="2145637" y="2189368"/>
                    <a:chExt cx="1166414" cy="523100"/>
                  </a:xfrm>
                </p:grpSpPr>
                <p:sp>
                  <p:nvSpPr>
                    <p:cNvPr id="3708" name="Google Shape;370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3719" name="Google Shape;3719;p13"/>
              <p:cNvGrpSpPr/>
              <p:nvPr/>
            </p:nvGrpSpPr>
            <p:grpSpPr>
              <a:xfrm>
                <a:off x="4827779" y="4603946"/>
                <a:ext cx="3518472" cy="819002"/>
                <a:chOff x="4795000" y="4018475"/>
                <a:chExt cx="3518472" cy="819002"/>
              </a:xfrm>
            </p:grpSpPr>
            <p:grpSp>
              <p:nvGrpSpPr>
                <p:cNvPr id="3720" name="Google Shape;3720;p13"/>
                <p:cNvGrpSpPr/>
                <p:nvPr/>
              </p:nvGrpSpPr>
              <p:grpSpPr>
                <a:xfrm>
                  <a:off x="5105440" y="4219941"/>
                  <a:ext cx="703657" cy="335407"/>
                  <a:chOff x="5210215" y="1598241"/>
                  <a:chExt cx="703657" cy="335407"/>
                </a:xfrm>
              </p:grpSpPr>
              <p:sp>
                <p:nvSpPr>
                  <p:cNvPr id="3721" name="Google Shape;372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9" name="Google Shape;3729;p13"/>
                <p:cNvGrpSpPr/>
                <p:nvPr/>
              </p:nvGrpSpPr>
              <p:grpSpPr>
                <a:xfrm>
                  <a:off x="5811497" y="4029087"/>
                  <a:ext cx="2020600" cy="684216"/>
                  <a:chOff x="5916272" y="1407387"/>
                  <a:chExt cx="2020600" cy="684216"/>
                </a:xfrm>
              </p:grpSpPr>
              <p:sp>
                <p:nvSpPr>
                  <p:cNvPr id="3730" name="Google Shape;373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43" name="Google Shape;374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68" name="Google Shape;3768;p13"/>
              <p:cNvGrpSpPr/>
              <p:nvPr/>
            </p:nvGrpSpPr>
            <p:grpSpPr>
              <a:xfrm rot="-2700000">
                <a:off x="7602388" y="2703198"/>
                <a:ext cx="4642877" cy="2487194"/>
                <a:chOff x="5683524" y="3609799"/>
                <a:chExt cx="4642922" cy="2487218"/>
              </a:xfrm>
            </p:grpSpPr>
            <p:grpSp>
              <p:nvGrpSpPr>
                <p:cNvPr id="3769" name="Google Shape;3769;p13"/>
                <p:cNvGrpSpPr/>
                <p:nvPr/>
              </p:nvGrpSpPr>
              <p:grpSpPr>
                <a:xfrm>
                  <a:off x="6411213" y="3650537"/>
                  <a:ext cx="3102041" cy="1858991"/>
                  <a:chOff x="1998987" y="1205534"/>
                  <a:chExt cx="2649280" cy="1587660"/>
                </a:xfrm>
              </p:grpSpPr>
              <p:sp>
                <p:nvSpPr>
                  <p:cNvPr id="3770" name="Google Shape;3770;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90" name="Google Shape;3790;p13"/>
                <p:cNvGrpSpPr/>
                <p:nvPr/>
              </p:nvGrpSpPr>
              <p:grpSpPr>
                <a:xfrm>
                  <a:off x="6934600" y="3663268"/>
                  <a:ext cx="1627295" cy="608831"/>
                  <a:chOff x="2445982" y="1216407"/>
                  <a:chExt cx="1389782" cy="519968"/>
                </a:xfrm>
              </p:grpSpPr>
              <p:sp>
                <p:nvSpPr>
                  <p:cNvPr id="3791" name="Google Shape;3791;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4" name="Google Shape;3804;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05" name="Google Shape;3805;p13"/>
                <p:cNvGrpSpPr/>
                <p:nvPr/>
              </p:nvGrpSpPr>
              <p:grpSpPr>
                <a:xfrm>
                  <a:off x="5687088" y="3626705"/>
                  <a:ext cx="3810685" cy="1880070"/>
                  <a:chOff x="1380553" y="1185181"/>
                  <a:chExt cx="3254492" cy="1605662"/>
                </a:xfrm>
              </p:grpSpPr>
              <p:sp>
                <p:nvSpPr>
                  <p:cNvPr id="3806" name="Google Shape;3806;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33" name="Google Shape;3833;p13"/>
                  <p:cNvGrpSpPr/>
                  <p:nvPr/>
                </p:nvGrpSpPr>
                <p:grpSpPr>
                  <a:xfrm>
                    <a:off x="2145637" y="2189368"/>
                    <a:ext cx="1166414" cy="523100"/>
                    <a:chOff x="2145637" y="2189368"/>
                    <a:chExt cx="1166414" cy="523100"/>
                  </a:xfrm>
                </p:grpSpPr>
                <p:sp>
                  <p:nvSpPr>
                    <p:cNvPr id="3834" name="Google Shape;3834;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3845" name="Google Shape;3845;p13"/>
              <p:cNvGrpSpPr/>
              <p:nvPr/>
            </p:nvGrpSpPr>
            <p:grpSpPr>
              <a:xfrm>
                <a:off x="3164376" y="4504429"/>
                <a:ext cx="2816857" cy="1826988"/>
                <a:chOff x="5177059" y="2533644"/>
                <a:chExt cx="3192268" cy="2070476"/>
              </a:xfrm>
            </p:grpSpPr>
            <p:grpSp>
              <p:nvGrpSpPr>
                <p:cNvPr id="3846" name="Google Shape;3846;p13"/>
                <p:cNvGrpSpPr/>
                <p:nvPr/>
              </p:nvGrpSpPr>
              <p:grpSpPr>
                <a:xfrm>
                  <a:off x="5198626" y="2549819"/>
                  <a:ext cx="2949491" cy="1698972"/>
                  <a:chOff x="5320740" y="2847612"/>
                  <a:chExt cx="2364890" cy="1362229"/>
                </a:xfrm>
              </p:grpSpPr>
              <p:sp>
                <p:nvSpPr>
                  <p:cNvPr id="3847" name="Google Shape;3847;p13"/>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3"/>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3"/>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3"/>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3"/>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3"/>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3"/>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3"/>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3"/>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3"/>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3"/>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3"/>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3"/>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0" name="Google Shape;3860;p13"/>
                <p:cNvGrpSpPr/>
                <p:nvPr/>
              </p:nvGrpSpPr>
              <p:grpSpPr>
                <a:xfrm>
                  <a:off x="5346418" y="2773093"/>
                  <a:ext cx="2803691" cy="1575181"/>
                  <a:chOff x="5439239" y="3026632"/>
                  <a:chExt cx="2247989" cy="1262974"/>
                </a:xfrm>
              </p:grpSpPr>
              <p:sp>
                <p:nvSpPr>
                  <p:cNvPr id="3861" name="Google Shape;3861;p13"/>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3"/>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3"/>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3"/>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3"/>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3"/>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3"/>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3"/>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3"/>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3"/>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3"/>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3"/>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3"/>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3"/>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3"/>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3"/>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3"/>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3"/>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3"/>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3"/>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3"/>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3"/>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3"/>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3"/>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3"/>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3"/>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3"/>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3"/>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3"/>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3"/>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3"/>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3"/>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3"/>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3"/>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3"/>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3"/>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3"/>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3"/>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3"/>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3"/>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3"/>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3"/>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3"/>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3"/>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3"/>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3"/>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3"/>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3"/>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3"/>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3"/>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3"/>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3"/>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3"/>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3"/>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3"/>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6" name="Google Shape;3916;p13"/>
                <p:cNvGrpSpPr/>
                <p:nvPr/>
              </p:nvGrpSpPr>
              <p:grpSpPr>
                <a:xfrm>
                  <a:off x="5177059" y="2533644"/>
                  <a:ext cx="3192268" cy="2070476"/>
                  <a:chOff x="5303448" y="2834643"/>
                  <a:chExt cx="2559548" cy="1660099"/>
                </a:xfrm>
              </p:grpSpPr>
              <p:sp>
                <p:nvSpPr>
                  <p:cNvPr id="3917" name="Google Shape;3917;p13"/>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3"/>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3"/>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3"/>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3"/>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3"/>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3"/>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3"/>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3"/>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10519819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926"/>
        <p:cNvGrpSpPr/>
        <p:nvPr/>
      </p:nvGrpSpPr>
      <p:grpSpPr>
        <a:xfrm>
          <a:off x="0" y="0"/>
          <a:ext cx="0" cy="0"/>
          <a:chOff x="0" y="0"/>
          <a:chExt cx="0" cy="0"/>
        </a:xfrm>
      </p:grpSpPr>
      <p:sp>
        <p:nvSpPr>
          <p:cNvPr id="3927" name="Google Shape;3927;p14"/>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28" name="Google Shape;3928;p14"/>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929" name="Google Shape;3929;p14"/>
          <p:cNvGrpSpPr/>
          <p:nvPr/>
        </p:nvGrpSpPr>
        <p:grpSpPr>
          <a:xfrm>
            <a:off x="-2015149" y="4674637"/>
            <a:ext cx="16638524" cy="4880932"/>
            <a:chOff x="-1511362" y="3505977"/>
            <a:chExt cx="12478893" cy="3660699"/>
          </a:xfrm>
        </p:grpSpPr>
        <p:sp>
          <p:nvSpPr>
            <p:cNvPr id="3930" name="Google Shape;3930;p14"/>
            <p:cNvSpPr/>
            <p:nvPr/>
          </p:nvSpPr>
          <p:spPr>
            <a:xfrm>
              <a:off x="-1377675" y="3505977"/>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3931" name="Google Shape;3931;p14"/>
            <p:cNvGrpSpPr/>
            <p:nvPr/>
          </p:nvGrpSpPr>
          <p:grpSpPr>
            <a:xfrm flipH="1">
              <a:off x="6581363" y="4338783"/>
              <a:ext cx="4386168" cy="2349675"/>
              <a:chOff x="-1951296" y="3403209"/>
              <a:chExt cx="4642922" cy="2487218"/>
            </a:xfrm>
          </p:grpSpPr>
          <p:grpSp>
            <p:nvGrpSpPr>
              <p:cNvPr id="3932" name="Google Shape;3932;p14"/>
              <p:cNvGrpSpPr/>
              <p:nvPr/>
            </p:nvGrpSpPr>
            <p:grpSpPr>
              <a:xfrm flipH="1">
                <a:off x="-1138105" y="3443947"/>
                <a:ext cx="3102041" cy="1858991"/>
                <a:chOff x="1998987" y="1205534"/>
                <a:chExt cx="2649280" cy="1587660"/>
              </a:xfrm>
            </p:grpSpPr>
            <p:sp>
              <p:nvSpPr>
                <p:cNvPr id="3933" name="Google Shape;393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3" name="Google Shape;3953;p14"/>
              <p:cNvGrpSpPr/>
              <p:nvPr/>
            </p:nvGrpSpPr>
            <p:grpSpPr>
              <a:xfrm flipH="1">
                <a:off x="-186745" y="3456677"/>
                <a:ext cx="1627295" cy="608831"/>
                <a:chOff x="2445982" y="1216407"/>
                <a:chExt cx="1389782" cy="519968"/>
              </a:xfrm>
            </p:grpSpPr>
            <p:sp>
              <p:nvSpPr>
                <p:cNvPr id="3954" name="Google Shape;395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67" name="Google Shape;396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68" name="Google Shape;3968;p14"/>
              <p:cNvGrpSpPr/>
              <p:nvPr/>
            </p:nvGrpSpPr>
            <p:grpSpPr>
              <a:xfrm flipH="1">
                <a:off x="-1122624" y="3420115"/>
                <a:ext cx="3810685" cy="1880070"/>
                <a:chOff x="1380553" y="1185181"/>
                <a:chExt cx="3254492" cy="1605662"/>
              </a:xfrm>
            </p:grpSpPr>
            <p:sp>
              <p:nvSpPr>
                <p:cNvPr id="3969" name="Google Shape;396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96" name="Google Shape;3996;p14"/>
                <p:cNvGrpSpPr/>
                <p:nvPr/>
              </p:nvGrpSpPr>
              <p:grpSpPr>
                <a:xfrm>
                  <a:off x="2145637" y="2189368"/>
                  <a:ext cx="1166414" cy="523100"/>
                  <a:chOff x="2145637" y="2189368"/>
                  <a:chExt cx="1166414" cy="523100"/>
                </a:xfrm>
              </p:grpSpPr>
              <p:sp>
                <p:nvSpPr>
                  <p:cNvPr id="3997" name="Google Shape;399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4008" name="Google Shape;4008;p14"/>
            <p:cNvGrpSpPr/>
            <p:nvPr/>
          </p:nvGrpSpPr>
          <p:grpSpPr>
            <a:xfrm>
              <a:off x="-1511362" y="3958836"/>
              <a:ext cx="2849418" cy="1848107"/>
              <a:chOff x="-1511362" y="3958836"/>
              <a:chExt cx="2849418" cy="1848107"/>
            </a:xfrm>
          </p:grpSpPr>
          <p:grpSp>
            <p:nvGrpSpPr>
              <p:cNvPr id="4009" name="Google Shape;4009;p14"/>
              <p:cNvGrpSpPr/>
              <p:nvPr/>
            </p:nvGrpSpPr>
            <p:grpSpPr>
              <a:xfrm flipH="1">
                <a:off x="-1313910" y="3973274"/>
                <a:ext cx="2632716" cy="1516502"/>
                <a:chOff x="5320740" y="2847612"/>
                <a:chExt cx="2364890" cy="1362229"/>
              </a:xfrm>
            </p:grpSpPr>
            <p:sp>
              <p:nvSpPr>
                <p:cNvPr id="4010" name="Google Shape;4010;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23" name="Google Shape;4023;p14"/>
              <p:cNvGrpSpPr/>
              <p:nvPr/>
            </p:nvGrpSpPr>
            <p:grpSpPr>
              <a:xfrm flipH="1">
                <a:off x="-1315688" y="4172568"/>
                <a:ext cx="2502575" cy="1406006"/>
                <a:chOff x="5439239" y="3026632"/>
                <a:chExt cx="2247989" cy="1262974"/>
              </a:xfrm>
            </p:grpSpPr>
            <p:sp>
              <p:nvSpPr>
                <p:cNvPr id="4024" name="Google Shape;4024;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79" name="Google Shape;4079;p14"/>
              <p:cNvGrpSpPr/>
              <p:nvPr/>
            </p:nvGrpSpPr>
            <p:grpSpPr>
              <a:xfrm flipH="1">
                <a:off x="-1511362" y="3958836"/>
                <a:ext cx="2849418" cy="1848107"/>
                <a:chOff x="5303448" y="2834643"/>
                <a:chExt cx="2559548" cy="1660099"/>
              </a:xfrm>
            </p:grpSpPr>
            <p:sp>
              <p:nvSpPr>
                <p:cNvPr id="4080" name="Google Shape;4080;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089" name="Google Shape;4089;p14"/>
            <p:cNvGrpSpPr/>
            <p:nvPr/>
          </p:nvGrpSpPr>
          <p:grpSpPr>
            <a:xfrm>
              <a:off x="2525398" y="4665764"/>
              <a:ext cx="3648000" cy="1225665"/>
              <a:chOff x="5182448" y="4500764"/>
              <a:chExt cx="3648000" cy="1225665"/>
            </a:xfrm>
          </p:grpSpPr>
          <p:grpSp>
            <p:nvGrpSpPr>
              <p:cNvPr id="4090" name="Google Shape;4090;p14"/>
              <p:cNvGrpSpPr/>
              <p:nvPr/>
            </p:nvGrpSpPr>
            <p:grpSpPr>
              <a:xfrm>
                <a:off x="6797372" y="5132697"/>
                <a:ext cx="1091289" cy="319934"/>
                <a:chOff x="6597922" y="2714372"/>
                <a:chExt cx="1091289" cy="319934"/>
              </a:xfrm>
            </p:grpSpPr>
            <p:sp>
              <p:nvSpPr>
                <p:cNvPr id="4091" name="Google Shape;4091;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2" name="Google Shape;4102;p14"/>
              <p:cNvGrpSpPr/>
              <p:nvPr/>
            </p:nvGrpSpPr>
            <p:grpSpPr>
              <a:xfrm>
                <a:off x="8349012" y="5098347"/>
                <a:ext cx="392714" cy="128075"/>
                <a:chOff x="8149562" y="2680022"/>
                <a:chExt cx="392714" cy="128075"/>
              </a:xfrm>
            </p:grpSpPr>
            <p:sp>
              <p:nvSpPr>
                <p:cNvPr id="4103" name="Google Shape;4103;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6" name="Google Shape;4106;p14"/>
              <p:cNvGrpSpPr/>
              <p:nvPr/>
            </p:nvGrpSpPr>
            <p:grpSpPr>
              <a:xfrm>
                <a:off x="5664306" y="4658329"/>
                <a:ext cx="1646873" cy="417120"/>
                <a:chOff x="5464856" y="2240004"/>
                <a:chExt cx="1646873" cy="417120"/>
              </a:xfrm>
            </p:grpSpPr>
            <p:sp>
              <p:nvSpPr>
                <p:cNvPr id="4107" name="Google Shape;4107;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26" name="Google Shape;4126;p14"/>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4"/>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4"/>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4"/>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4"/>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4"/>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4"/>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4"/>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4"/>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4"/>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4"/>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4"/>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4"/>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4"/>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4"/>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4"/>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4"/>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4"/>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4"/>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4"/>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4"/>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4"/>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4"/>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4"/>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4"/>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4"/>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4"/>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4"/>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4"/>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4"/>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4"/>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4"/>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4"/>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4"/>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4"/>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4"/>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4"/>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4"/>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4"/>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4"/>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4"/>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4"/>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4"/>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4"/>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0" name="Google Shape;4170;p14"/>
            <p:cNvGrpSpPr/>
            <p:nvPr/>
          </p:nvGrpSpPr>
          <p:grpSpPr>
            <a:xfrm>
              <a:off x="4452130" y="4589561"/>
              <a:ext cx="2849418" cy="1848107"/>
              <a:chOff x="4223530" y="4360961"/>
              <a:chExt cx="2849418" cy="1848107"/>
            </a:xfrm>
          </p:grpSpPr>
          <p:grpSp>
            <p:nvGrpSpPr>
              <p:cNvPr id="4171" name="Google Shape;4171;p14"/>
              <p:cNvGrpSpPr/>
              <p:nvPr/>
            </p:nvGrpSpPr>
            <p:grpSpPr>
              <a:xfrm>
                <a:off x="4242781" y="4375399"/>
                <a:ext cx="2632716" cy="1516502"/>
                <a:chOff x="5320740" y="2847612"/>
                <a:chExt cx="2364890" cy="1362229"/>
              </a:xfrm>
            </p:grpSpPr>
            <p:sp>
              <p:nvSpPr>
                <p:cNvPr id="4172" name="Google Shape;4172;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85" name="Google Shape;4185;p14"/>
              <p:cNvGrpSpPr/>
              <p:nvPr/>
            </p:nvGrpSpPr>
            <p:grpSpPr>
              <a:xfrm>
                <a:off x="4374700" y="4574693"/>
                <a:ext cx="2502575" cy="1406006"/>
                <a:chOff x="5439239" y="3026632"/>
                <a:chExt cx="2247989" cy="1262974"/>
              </a:xfrm>
            </p:grpSpPr>
            <p:sp>
              <p:nvSpPr>
                <p:cNvPr id="4186" name="Google Shape;4186;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1" name="Google Shape;4241;p14"/>
              <p:cNvGrpSpPr/>
              <p:nvPr/>
            </p:nvGrpSpPr>
            <p:grpSpPr>
              <a:xfrm>
                <a:off x="4223530" y="4360961"/>
                <a:ext cx="2849418" cy="1848107"/>
                <a:chOff x="5303448" y="2834643"/>
                <a:chExt cx="2559548" cy="1660099"/>
              </a:xfrm>
            </p:grpSpPr>
            <p:sp>
              <p:nvSpPr>
                <p:cNvPr id="4242" name="Google Shape;4242;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251" name="Google Shape;4251;p14"/>
            <p:cNvGrpSpPr/>
            <p:nvPr/>
          </p:nvGrpSpPr>
          <p:grpSpPr>
            <a:xfrm>
              <a:off x="-86526" y="4665779"/>
              <a:ext cx="4668458" cy="2500897"/>
              <a:chOff x="-1951296" y="3403209"/>
              <a:chExt cx="4642922" cy="2487218"/>
            </a:xfrm>
          </p:grpSpPr>
          <p:grpSp>
            <p:nvGrpSpPr>
              <p:cNvPr id="4252" name="Google Shape;4252;p14"/>
              <p:cNvGrpSpPr/>
              <p:nvPr/>
            </p:nvGrpSpPr>
            <p:grpSpPr>
              <a:xfrm flipH="1">
                <a:off x="-1138105" y="3443947"/>
                <a:ext cx="3102041" cy="1858991"/>
                <a:chOff x="1998987" y="1205534"/>
                <a:chExt cx="2649280" cy="1587660"/>
              </a:xfrm>
            </p:grpSpPr>
            <p:sp>
              <p:nvSpPr>
                <p:cNvPr id="4253" name="Google Shape;425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3" name="Google Shape;4273;p14"/>
              <p:cNvGrpSpPr/>
              <p:nvPr/>
            </p:nvGrpSpPr>
            <p:grpSpPr>
              <a:xfrm flipH="1">
                <a:off x="-186745" y="3456677"/>
                <a:ext cx="1439186" cy="608831"/>
                <a:chOff x="2606636" y="1216407"/>
                <a:chExt cx="1229128" cy="519968"/>
              </a:xfrm>
            </p:grpSpPr>
            <p:sp>
              <p:nvSpPr>
                <p:cNvPr id="4274" name="Google Shape;427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87" name="Google Shape;428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88" name="Google Shape;4288;p14"/>
              <p:cNvGrpSpPr/>
              <p:nvPr/>
            </p:nvGrpSpPr>
            <p:grpSpPr>
              <a:xfrm flipH="1">
                <a:off x="-1122624" y="3420115"/>
                <a:ext cx="3810685" cy="1880070"/>
                <a:chOff x="1380553" y="1185181"/>
                <a:chExt cx="3254492" cy="1605662"/>
              </a:xfrm>
            </p:grpSpPr>
            <p:sp>
              <p:nvSpPr>
                <p:cNvPr id="4289" name="Google Shape;428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16" name="Google Shape;4316;p14"/>
                <p:cNvGrpSpPr/>
                <p:nvPr/>
              </p:nvGrpSpPr>
              <p:grpSpPr>
                <a:xfrm>
                  <a:off x="2145637" y="2189368"/>
                  <a:ext cx="1166414" cy="523100"/>
                  <a:chOff x="2145637" y="2189368"/>
                  <a:chExt cx="1166414" cy="523100"/>
                </a:xfrm>
              </p:grpSpPr>
              <p:sp>
                <p:nvSpPr>
                  <p:cNvPr id="4317" name="Google Shape;431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42345212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328"/>
        <p:cNvGrpSpPr/>
        <p:nvPr/>
      </p:nvGrpSpPr>
      <p:grpSpPr>
        <a:xfrm>
          <a:off x="0" y="0"/>
          <a:ext cx="0" cy="0"/>
          <a:chOff x="0" y="0"/>
          <a:chExt cx="0" cy="0"/>
        </a:xfrm>
      </p:grpSpPr>
      <p:sp>
        <p:nvSpPr>
          <p:cNvPr id="4329" name="Google Shape;4329;p15"/>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30" name="Google Shape;4330;p15"/>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331" name="Google Shape;4331;p15"/>
          <p:cNvGrpSpPr/>
          <p:nvPr/>
        </p:nvGrpSpPr>
        <p:grpSpPr>
          <a:xfrm>
            <a:off x="-1836899" y="6021939"/>
            <a:ext cx="16431364" cy="3178028"/>
            <a:chOff x="-1377675" y="4516454"/>
            <a:chExt cx="12323523" cy="2383521"/>
          </a:xfrm>
        </p:grpSpPr>
        <p:sp>
          <p:nvSpPr>
            <p:cNvPr id="4332" name="Google Shape;4332;p15"/>
            <p:cNvSpPr/>
            <p:nvPr/>
          </p:nvSpPr>
          <p:spPr>
            <a:xfrm>
              <a:off x="-1377675" y="46714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4333" name="Google Shape;4333;p15"/>
            <p:cNvGrpSpPr/>
            <p:nvPr/>
          </p:nvGrpSpPr>
          <p:grpSpPr>
            <a:xfrm>
              <a:off x="1219227" y="4518971"/>
              <a:ext cx="2965944" cy="1224663"/>
              <a:chOff x="774669" y="2838468"/>
              <a:chExt cx="4276159" cy="1765662"/>
            </a:xfrm>
          </p:grpSpPr>
          <p:grpSp>
            <p:nvGrpSpPr>
              <p:cNvPr id="4334" name="Google Shape;4334;p15"/>
              <p:cNvGrpSpPr/>
              <p:nvPr/>
            </p:nvGrpSpPr>
            <p:grpSpPr>
              <a:xfrm>
                <a:off x="774669" y="2838468"/>
                <a:ext cx="4276159" cy="1765662"/>
                <a:chOff x="1133650" y="3105500"/>
                <a:chExt cx="3428608" cy="1415701"/>
              </a:xfrm>
            </p:grpSpPr>
            <p:sp>
              <p:nvSpPr>
                <p:cNvPr id="4335" name="Google Shape;4335;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53" name="Google Shape;4353;p15"/>
                <p:cNvGrpSpPr/>
                <p:nvPr/>
              </p:nvGrpSpPr>
              <p:grpSpPr>
                <a:xfrm>
                  <a:off x="1133650" y="3105500"/>
                  <a:ext cx="3428608" cy="1415701"/>
                  <a:chOff x="911100" y="2701063"/>
                  <a:chExt cx="3428608" cy="1415701"/>
                </a:xfrm>
              </p:grpSpPr>
              <p:sp>
                <p:nvSpPr>
                  <p:cNvPr id="4354" name="Google Shape;4354;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4358" name="Google Shape;4358;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74" name="Google Shape;4374;p15"/>
              <p:cNvGrpSpPr/>
              <p:nvPr/>
            </p:nvGrpSpPr>
            <p:grpSpPr>
              <a:xfrm>
                <a:off x="1314127" y="2856450"/>
                <a:ext cx="3150057" cy="1498635"/>
                <a:chOff x="1566186" y="3119918"/>
                <a:chExt cx="2525703" cy="1201600"/>
              </a:xfrm>
            </p:grpSpPr>
            <p:sp>
              <p:nvSpPr>
                <p:cNvPr id="4375" name="Google Shape;4375;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1" name="Google Shape;4401;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4" name="Google Shape;4404;p15"/>
            <p:cNvGrpSpPr/>
            <p:nvPr/>
          </p:nvGrpSpPr>
          <p:grpSpPr>
            <a:xfrm flipH="1">
              <a:off x="90186" y="5658939"/>
              <a:ext cx="3648000" cy="1225665"/>
              <a:chOff x="5182448" y="4500764"/>
              <a:chExt cx="3648000" cy="1225665"/>
            </a:xfrm>
          </p:grpSpPr>
          <p:grpSp>
            <p:nvGrpSpPr>
              <p:cNvPr id="4405" name="Google Shape;4405;p15"/>
              <p:cNvGrpSpPr/>
              <p:nvPr/>
            </p:nvGrpSpPr>
            <p:grpSpPr>
              <a:xfrm>
                <a:off x="6797372" y="5132697"/>
                <a:ext cx="1091289" cy="319934"/>
                <a:chOff x="6597922" y="2714372"/>
                <a:chExt cx="1091289" cy="319934"/>
              </a:xfrm>
            </p:grpSpPr>
            <p:sp>
              <p:nvSpPr>
                <p:cNvPr id="4406" name="Google Shape;4406;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7" name="Google Shape;4417;p15"/>
              <p:cNvGrpSpPr/>
              <p:nvPr/>
            </p:nvGrpSpPr>
            <p:grpSpPr>
              <a:xfrm>
                <a:off x="8349012" y="5098347"/>
                <a:ext cx="392714" cy="128075"/>
                <a:chOff x="8149562" y="2680022"/>
                <a:chExt cx="392714" cy="128075"/>
              </a:xfrm>
            </p:grpSpPr>
            <p:sp>
              <p:nvSpPr>
                <p:cNvPr id="4418" name="Google Shape;441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1" name="Google Shape;4421;p15"/>
              <p:cNvGrpSpPr/>
              <p:nvPr/>
            </p:nvGrpSpPr>
            <p:grpSpPr>
              <a:xfrm>
                <a:off x="5664306" y="4658329"/>
                <a:ext cx="1646873" cy="417120"/>
                <a:chOff x="5464856" y="2240004"/>
                <a:chExt cx="1646873" cy="417120"/>
              </a:xfrm>
            </p:grpSpPr>
            <p:sp>
              <p:nvSpPr>
                <p:cNvPr id="4422" name="Google Shape;442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41" name="Google Shape;4441;p15"/>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5"/>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5"/>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5"/>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5"/>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5"/>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5"/>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5"/>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5"/>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5"/>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5"/>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5"/>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5"/>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5"/>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5"/>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5"/>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5"/>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5"/>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5"/>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5"/>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5"/>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5"/>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5"/>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5"/>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5"/>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5"/>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5"/>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5"/>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5"/>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5"/>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5"/>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5"/>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5"/>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5"/>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5"/>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5"/>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5"/>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5"/>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5"/>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5"/>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5"/>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5"/>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5"/>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5"/>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5" name="Google Shape;4485;p15"/>
            <p:cNvGrpSpPr/>
            <p:nvPr/>
          </p:nvGrpSpPr>
          <p:grpSpPr>
            <a:xfrm flipH="1">
              <a:off x="3385914" y="4584901"/>
              <a:ext cx="4074869" cy="2087363"/>
              <a:chOff x="4899775" y="1396775"/>
              <a:chExt cx="3731223" cy="1911329"/>
            </a:xfrm>
          </p:grpSpPr>
          <p:grpSp>
            <p:nvGrpSpPr>
              <p:cNvPr id="4486" name="Google Shape;4486;p15"/>
              <p:cNvGrpSpPr/>
              <p:nvPr/>
            </p:nvGrpSpPr>
            <p:grpSpPr>
              <a:xfrm>
                <a:off x="6597922" y="2714372"/>
                <a:ext cx="1091289" cy="319934"/>
                <a:chOff x="6597922" y="2714372"/>
                <a:chExt cx="1091289" cy="319934"/>
              </a:xfrm>
            </p:grpSpPr>
            <p:sp>
              <p:nvSpPr>
                <p:cNvPr id="4487" name="Google Shape;448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98" name="Google Shape;4498;p15"/>
              <p:cNvGrpSpPr/>
              <p:nvPr/>
            </p:nvGrpSpPr>
            <p:grpSpPr>
              <a:xfrm>
                <a:off x="5210215" y="1598241"/>
                <a:ext cx="703657" cy="335407"/>
                <a:chOff x="5210215" y="1598241"/>
                <a:chExt cx="703657" cy="335407"/>
              </a:xfrm>
            </p:grpSpPr>
            <p:sp>
              <p:nvSpPr>
                <p:cNvPr id="4499" name="Google Shape;449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07" name="Google Shape;4507;p15"/>
              <p:cNvGrpSpPr/>
              <p:nvPr/>
            </p:nvGrpSpPr>
            <p:grpSpPr>
              <a:xfrm>
                <a:off x="5916272" y="1407387"/>
                <a:ext cx="2020600" cy="684216"/>
                <a:chOff x="5916272" y="1407387"/>
                <a:chExt cx="2020600" cy="684216"/>
              </a:xfrm>
            </p:grpSpPr>
            <p:sp>
              <p:nvSpPr>
                <p:cNvPr id="4508" name="Google Shape;450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1" name="Google Shape;4521;p15"/>
              <p:cNvGrpSpPr/>
              <p:nvPr/>
            </p:nvGrpSpPr>
            <p:grpSpPr>
              <a:xfrm>
                <a:off x="8149562" y="2680022"/>
                <a:ext cx="392714" cy="128075"/>
                <a:chOff x="8149562" y="2680022"/>
                <a:chExt cx="392714" cy="128075"/>
              </a:xfrm>
            </p:grpSpPr>
            <p:sp>
              <p:nvSpPr>
                <p:cNvPr id="4522" name="Google Shape;452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5" name="Google Shape;4525;p15"/>
              <p:cNvGrpSpPr/>
              <p:nvPr/>
            </p:nvGrpSpPr>
            <p:grpSpPr>
              <a:xfrm>
                <a:off x="5464856" y="2240004"/>
                <a:ext cx="1646873" cy="417120"/>
                <a:chOff x="5464856" y="2240004"/>
                <a:chExt cx="1646873" cy="417120"/>
              </a:xfrm>
            </p:grpSpPr>
            <p:sp>
              <p:nvSpPr>
                <p:cNvPr id="4526" name="Google Shape;452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45" name="Google Shape;4545;p15"/>
              <p:cNvGrpSpPr/>
              <p:nvPr/>
            </p:nvGrpSpPr>
            <p:grpSpPr>
              <a:xfrm>
                <a:off x="4899775" y="1396775"/>
                <a:ext cx="3731223" cy="1911329"/>
                <a:chOff x="4899775" y="1396775"/>
                <a:chExt cx="3731223" cy="1911329"/>
              </a:xfrm>
            </p:grpSpPr>
            <p:sp>
              <p:nvSpPr>
                <p:cNvPr id="4546" name="Google Shape;454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615" name="Google Shape;4615;p15"/>
            <p:cNvGrpSpPr/>
            <p:nvPr/>
          </p:nvGrpSpPr>
          <p:grpSpPr>
            <a:xfrm flipH="1">
              <a:off x="6870978" y="4516454"/>
              <a:ext cx="4074869" cy="2087363"/>
              <a:chOff x="4899775" y="1396775"/>
              <a:chExt cx="3731223" cy="1911329"/>
            </a:xfrm>
          </p:grpSpPr>
          <p:grpSp>
            <p:nvGrpSpPr>
              <p:cNvPr id="4616" name="Google Shape;4616;p15"/>
              <p:cNvGrpSpPr/>
              <p:nvPr/>
            </p:nvGrpSpPr>
            <p:grpSpPr>
              <a:xfrm>
                <a:off x="6597922" y="2714372"/>
                <a:ext cx="1091289" cy="319934"/>
                <a:chOff x="6597922" y="2714372"/>
                <a:chExt cx="1091289" cy="319934"/>
              </a:xfrm>
            </p:grpSpPr>
            <p:sp>
              <p:nvSpPr>
                <p:cNvPr id="4617" name="Google Shape;461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28" name="Google Shape;4628;p15"/>
              <p:cNvGrpSpPr/>
              <p:nvPr/>
            </p:nvGrpSpPr>
            <p:grpSpPr>
              <a:xfrm>
                <a:off x="5210215" y="1598241"/>
                <a:ext cx="703657" cy="335407"/>
                <a:chOff x="5210215" y="1598241"/>
                <a:chExt cx="703657" cy="335407"/>
              </a:xfrm>
            </p:grpSpPr>
            <p:sp>
              <p:nvSpPr>
                <p:cNvPr id="4629" name="Google Shape;462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37" name="Google Shape;4637;p15"/>
              <p:cNvGrpSpPr/>
              <p:nvPr/>
            </p:nvGrpSpPr>
            <p:grpSpPr>
              <a:xfrm>
                <a:off x="5916272" y="1407387"/>
                <a:ext cx="2020600" cy="684216"/>
                <a:chOff x="5916272" y="1407387"/>
                <a:chExt cx="2020600" cy="684216"/>
              </a:xfrm>
            </p:grpSpPr>
            <p:sp>
              <p:nvSpPr>
                <p:cNvPr id="4638" name="Google Shape;463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51" name="Google Shape;4651;p15"/>
              <p:cNvGrpSpPr/>
              <p:nvPr/>
            </p:nvGrpSpPr>
            <p:grpSpPr>
              <a:xfrm>
                <a:off x="8149562" y="2680022"/>
                <a:ext cx="392714" cy="128075"/>
                <a:chOff x="8149562" y="2680022"/>
                <a:chExt cx="392714" cy="128075"/>
              </a:xfrm>
            </p:grpSpPr>
            <p:sp>
              <p:nvSpPr>
                <p:cNvPr id="4652" name="Google Shape;465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55" name="Google Shape;4655;p15"/>
              <p:cNvGrpSpPr/>
              <p:nvPr/>
            </p:nvGrpSpPr>
            <p:grpSpPr>
              <a:xfrm>
                <a:off x="5464856" y="2240004"/>
                <a:ext cx="1646873" cy="417120"/>
                <a:chOff x="5464856" y="2240004"/>
                <a:chExt cx="1646873" cy="417120"/>
              </a:xfrm>
            </p:grpSpPr>
            <p:sp>
              <p:nvSpPr>
                <p:cNvPr id="4656" name="Google Shape;465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75" name="Google Shape;4675;p15"/>
              <p:cNvGrpSpPr/>
              <p:nvPr/>
            </p:nvGrpSpPr>
            <p:grpSpPr>
              <a:xfrm>
                <a:off x="4899775" y="1396775"/>
                <a:ext cx="3731223" cy="1911329"/>
                <a:chOff x="4899775" y="1396775"/>
                <a:chExt cx="3731223" cy="1911329"/>
              </a:xfrm>
            </p:grpSpPr>
            <p:sp>
              <p:nvSpPr>
                <p:cNvPr id="4676" name="Google Shape;467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745" name="Google Shape;4745;p15"/>
            <p:cNvGrpSpPr/>
            <p:nvPr/>
          </p:nvGrpSpPr>
          <p:grpSpPr>
            <a:xfrm>
              <a:off x="-833923" y="4516459"/>
              <a:ext cx="2965944" cy="1224663"/>
              <a:chOff x="774669" y="2838468"/>
              <a:chExt cx="4276159" cy="1765662"/>
            </a:xfrm>
          </p:grpSpPr>
          <p:grpSp>
            <p:nvGrpSpPr>
              <p:cNvPr id="4746" name="Google Shape;4746;p15"/>
              <p:cNvGrpSpPr/>
              <p:nvPr/>
            </p:nvGrpSpPr>
            <p:grpSpPr>
              <a:xfrm>
                <a:off x="774669" y="2838468"/>
                <a:ext cx="4276159" cy="1765662"/>
                <a:chOff x="1133650" y="3105500"/>
                <a:chExt cx="3428608" cy="1415701"/>
              </a:xfrm>
            </p:grpSpPr>
            <p:sp>
              <p:nvSpPr>
                <p:cNvPr id="4747" name="Google Shape;4747;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65" name="Google Shape;4765;p15"/>
                <p:cNvGrpSpPr/>
                <p:nvPr/>
              </p:nvGrpSpPr>
              <p:grpSpPr>
                <a:xfrm>
                  <a:off x="1133650" y="3105500"/>
                  <a:ext cx="3428608" cy="1415701"/>
                  <a:chOff x="911100" y="2701063"/>
                  <a:chExt cx="3428608" cy="1415701"/>
                </a:xfrm>
              </p:grpSpPr>
              <p:sp>
                <p:nvSpPr>
                  <p:cNvPr id="4766" name="Google Shape;4766;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4770" name="Google Shape;4770;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86" name="Google Shape;4786;p15"/>
              <p:cNvGrpSpPr/>
              <p:nvPr/>
            </p:nvGrpSpPr>
            <p:grpSpPr>
              <a:xfrm>
                <a:off x="1314127" y="2856450"/>
                <a:ext cx="3150057" cy="1498635"/>
                <a:chOff x="1566186" y="3119918"/>
                <a:chExt cx="2525703" cy="1201600"/>
              </a:xfrm>
            </p:grpSpPr>
            <p:sp>
              <p:nvSpPr>
                <p:cNvPr id="4787" name="Google Shape;4787;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13" name="Google Shape;4813;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60939495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16"/>
        <p:cNvGrpSpPr/>
        <p:nvPr/>
      </p:nvGrpSpPr>
      <p:grpSpPr>
        <a:xfrm>
          <a:off x="0" y="0"/>
          <a:ext cx="0" cy="0"/>
          <a:chOff x="0" y="0"/>
          <a:chExt cx="0" cy="0"/>
        </a:xfrm>
      </p:grpSpPr>
      <p:sp>
        <p:nvSpPr>
          <p:cNvPr id="4817" name="Google Shape;4817;p16"/>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18" name="Google Shape;4818;p16"/>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819" name="Google Shape;4819;p16"/>
          <p:cNvGrpSpPr/>
          <p:nvPr/>
        </p:nvGrpSpPr>
        <p:grpSpPr>
          <a:xfrm>
            <a:off x="-1836900" y="4429734"/>
            <a:ext cx="16370733" cy="4685900"/>
            <a:chOff x="-1377675" y="3322300"/>
            <a:chExt cx="12278050" cy="3514425"/>
          </a:xfrm>
        </p:grpSpPr>
        <p:sp>
          <p:nvSpPr>
            <p:cNvPr id="4820" name="Google Shape;4820;p16"/>
            <p:cNvSpPr/>
            <p:nvPr/>
          </p:nvSpPr>
          <p:spPr>
            <a:xfrm>
              <a:off x="-1377675" y="3322300"/>
              <a:ext cx="12278050" cy="3514425"/>
            </a:xfrm>
            <a:custGeom>
              <a:avLst/>
              <a:gdLst/>
              <a:ahLst/>
              <a:cxnLst/>
              <a:rect l="l" t="t" r="r" b="b"/>
              <a:pathLst>
                <a:path w="491122" h="140577" extrusionOk="0">
                  <a:moveTo>
                    <a:pt x="0" y="75064"/>
                  </a:moveTo>
                  <a:lnTo>
                    <a:pt x="53608" y="0"/>
                  </a:lnTo>
                  <a:lnTo>
                    <a:pt x="73614" y="18911"/>
                  </a:lnTo>
                  <a:lnTo>
                    <a:pt x="97749" y="30096"/>
                  </a:lnTo>
                  <a:lnTo>
                    <a:pt x="136602" y="40986"/>
                  </a:lnTo>
                  <a:lnTo>
                    <a:pt x="172805" y="33334"/>
                  </a:lnTo>
                  <a:lnTo>
                    <a:pt x="194586" y="36277"/>
                  </a:lnTo>
                  <a:lnTo>
                    <a:pt x="209302" y="49228"/>
                  </a:lnTo>
                  <a:lnTo>
                    <a:pt x="225785" y="57175"/>
                  </a:lnTo>
                  <a:lnTo>
                    <a:pt x="243445" y="60707"/>
                  </a:lnTo>
                  <a:lnTo>
                    <a:pt x="254425" y="47094"/>
                  </a:lnTo>
                  <a:lnTo>
                    <a:pt x="266199" y="40030"/>
                  </a:lnTo>
                  <a:lnTo>
                    <a:pt x="296221" y="40913"/>
                  </a:lnTo>
                  <a:lnTo>
                    <a:pt x="317323" y="48345"/>
                  </a:lnTo>
                  <a:lnTo>
                    <a:pt x="333307" y="44445"/>
                  </a:lnTo>
                  <a:lnTo>
                    <a:pt x="347141" y="40619"/>
                  </a:lnTo>
                  <a:lnTo>
                    <a:pt x="360885" y="41281"/>
                  </a:lnTo>
                  <a:lnTo>
                    <a:pt x="373835" y="35394"/>
                  </a:lnTo>
                  <a:lnTo>
                    <a:pt x="393850" y="31568"/>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4821" name="Google Shape;4821;p16"/>
            <p:cNvGrpSpPr/>
            <p:nvPr/>
          </p:nvGrpSpPr>
          <p:grpSpPr>
            <a:xfrm flipH="1">
              <a:off x="2803336" y="4550839"/>
              <a:ext cx="3648000" cy="1225665"/>
              <a:chOff x="5182448" y="4500764"/>
              <a:chExt cx="3648000" cy="1225665"/>
            </a:xfrm>
          </p:grpSpPr>
          <p:grpSp>
            <p:nvGrpSpPr>
              <p:cNvPr id="4822" name="Google Shape;4822;p16"/>
              <p:cNvGrpSpPr/>
              <p:nvPr/>
            </p:nvGrpSpPr>
            <p:grpSpPr>
              <a:xfrm>
                <a:off x="6797372" y="5132697"/>
                <a:ext cx="1091289" cy="319934"/>
                <a:chOff x="6597922" y="2714372"/>
                <a:chExt cx="1091289" cy="319934"/>
              </a:xfrm>
            </p:grpSpPr>
            <p:sp>
              <p:nvSpPr>
                <p:cNvPr id="4823" name="Google Shape;4823;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4" name="Google Shape;4834;p16"/>
              <p:cNvGrpSpPr/>
              <p:nvPr/>
            </p:nvGrpSpPr>
            <p:grpSpPr>
              <a:xfrm>
                <a:off x="8349012" y="5098347"/>
                <a:ext cx="392714" cy="128075"/>
                <a:chOff x="8149562" y="2680022"/>
                <a:chExt cx="392714" cy="128075"/>
              </a:xfrm>
            </p:grpSpPr>
            <p:sp>
              <p:nvSpPr>
                <p:cNvPr id="4835" name="Google Shape;4835;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8" name="Google Shape;4838;p16"/>
              <p:cNvGrpSpPr/>
              <p:nvPr/>
            </p:nvGrpSpPr>
            <p:grpSpPr>
              <a:xfrm>
                <a:off x="5664306" y="4658329"/>
                <a:ext cx="1646873" cy="417120"/>
                <a:chOff x="5464856" y="2240004"/>
                <a:chExt cx="1646873" cy="417120"/>
              </a:xfrm>
            </p:grpSpPr>
            <p:sp>
              <p:nvSpPr>
                <p:cNvPr id="4839" name="Google Shape;4839;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58" name="Google Shape;4858;p1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02" name="Google Shape;4902;p16"/>
            <p:cNvGrpSpPr/>
            <p:nvPr/>
          </p:nvGrpSpPr>
          <p:grpSpPr>
            <a:xfrm flipH="1">
              <a:off x="889337" y="4349776"/>
              <a:ext cx="2944229" cy="1909600"/>
              <a:chOff x="5177059" y="2533644"/>
              <a:chExt cx="3192268" cy="2070476"/>
            </a:xfrm>
          </p:grpSpPr>
          <p:grpSp>
            <p:nvGrpSpPr>
              <p:cNvPr id="4903" name="Google Shape;4903;p16"/>
              <p:cNvGrpSpPr/>
              <p:nvPr/>
            </p:nvGrpSpPr>
            <p:grpSpPr>
              <a:xfrm>
                <a:off x="5198626" y="2549819"/>
                <a:ext cx="2949491" cy="1698972"/>
                <a:chOff x="5320740" y="2847612"/>
                <a:chExt cx="2364890" cy="1362229"/>
              </a:xfrm>
            </p:grpSpPr>
            <p:sp>
              <p:nvSpPr>
                <p:cNvPr id="4904" name="Google Shape;4904;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17" name="Google Shape;4917;p16"/>
              <p:cNvGrpSpPr/>
              <p:nvPr/>
            </p:nvGrpSpPr>
            <p:grpSpPr>
              <a:xfrm>
                <a:off x="5346418" y="2773093"/>
                <a:ext cx="2803691" cy="1575181"/>
                <a:chOff x="5439239" y="3026632"/>
                <a:chExt cx="2247989" cy="1262974"/>
              </a:xfrm>
            </p:grpSpPr>
            <p:sp>
              <p:nvSpPr>
                <p:cNvPr id="4918" name="Google Shape;4918;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3" name="Google Shape;4973;p16"/>
              <p:cNvGrpSpPr/>
              <p:nvPr/>
            </p:nvGrpSpPr>
            <p:grpSpPr>
              <a:xfrm>
                <a:off x="5177059" y="2533644"/>
                <a:ext cx="3192268" cy="2070476"/>
                <a:chOff x="5303448" y="2834643"/>
                <a:chExt cx="2559548" cy="1660099"/>
              </a:xfrm>
            </p:grpSpPr>
            <p:sp>
              <p:nvSpPr>
                <p:cNvPr id="4974" name="Google Shape;4974;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983" name="Google Shape;4983;p16"/>
            <p:cNvGrpSpPr/>
            <p:nvPr/>
          </p:nvGrpSpPr>
          <p:grpSpPr>
            <a:xfrm flipH="1">
              <a:off x="-1286663" y="3926426"/>
              <a:ext cx="2944229" cy="1909600"/>
              <a:chOff x="5177059" y="2533644"/>
              <a:chExt cx="3192268" cy="2070476"/>
            </a:xfrm>
          </p:grpSpPr>
          <p:grpSp>
            <p:nvGrpSpPr>
              <p:cNvPr id="4984" name="Google Shape;4984;p16"/>
              <p:cNvGrpSpPr/>
              <p:nvPr/>
            </p:nvGrpSpPr>
            <p:grpSpPr>
              <a:xfrm>
                <a:off x="5198626" y="2549819"/>
                <a:ext cx="2949491" cy="1698972"/>
                <a:chOff x="5320740" y="2847612"/>
                <a:chExt cx="2364890" cy="1362229"/>
              </a:xfrm>
            </p:grpSpPr>
            <p:sp>
              <p:nvSpPr>
                <p:cNvPr id="4985" name="Google Shape;4985;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8" name="Google Shape;4998;p16"/>
              <p:cNvGrpSpPr/>
              <p:nvPr/>
            </p:nvGrpSpPr>
            <p:grpSpPr>
              <a:xfrm>
                <a:off x="5346418" y="2773093"/>
                <a:ext cx="2803691" cy="1575181"/>
                <a:chOff x="5439239" y="3026632"/>
                <a:chExt cx="2247989" cy="1262974"/>
              </a:xfrm>
            </p:grpSpPr>
            <p:sp>
              <p:nvSpPr>
                <p:cNvPr id="4999" name="Google Shape;4999;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54" name="Google Shape;5054;p16"/>
              <p:cNvGrpSpPr/>
              <p:nvPr/>
            </p:nvGrpSpPr>
            <p:grpSpPr>
              <a:xfrm>
                <a:off x="5177059" y="2533644"/>
                <a:ext cx="3192268" cy="2070476"/>
                <a:chOff x="5303448" y="2834643"/>
                <a:chExt cx="2559548" cy="1660099"/>
              </a:xfrm>
            </p:grpSpPr>
            <p:sp>
              <p:nvSpPr>
                <p:cNvPr id="5055" name="Google Shape;5055;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064" name="Google Shape;5064;p16"/>
            <p:cNvGrpSpPr/>
            <p:nvPr/>
          </p:nvGrpSpPr>
          <p:grpSpPr>
            <a:xfrm>
              <a:off x="7568387" y="3865051"/>
              <a:ext cx="2944229" cy="1909600"/>
              <a:chOff x="5177059" y="2533644"/>
              <a:chExt cx="3192268" cy="2070476"/>
            </a:xfrm>
          </p:grpSpPr>
          <p:grpSp>
            <p:nvGrpSpPr>
              <p:cNvPr id="5065" name="Google Shape;5065;p16"/>
              <p:cNvGrpSpPr/>
              <p:nvPr/>
            </p:nvGrpSpPr>
            <p:grpSpPr>
              <a:xfrm>
                <a:off x="5198626" y="2549819"/>
                <a:ext cx="2949491" cy="1698972"/>
                <a:chOff x="5320740" y="2847612"/>
                <a:chExt cx="2364890" cy="1362229"/>
              </a:xfrm>
            </p:grpSpPr>
            <p:sp>
              <p:nvSpPr>
                <p:cNvPr id="5066" name="Google Shape;5066;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9" name="Google Shape;5079;p16"/>
              <p:cNvGrpSpPr/>
              <p:nvPr/>
            </p:nvGrpSpPr>
            <p:grpSpPr>
              <a:xfrm>
                <a:off x="5346418" y="2773093"/>
                <a:ext cx="2803691" cy="1575181"/>
                <a:chOff x="5439239" y="3026632"/>
                <a:chExt cx="2247989" cy="1262974"/>
              </a:xfrm>
            </p:grpSpPr>
            <p:sp>
              <p:nvSpPr>
                <p:cNvPr id="5080" name="Google Shape;5080;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5" name="Google Shape;5135;p16"/>
              <p:cNvGrpSpPr/>
              <p:nvPr/>
            </p:nvGrpSpPr>
            <p:grpSpPr>
              <a:xfrm>
                <a:off x="5177059" y="2533644"/>
                <a:ext cx="3192268" cy="2070476"/>
                <a:chOff x="5303448" y="2834643"/>
                <a:chExt cx="2559548" cy="1660099"/>
              </a:xfrm>
            </p:grpSpPr>
            <p:sp>
              <p:nvSpPr>
                <p:cNvPr id="5136" name="Google Shape;5136;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145" name="Google Shape;5145;p16"/>
            <p:cNvGrpSpPr/>
            <p:nvPr/>
          </p:nvGrpSpPr>
          <p:grpSpPr>
            <a:xfrm>
              <a:off x="5406237" y="4510601"/>
              <a:ext cx="2944229" cy="1909600"/>
              <a:chOff x="5177059" y="2533644"/>
              <a:chExt cx="3192268" cy="2070476"/>
            </a:xfrm>
          </p:grpSpPr>
          <p:grpSp>
            <p:nvGrpSpPr>
              <p:cNvPr id="5146" name="Google Shape;5146;p16"/>
              <p:cNvGrpSpPr/>
              <p:nvPr/>
            </p:nvGrpSpPr>
            <p:grpSpPr>
              <a:xfrm>
                <a:off x="5198626" y="2549819"/>
                <a:ext cx="2949491" cy="1698972"/>
                <a:chOff x="5320740" y="2847612"/>
                <a:chExt cx="2364890" cy="1362229"/>
              </a:xfrm>
            </p:grpSpPr>
            <p:sp>
              <p:nvSpPr>
                <p:cNvPr id="5147" name="Google Shape;5147;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60" name="Google Shape;5160;p16"/>
              <p:cNvGrpSpPr/>
              <p:nvPr/>
            </p:nvGrpSpPr>
            <p:grpSpPr>
              <a:xfrm>
                <a:off x="5346418" y="2773093"/>
                <a:ext cx="2803691" cy="1575181"/>
                <a:chOff x="5439239" y="3026632"/>
                <a:chExt cx="2247989" cy="1262974"/>
              </a:xfrm>
            </p:grpSpPr>
            <p:sp>
              <p:nvSpPr>
                <p:cNvPr id="5161" name="Google Shape;5161;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6" name="Google Shape;5216;p16"/>
              <p:cNvGrpSpPr/>
              <p:nvPr/>
            </p:nvGrpSpPr>
            <p:grpSpPr>
              <a:xfrm>
                <a:off x="5177059" y="2533644"/>
                <a:ext cx="3192268" cy="2070476"/>
                <a:chOff x="5303448" y="2834643"/>
                <a:chExt cx="2559548" cy="1660099"/>
              </a:xfrm>
            </p:grpSpPr>
            <p:sp>
              <p:nvSpPr>
                <p:cNvPr id="5217" name="Google Shape;5217;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21622996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226"/>
        <p:cNvGrpSpPr/>
        <p:nvPr/>
      </p:nvGrpSpPr>
      <p:grpSpPr>
        <a:xfrm>
          <a:off x="0" y="0"/>
          <a:ext cx="0" cy="0"/>
          <a:chOff x="0" y="0"/>
          <a:chExt cx="0" cy="0"/>
        </a:xfrm>
      </p:grpSpPr>
      <p:sp>
        <p:nvSpPr>
          <p:cNvPr id="5227" name="Google Shape;5227;p17"/>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28" name="Google Shape;5228;p17"/>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229" name="Google Shape;5229;p17"/>
          <p:cNvSpPr/>
          <p:nvPr/>
        </p:nvSpPr>
        <p:spPr>
          <a:xfrm>
            <a:off x="-1866333" y="5683936"/>
            <a:ext cx="16370733" cy="33296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5230" name="Google Shape;5230;p17"/>
          <p:cNvGrpSpPr/>
          <p:nvPr/>
        </p:nvGrpSpPr>
        <p:grpSpPr>
          <a:xfrm flipH="1">
            <a:off x="-3354186" y="5619232"/>
            <a:ext cx="6973049" cy="3735469"/>
            <a:chOff x="-1951296" y="3403209"/>
            <a:chExt cx="4642922" cy="2487218"/>
          </a:xfrm>
        </p:grpSpPr>
        <p:grpSp>
          <p:nvGrpSpPr>
            <p:cNvPr id="5231" name="Google Shape;5231;p17"/>
            <p:cNvGrpSpPr/>
            <p:nvPr/>
          </p:nvGrpSpPr>
          <p:grpSpPr>
            <a:xfrm flipH="1">
              <a:off x="-1138105" y="3443947"/>
              <a:ext cx="3102041" cy="1858991"/>
              <a:chOff x="1998987" y="1205534"/>
              <a:chExt cx="2649280" cy="1587660"/>
            </a:xfrm>
          </p:grpSpPr>
          <p:sp>
            <p:nvSpPr>
              <p:cNvPr id="5232" name="Google Shape;5232;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52" name="Google Shape;5252;p17"/>
            <p:cNvGrpSpPr/>
            <p:nvPr/>
          </p:nvGrpSpPr>
          <p:grpSpPr>
            <a:xfrm flipH="1">
              <a:off x="-186745" y="3456677"/>
              <a:ext cx="1439186" cy="608831"/>
              <a:chOff x="2606636" y="1216407"/>
              <a:chExt cx="1229128" cy="519968"/>
            </a:xfrm>
          </p:grpSpPr>
          <p:sp>
            <p:nvSpPr>
              <p:cNvPr id="5253" name="Google Shape;5253;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7"/>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66" name="Google Shape;5266;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67" name="Google Shape;5267;p17"/>
            <p:cNvGrpSpPr/>
            <p:nvPr/>
          </p:nvGrpSpPr>
          <p:grpSpPr>
            <a:xfrm flipH="1">
              <a:off x="-1122624" y="3420115"/>
              <a:ext cx="3810685" cy="1880070"/>
              <a:chOff x="1380553" y="1185181"/>
              <a:chExt cx="3254492" cy="1605662"/>
            </a:xfrm>
          </p:grpSpPr>
          <p:sp>
            <p:nvSpPr>
              <p:cNvPr id="5268" name="Google Shape;5268;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95" name="Google Shape;5295;p17"/>
              <p:cNvGrpSpPr/>
              <p:nvPr/>
            </p:nvGrpSpPr>
            <p:grpSpPr>
              <a:xfrm>
                <a:off x="2145637" y="2189368"/>
                <a:ext cx="1166414" cy="523100"/>
                <a:chOff x="2145637" y="2189368"/>
                <a:chExt cx="1166414" cy="523100"/>
              </a:xfrm>
            </p:grpSpPr>
            <p:sp>
              <p:nvSpPr>
                <p:cNvPr id="5296" name="Google Shape;5296;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5307" name="Google Shape;5307;p17"/>
          <p:cNvGrpSpPr/>
          <p:nvPr/>
        </p:nvGrpSpPr>
        <p:grpSpPr>
          <a:xfrm>
            <a:off x="9595541" y="5273904"/>
            <a:ext cx="4706627" cy="1943405"/>
            <a:chOff x="7196655" y="3955427"/>
            <a:chExt cx="3529970" cy="1457554"/>
          </a:xfrm>
        </p:grpSpPr>
        <p:grpSp>
          <p:nvGrpSpPr>
            <p:cNvPr id="5308" name="Google Shape;5308;p17"/>
            <p:cNvGrpSpPr/>
            <p:nvPr/>
          </p:nvGrpSpPr>
          <p:grpSpPr>
            <a:xfrm>
              <a:off x="7196655" y="3955427"/>
              <a:ext cx="3529970" cy="1457554"/>
              <a:chOff x="1133650" y="3105500"/>
              <a:chExt cx="3428608" cy="1415701"/>
            </a:xfrm>
          </p:grpSpPr>
          <p:sp>
            <p:nvSpPr>
              <p:cNvPr id="5309" name="Google Shape;5309;p17"/>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7"/>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7"/>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7"/>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7"/>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7"/>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7"/>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7"/>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7"/>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7"/>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7"/>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7"/>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7"/>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7"/>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7"/>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7"/>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7"/>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7"/>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27" name="Google Shape;5327;p17"/>
              <p:cNvGrpSpPr/>
              <p:nvPr/>
            </p:nvGrpSpPr>
            <p:grpSpPr>
              <a:xfrm>
                <a:off x="1133650" y="3105500"/>
                <a:ext cx="3428608" cy="1415701"/>
                <a:chOff x="911100" y="2701063"/>
                <a:chExt cx="3428608" cy="1415701"/>
              </a:xfrm>
            </p:grpSpPr>
            <p:sp>
              <p:nvSpPr>
                <p:cNvPr id="5328" name="Google Shape;5328;p17"/>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7"/>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7"/>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7"/>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332" name="Google Shape;5332;p17"/>
            <p:cNvSpPr/>
            <p:nvPr/>
          </p:nvSpPr>
          <p:spPr>
            <a:xfrm>
              <a:off x="8771073" y="4255828"/>
              <a:ext cx="99619" cy="46763"/>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7"/>
            <p:cNvSpPr/>
            <p:nvPr/>
          </p:nvSpPr>
          <p:spPr>
            <a:xfrm>
              <a:off x="9507443" y="4842128"/>
              <a:ext cx="36038" cy="68987"/>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7"/>
            <p:cNvSpPr/>
            <p:nvPr/>
          </p:nvSpPr>
          <p:spPr>
            <a:xfrm>
              <a:off x="8469472" y="4085850"/>
              <a:ext cx="204472" cy="2136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7"/>
            <p:cNvSpPr/>
            <p:nvPr/>
          </p:nvSpPr>
          <p:spPr>
            <a:xfrm>
              <a:off x="9327512" y="4819218"/>
              <a:ext cx="42216" cy="61264"/>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7"/>
            <p:cNvSpPr/>
            <p:nvPr/>
          </p:nvSpPr>
          <p:spPr>
            <a:xfrm>
              <a:off x="9348191" y="4820762"/>
              <a:ext cx="62895" cy="67442"/>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7"/>
            <p:cNvSpPr/>
            <p:nvPr/>
          </p:nvSpPr>
          <p:spPr>
            <a:xfrm>
              <a:off x="8813117" y="4276335"/>
              <a:ext cx="78168" cy="4007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7"/>
            <p:cNvSpPr/>
            <p:nvPr/>
          </p:nvSpPr>
          <p:spPr>
            <a:xfrm>
              <a:off x="8461063" y="4117168"/>
              <a:ext cx="129393" cy="1953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7"/>
            <p:cNvSpPr/>
            <p:nvPr/>
          </p:nvSpPr>
          <p:spPr>
            <a:xfrm>
              <a:off x="8112012" y="4509551"/>
              <a:ext cx="902578" cy="28598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7"/>
            <p:cNvSpPr/>
            <p:nvPr/>
          </p:nvSpPr>
          <p:spPr>
            <a:xfrm>
              <a:off x="8459519" y="4142566"/>
              <a:ext cx="93441" cy="1867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7"/>
            <p:cNvSpPr/>
            <p:nvPr/>
          </p:nvSpPr>
          <p:spPr>
            <a:xfrm>
              <a:off x="9342099" y="4244330"/>
              <a:ext cx="49080" cy="101164"/>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7"/>
            <p:cNvSpPr/>
            <p:nvPr/>
          </p:nvSpPr>
          <p:spPr>
            <a:xfrm>
              <a:off x="9539620" y="4856714"/>
              <a:ext cx="35266" cy="6358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7"/>
            <p:cNvSpPr/>
            <p:nvPr/>
          </p:nvSpPr>
          <p:spPr>
            <a:xfrm>
              <a:off x="9508216" y="4124118"/>
              <a:ext cx="65898" cy="17538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7"/>
            <p:cNvSpPr/>
            <p:nvPr/>
          </p:nvSpPr>
          <p:spPr>
            <a:xfrm>
              <a:off x="9363550" y="4243129"/>
              <a:ext cx="65126" cy="90867"/>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7"/>
            <p:cNvSpPr/>
            <p:nvPr/>
          </p:nvSpPr>
          <p:spPr>
            <a:xfrm>
              <a:off x="8349260" y="5038877"/>
              <a:ext cx="19992" cy="18019"/>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7"/>
            <p:cNvSpPr/>
            <p:nvPr/>
          </p:nvSpPr>
          <p:spPr>
            <a:xfrm>
              <a:off x="8299494" y="4895326"/>
              <a:ext cx="527526" cy="73878"/>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7"/>
            <p:cNvSpPr/>
            <p:nvPr/>
          </p:nvSpPr>
          <p:spPr>
            <a:xfrm>
              <a:off x="8167871" y="5099197"/>
              <a:ext cx="1514193" cy="218029"/>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48" name="Google Shape;5348;p17"/>
            <p:cNvGrpSpPr/>
            <p:nvPr/>
          </p:nvGrpSpPr>
          <p:grpSpPr>
            <a:xfrm>
              <a:off x="7641978" y="3970272"/>
              <a:ext cx="2600372" cy="1237123"/>
              <a:chOff x="1566186" y="3119918"/>
              <a:chExt cx="2525703" cy="1201600"/>
            </a:xfrm>
          </p:grpSpPr>
          <p:sp>
            <p:nvSpPr>
              <p:cNvPr id="5349" name="Google Shape;5349;p17"/>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7"/>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7"/>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7"/>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7"/>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7"/>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7"/>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7"/>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7"/>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7"/>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7"/>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7"/>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7"/>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7"/>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7"/>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7"/>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7"/>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7"/>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7"/>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7"/>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7"/>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7"/>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7"/>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7"/>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7"/>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7"/>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75" name="Google Shape;5375;p17"/>
            <p:cNvSpPr/>
            <p:nvPr/>
          </p:nvSpPr>
          <p:spPr>
            <a:xfrm>
              <a:off x="8146420" y="5076373"/>
              <a:ext cx="47536" cy="85032"/>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7"/>
            <p:cNvSpPr/>
            <p:nvPr/>
          </p:nvSpPr>
          <p:spPr>
            <a:xfrm>
              <a:off x="9701875" y="4924671"/>
              <a:ext cx="684377" cy="17538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7"/>
            <p:cNvSpPr/>
            <p:nvPr/>
          </p:nvSpPr>
          <p:spPr>
            <a:xfrm>
              <a:off x="7968891" y="4987566"/>
              <a:ext cx="120212" cy="171609"/>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78" name="Google Shape;5378;p17"/>
          <p:cNvGrpSpPr/>
          <p:nvPr/>
        </p:nvGrpSpPr>
        <p:grpSpPr>
          <a:xfrm flipH="1">
            <a:off x="4745682" y="5696560"/>
            <a:ext cx="6973049" cy="3735469"/>
            <a:chOff x="5683524" y="3609799"/>
            <a:chExt cx="4642922" cy="2487218"/>
          </a:xfrm>
        </p:grpSpPr>
        <p:grpSp>
          <p:nvGrpSpPr>
            <p:cNvPr id="5379" name="Google Shape;5379;p17"/>
            <p:cNvGrpSpPr/>
            <p:nvPr/>
          </p:nvGrpSpPr>
          <p:grpSpPr>
            <a:xfrm>
              <a:off x="6411213" y="3650537"/>
              <a:ext cx="3102041" cy="1858991"/>
              <a:chOff x="1998987" y="1205534"/>
              <a:chExt cx="2649280" cy="1587660"/>
            </a:xfrm>
          </p:grpSpPr>
          <p:sp>
            <p:nvSpPr>
              <p:cNvPr id="5380" name="Google Shape;5380;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00" name="Google Shape;5400;p17"/>
            <p:cNvGrpSpPr/>
            <p:nvPr/>
          </p:nvGrpSpPr>
          <p:grpSpPr>
            <a:xfrm>
              <a:off x="7122709" y="3663268"/>
              <a:ext cx="1439186" cy="608831"/>
              <a:chOff x="2606636" y="1216407"/>
              <a:chExt cx="1229128" cy="519968"/>
            </a:xfrm>
          </p:grpSpPr>
          <p:sp>
            <p:nvSpPr>
              <p:cNvPr id="5401" name="Google Shape;5401;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13" name="Google Shape;5413;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414" name="Google Shape;5414;p17"/>
            <p:cNvGrpSpPr/>
            <p:nvPr/>
          </p:nvGrpSpPr>
          <p:grpSpPr>
            <a:xfrm>
              <a:off x="5687088" y="3626705"/>
              <a:ext cx="3810685" cy="1880070"/>
              <a:chOff x="1380553" y="1185181"/>
              <a:chExt cx="3254492" cy="1605662"/>
            </a:xfrm>
          </p:grpSpPr>
          <p:sp>
            <p:nvSpPr>
              <p:cNvPr id="5415" name="Google Shape;5415;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442" name="Google Shape;5442;p17"/>
              <p:cNvGrpSpPr/>
              <p:nvPr/>
            </p:nvGrpSpPr>
            <p:grpSpPr>
              <a:xfrm>
                <a:off x="2145637" y="2189368"/>
                <a:ext cx="1166414" cy="523100"/>
                <a:chOff x="2145637" y="2189368"/>
                <a:chExt cx="1166414" cy="523100"/>
              </a:xfrm>
            </p:grpSpPr>
            <p:sp>
              <p:nvSpPr>
                <p:cNvPr id="5443" name="Google Shape;5443;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5454" name="Google Shape;5454;p17"/>
          <p:cNvGrpSpPr/>
          <p:nvPr/>
        </p:nvGrpSpPr>
        <p:grpSpPr>
          <a:xfrm>
            <a:off x="1716674" y="6162237"/>
            <a:ext cx="4706627" cy="1943405"/>
            <a:chOff x="1287505" y="4621677"/>
            <a:chExt cx="3529970" cy="1457554"/>
          </a:xfrm>
        </p:grpSpPr>
        <p:grpSp>
          <p:nvGrpSpPr>
            <p:cNvPr id="5455" name="Google Shape;5455;p17"/>
            <p:cNvGrpSpPr/>
            <p:nvPr/>
          </p:nvGrpSpPr>
          <p:grpSpPr>
            <a:xfrm>
              <a:off x="1287505" y="4621677"/>
              <a:ext cx="3529970" cy="1457554"/>
              <a:chOff x="1133650" y="3105500"/>
              <a:chExt cx="3428608" cy="1415701"/>
            </a:xfrm>
          </p:grpSpPr>
          <p:sp>
            <p:nvSpPr>
              <p:cNvPr id="5456" name="Google Shape;5456;p17"/>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7"/>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7"/>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7"/>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7"/>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7"/>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7"/>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7"/>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7"/>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7"/>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7"/>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7"/>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7"/>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7"/>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7"/>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7"/>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7"/>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7"/>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474" name="Google Shape;5474;p17"/>
              <p:cNvGrpSpPr/>
              <p:nvPr/>
            </p:nvGrpSpPr>
            <p:grpSpPr>
              <a:xfrm>
                <a:off x="1133650" y="3105500"/>
                <a:ext cx="3428608" cy="1415701"/>
                <a:chOff x="911100" y="2701063"/>
                <a:chExt cx="3428608" cy="1415701"/>
              </a:xfrm>
            </p:grpSpPr>
            <p:sp>
              <p:nvSpPr>
                <p:cNvPr id="5475" name="Google Shape;5475;p17"/>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7"/>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7"/>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7"/>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479" name="Google Shape;5479;p17"/>
            <p:cNvSpPr/>
            <p:nvPr/>
          </p:nvSpPr>
          <p:spPr>
            <a:xfrm>
              <a:off x="2861923" y="4922078"/>
              <a:ext cx="99619" cy="46763"/>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7"/>
            <p:cNvSpPr/>
            <p:nvPr/>
          </p:nvSpPr>
          <p:spPr>
            <a:xfrm>
              <a:off x="3598293" y="5508378"/>
              <a:ext cx="36038" cy="68987"/>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7"/>
            <p:cNvSpPr/>
            <p:nvPr/>
          </p:nvSpPr>
          <p:spPr>
            <a:xfrm>
              <a:off x="2560322" y="4752100"/>
              <a:ext cx="204472" cy="2136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7"/>
            <p:cNvSpPr/>
            <p:nvPr/>
          </p:nvSpPr>
          <p:spPr>
            <a:xfrm>
              <a:off x="3418362" y="5485468"/>
              <a:ext cx="42216" cy="61264"/>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7"/>
            <p:cNvSpPr/>
            <p:nvPr/>
          </p:nvSpPr>
          <p:spPr>
            <a:xfrm>
              <a:off x="3439041" y="5487012"/>
              <a:ext cx="62895" cy="67442"/>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7"/>
            <p:cNvSpPr/>
            <p:nvPr/>
          </p:nvSpPr>
          <p:spPr>
            <a:xfrm>
              <a:off x="2903967" y="4942585"/>
              <a:ext cx="78168" cy="4007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7"/>
            <p:cNvSpPr/>
            <p:nvPr/>
          </p:nvSpPr>
          <p:spPr>
            <a:xfrm>
              <a:off x="2551913" y="4783418"/>
              <a:ext cx="129393" cy="1953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7"/>
            <p:cNvSpPr/>
            <p:nvPr/>
          </p:nvSpPr>
          <p:spPr>
            <a:xfrm>
              <a:off x="2202862" y="5175801"/>
              <a:ext cx="902578" cy="28598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7"/>
            <p:cNvSpPr/>
            <p:nvPr/>
          </p:nvSpPr>
          <p:spPr>
            <a:xfrm>
              <a:off x="2550369" y="4808816"/>
              <a:ext cx="93441" cy="1867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7"/>
            <p:cNvSpPr/>
            <p:nvPr/>
          </p:nvSpPr>
          <p:spPr>
            <a:xfrm>
              <a:off x="3432949" y="4910580"/>
              <a:ext cx="49080" cy="101164"/>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7"/>
            <p:cNvSpPr/>
            <p:nvPr/>
          </p:nvSpPr>
          <p:spPr>
            <a:xfrm>
              <a:off x="3630470" y="5522964"/>
              <a:ext cx="35266" cy="6358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7"/>
            <p:cNvSpPr/>
            <p:nvPr/>
          </p:nvSpPr>
          <p:spPr>
            <a:xfrm>
              <a:off x="3599066" y="4790368"/>
              <a:ext cx="65898" cy="17538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7"/>
            <p:cNvSpPr/>
            <p:nvPr/>
          </p:nvSpPr>
          <p:spPr>
            <a:xfrm>
              <a:off x="3454400" y="4909379"/>
              <a:ext cx="65126" cy="90867"/>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7"/>
            <p:cNvSpPr/>
            <p:nvPr/>
          </p:nvSpPr>
          <p:spPr>
            <a:xfrm>
              <a:off x="2440110" y="5705127"/>
              <a:ext cx="19992" cy="18019"/>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7"/>
            <p:cNvSpPr/>
            <p:nvPr/>
          </p:nvSpPr>
          <p:spPr>
            <a:xfrm>
              <a:off x="2390344" y="5561576"/>
              <a:ext cx="527526" cy="73878"/>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7"/>
            <p:cNvSpPr/>
            <p:nvPr/>
          </p:nvSpPr>
          <p:spPr>
            <a:xfrm>
              <a:off x="2258721" y="5765447"/>
              <a:ext cx="1514193" cy="218029"/>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495" name="Google Shape;5495;p17"/>
            <p:cNvGrpSpPr/>
            <p:nvPr/>
          </p:nvGrpSpPr>
          <p:grpSpPr>
            <a:xfrm>
              <a:off x="1732828" y="4636522"/>
              <a:ext cx="2600372" cy="1237123"/>
              <a:chOff x="1566186" y="3119918"/>
              <a:chExt cx="2525703" cy="1201600"/>
            </a:xfrm>
          </p:grpSpPr>
          <p:sp>
            <p:nvSpPr>
              <p:cNvPr id="5496" name="Google Shape;5496;p17"/>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7"/>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7"/>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7"/>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7"/>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7"/>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7"/>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7"/>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7"/>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7"/>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7"/>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7"/>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7"/>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7"/>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7"/>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7"/>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7"/>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7"/>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7"/>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7"/>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7"/>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7"/>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7"/>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7"/>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7"/>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7"/>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22" name="Google Shape;5522;p17"/>
            <p:cNvSpPr/>
            <p:nvPr/>
          </p:nvSpPr>
          <p:spPr>
            <a:xfrm>
              <a:off x="2237270" y="5742623"/>
              <a:ext cx="47536" cy="85032"/>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7"/>
            <p:cNvSpPr/>
            <p:nvPr/>
          </p:nvSpPr>
          <p:spPr>
            <a:xfrm>
              <a:off x="3792725" y="5590921"/>
              <a:ext cx="684377" cy="17538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7"/>
            <p:cNvSpPr/>
            <p:nvPr/>
          </p:nvSpPr>
          <p:spPr>
            <a:xfrm>
              <a:off x="2059741" y="5653816"/>
              <a:ext cx="120212" cy="171609"/>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2310361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5525"/>
        <p:cNvGrpSpPr/>
        <p:nvPr/>
      </p:nvGrpSpPr>
      <p:grpSpPr>
        <a:xfrm>
          <a:off x="0" y="0"/>
          <a:ext cx="0" cy="0"/>
          <a:chOff x="0" y="0"/>
          <a:chExt cx="0" cy="0"/>
        </a:xfrm>
      </p:grpSpPr>
      <p:sp>
        <p:nvSpPr>
          <p:cNvPr id="5526" name="Google Shape;5526;p18"/>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27" name="Google Shape;5527;p18"/>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528" name="Google Shape;5528;p18"/>
          <p:cNvGrpSpPr/>
          <p:nvPr/>
        </p:nvGrpSpPr>
        <p:grpSpPr>
          <a:xfrm>
            <a:off x="-1836900" y="4814101"/>
            <a:ext cx="16370733" cy="4284267"/>
            <a:chOff x="-1377675" y="3610575"/>
            <a:chExt cx="12278050" cy="3213200"/>
          </a:xfrm>
        </p:grpSpPr>
        <p:sp>
          <p:nvSpPr>
            <p:cNvPr id="5529" name="Google Shape;5529;p18"/>
            <p:cNvSpPr/>
            <p:nvPr/>
          </p:nvSpPr>
          <p:spPr>
            <a:xfrm>
              <a:off x="-1377675" y="3610575"/>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5530" name="Google Shape;5530;p18"/>
            <p:cNvGrpSpPr/>
            <p:nvPr/>
          </p:nvGrpSpPr>
          <p:grpSpPr>
            <a:xfrm flipH="1">
              <a:off x="7387890" y="4534111"/>
              <a:ext cx="3498326" cy="1444488"/>
              <a:chOff x="774669" y="2838468"/>
              <a:chExt cx="4276159" cy="1765662"/>
            </a:xfrm>
          </p:grpSpPr>
          <p:grpSp>
            <p:nvGrpSpPr>
              <p:cNvPr id="5531" name="Google Shape;5531;p18"/>
              <p:cNvGrpSpPr/>
              <p:nvPr/>
            </p:nvGrpSpPr>
            <p:grpSpPr>
              <a:xfrm>
                <a:off x="774669" y="2838468"/>
                <a:ext cx="4276159" cy="1765662"/>
                <a:chOff x="1133650" y="3105500"/>
                <a:chExt cx="3428608" cy="1415701"/>
              </a:xfrm>
            </p:grpSpPr>
            <p:sp>
              <p:nvSpPr>
                <p:cNvPr id="5532" name="Google Shape;5532;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550" name="Google Shape;5550;p18"/>
                <p:cNvGrpSpPr/>
                <p:nvPr/>
              </p:nvGrpSpPr>
              <p:grpSpPr>
                <a:xfrm>
                  <a:off x="1133650" y="3105500"/>
                  <a:ext cx="3428608" cy="1415701"/>
                  <a:chOff x="911100" y="2701063"/>
                  <a:chExt cx="3428608" cy="1415701"/>
                </a:xfrm>
              </p:grpSpPr>
              <p:sp>
                <p:nvSpPr>
                  <p:cNvPr id="5551" name="Google Shape;5551;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555" name="Google Shape;5555;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571" name="Google Shape;5571;p18"/>
              <p:cNvGrpSpPr/>
              <p:nvPr/>
            </p:nvGrpSpPr>
            <p:grpSpPr>
              <a:xfrm>
                <a:off x="1314127" y="2856450"/>
                <a:ext cx="3150057" cy="1498635"/>
                <a:chOff x="1566186" y="3119918"/>
                <a:chExt cx="2525703" cy="1201600"/>
              </a:xfrm>
            </p:grpSpPr>
            <p:sp>
              <p:nvSpPr>
                <p:cNvPr id="5572" name="Google Shape;5572;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8" name="Google Shape;5598;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01" name="Google Shape;5601;p18"/>
            <p:cNvGrpSpPr/>
            <p:nvPr/>
          </p:nvGrpSpPr>
          <p:grpSpPr>
            <a:xfrm flipH="1">
              <a:off x="713090" y="4602511"/>
              <a:ext cx="3498326" cy="1444488"/>
              <a:chOff x="774669" y="2838468"/>
              <a:chExt cx="4276159" cy="1765662"/>
            </a:xfrm>
          </p:grpSpPr>
          <p:grpSp>
            <p:nvGrpSpPr>
              <p:cNvPr id="5602" name="Google Shape;5602;p18"/>
              <p:cNvGrpSpPr/>
              <p:nvPr/>
            </p:nvGrpSpPr>
            <p:grpSpPr>
              <a:xfrm>
                <a:off x="774669" y="2838468"/>
                <a:ext cx="4276159" cy="1765662"/>
                <a:chOff x="1133650" y="3105500"/>
                <a:chExt cx="3428608" cy="1415701"/>
              </a:xfrm>
            </p:grpSpPr>
            <p:sp>
              <p:nvSpPr>
                <p:cNvPr id="5603" name="Google Shape;5603;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621" name="Google Shape;5621;p18"/>
                <p:cNvGrpSpPr/>
                <p:nvPr/>
              </p:nvGrpSpPr>
              <p:grpSpPr>
                <a:xfrm>
                  <a:off x="1133650" y="3105500"/>
                  <a:ext cx="3428608" cy="1415701"/>
                  <a:chOff x="911100" y="2701063"/>
                  <a:chExt cx="3428608" cy="1415701"/>
                </a:xfrm>
              </p:grpSpPr>
              <p:sp>
                <p:nvSpPr>
                  <p:cNvPr id="5622" name="Google Shape;5622;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626" name="Google Shape;5626;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642" name="Google Shape;5642;p18"/>
              <p:cNvGrpSpPr/>
              <p:nvPr/>
            </p:nvGrpSpPr>
            <p:grpSpPr>
              <a:xfrm>
                <a:off x="1314127" y="2856450"/>
                <a:ext cx="3150057" cy="1498635"/>
                <a:chOff x="1566186" y="3119918"/>
                <a:chExt cx="2525703" cy="1201600"/>
              </a:xfrm>
            </p:grpSpPr>
            <p:sp>
              <p:nvSpPr>
                <p:cNvPr id="5643" name="Google Shape;5643;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69" name="Google Shape;5669;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72" name="Google Shape;5672;p18"/>
            <p:cNvGrpSpPr/>
            <p:nvPr/>
          </p:nvGrpSpPr>
          <p:grpSpPr>
            <a:xfrm>
              <a:off x="-1043807" y="4756345"/>
              <a:ext cx="3116611" cy="2021406"/>
              <a:chOff x="5177059" y="2533644"/>
              <a:chExt cx="3192268" cy="2070476"/>
            </a:xfrm>
          </p:grpSpPr>
          <p:grpSp>
            <p:nvGrpSpPr>
              <p:cNvPr id="5673" name="Google Shape;5673;p18"/>
              <p:cNvGrpSpPr/>
              <p:nvPr/>
            </p:nvGrpSpPr>
            <p:grpSpPr>
              <a:xfrm>
                <a:off x="5198626" y="2549819"/>
                <a:ext cx="2949491" cy="1698972"/>
                <a:chOff x="5320740" y="2847612"/>
                <a:chExt cx="2364890" cy="1362229"/>
              </a:xfrm>
            </p:grpSpPr>
            <p:sp>
              <p:nvSpPr>
                <p:cNvPr id="5674" name="Google Shape;5674;p18"/>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8"/>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8"/>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8"/>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8"/>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8"/>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8"/>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8"/>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8"/>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8"/>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8"/>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8"/>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8"/>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87" name="Google Shape;5687;p18"/>
              <p:cNvGrpSpPr/>
              <p:nvPr/>
            </p:nvGrpSpPr>
            <p:grpSpPr>
              <a:xfrm>
                <a:off x="5346418" y="2773093"/>
                <a:ext cx="2803691" cy="1575181"/>
                <a:chOff x="5439239" y="3026632"/>
                <a:chExt cx="2247989" cy="1262974"/>
              </a:xfrm>
            </p:grpSpPr>
            <p:sp>
              <p:nvSpPr>
                <p:cNvPr id="5688" name="Google Shape;5688;p18"/>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8"/>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8"/>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8"/>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8"/>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8"/>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8"/>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8"/>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8"/>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8"/>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8"/>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8"/>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8"/>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8"/>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8"/>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8"/>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8"/>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8"/>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8"/>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8"/>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8"/>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8"/>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8"/>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8"/>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8"/>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8"/>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8"/>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8"/>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8"/>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8"/>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8"/>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8"/>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8"/>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8"/>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8"/>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8"/>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8"/>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8"/>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8"/>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8"/>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8"/>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8"/>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8"/>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8"/>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8"/>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8"/>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8"/>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8"/>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8"/>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8"/>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8"/>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8"/>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8"/>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8"/>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8"/>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43" name="Google Shape;5743;p18"/>
              <p:cNvGrpSpPr/>
              <p:nvPr/>
            </p:nvGrpSpPr>
            <p:grpSpPr>
              <a:xfrm>
                <a:off x="5177059" y="2533644"/>
                <a:ext cx="3192268" cy="2070476"/>
                <a:chOff x="5303448" y="2834643"/>
                <a:chExt cx="2559548" cy="1660099"/>
              </a:xfrm>
            </p:grpSpPr>
            <p:sp>
              <p:nvSpPr>
                <p:cNvPr id="5744" name="Google Shape;5744;p18"/>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8"/>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8"/>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8"/>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8"/>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8"/>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8"/>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8"/>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8"/>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753" name="Google Shape;5753;p18"/>
            <p:cNvGrpSpPr/>
            <p:nvPr/>
          </p:nvGrpSpPr>
          <p:grpSpPr>
            <a:xfrm>
              <a:off x="3309277" y="4663811"/>
              <a:ext cx="3498326" cy="1444488"/>
              <a:chOff x="774669" y="2838468"/>
              <a:chExt cx="4276159" cy="1765662"/>
            </a:xfrm>
          </p:grpSpPr>
          <p:grpSp>
            <p:nvGrpSpPr>
              <p:cNvPr id="5754" name="Google Shape;5754;p18"/>
              <p:cNvGrpSpPr/>
              <p:nvPr/>
            </p:nvGrpSpPr>
            <p:grpSpPr>
              <a:xfrm>
                <a:off x="774669" y="2838468"/>
                <a:ext cx="4276159" cy="1765662"/>
                <a:chOff x="1133650" y="3105500"/>
                <a:chExt cx="3428608" cy="1415701"/>
              </a:xfrm>
            </p:grpSpPr>
            <p:sp>
              <p:nvSpPr>
                <p:cNvPr id="5755" name="Google Shape;5755;p18"/>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8"/>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8"/>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8"/>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8"/>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8"/>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8"/>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8"/>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8"/>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8"/>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8"/>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8"/>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8"/>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8"/>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8"/>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8"/>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8"/>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8"/>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773" name="Google Shape;5773;p18"/>
                <p:cNvGrpSpPr/>
                <p:nvPr/>
              </p:nvGrpSpPr>
              <p:grpSpPr>
                <a:xfrm>
                  <a:off x="1133650" y="3105500"/>
                  <a:ext cx="3428608" cy="1415701"/>
                  <a:chOff x="911100" y="2701063"/>
                  <a:chExt cx="3428608" cy="1415701"/>
                </a:xfrm>
              </p:grpSpPr>
              <p:sp>
                <p:nvSpPr>
                  <p:cNvPr id="5774" name="Google Shape;5774;p18"/>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8"/>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8"/>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8"/>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778" name="Google Shape;5778;p18"/>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8"/>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8"/>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8"/>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8"/>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8"/>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8"/>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8"/>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8"/>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8"/>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8"/>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8"/>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8"/>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8"/>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8"/>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8"/>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794" name="Google Shape;5794;p18"/>
              <p:cNvGrpSpPr/>
              <p:nvPr/>
            </p:nvGrpSpPr>
            <p:grpSpPr>
              <a:xfrm>
                <a:off x="1314127" y="2856450"/>
                <a:ext cx="3150057" cy="1498635"/>
                <a:chOff x="1566186" y="3119918"/>
                <a:chExt cx="2525703" cy="1201600"/>
              </a:xfrm>
            </p:grpSpPr>
            <p:sp>
              <p:nvSpPr>
                <p:cNvPr id="5795" name="Google Shape;5795;p18"/>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8"/>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8"/>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8"/>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8"/>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8"/>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8"/>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8"/>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8"/>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8"/>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8"/>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8"/>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8"/>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8"/>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8"/>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8"/>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8"/>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8"/>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8"/>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8"/>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8"/>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8"/>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8"/>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8"/>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8"/>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8"/>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21" name="Google Shape;5821;p18"/>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8"/>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8"/>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24" name="Google Shape;5824;p18"/>
            <p:cNvGrpSpPr/>
            <p:nvPr/>
          </p:nvGrpSpPr>
          <p:grpSpPr>
            <a:xfrm flipH="1">
              <a:off x="5550443" y="4663795"/>
              <a:ext cx="3116611" cy="2021406"/>
              <a:chOff x="5177059" y="2533644"/>
              <a:chExt cx="3192268" cy="2070476"/>
            </a:xfrm>
          </p:grpSpPr>
          <p:grpSp>
            <p:nvGrpSpPr>
              <p:cNvPr id="5825" name="Google Shape;5825;p18"/>
              <p:cNvGrpSpPr/>
              <p:nvPr/>
            </p:nvGrpSpPr>
            <p:grpSpPr>
              <a:xfrm>
                <a:off x="5198626" y="2549819"/>
                <a:ext cx="2949491" cy="1698972"/>
                <a:chOff x="5320740" y="2847612"/>
                <a:chExt cx="2364890" cy="1362229"/>
              </a:xfrm>
            </p:grpSpPr>
            <p:sp>
              <p:nvSpPr>
                <p:cNvPr id="5826" name="Google Shape;5826;p18"/>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8"/>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8"/>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8"/>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8"/>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8"/>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8"/>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8"/>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8"/>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8"/>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8"/>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8"/>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8"/>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9" name="Google Shape;5839;p18"/>
              <p:cNvGrpSpPr/>
              <p:nvPr/>
            </p:nvGrpSpPr>
            <p:grpSpPr>
              <a:xfrm>
                <a:off x="5346418" y="2773093"/>
                <a:ext cx="2803691" cy="1575181"/>
                <a:chOff x="5439239" y="3026632"/>
                <a:chExt cx="2247989" cy="1262974"/>
              </a:xfrm>
            </p:grpSpPr>
            <p:sp>
              <p:nvSpPr>
                <p:cNvPr id="5840" name="Google Shape;5840;p18"/>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8"/>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8"/>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8"/>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8"/>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8"/>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8"/>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8"/>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8"/>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8"/>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8"/>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8"/>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8"/>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8"/>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8"/>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8"/>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8"/>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8"/>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8"/>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8"/>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8"/>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8"/>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8"/>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8"/>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8"/>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8"/>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8"/>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8"/>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8"/>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8"/>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8"/>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8"/>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8"/>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8"/>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8"/>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8"/>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8"/>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8"/>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8"/>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8"/>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8"/>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8"/>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8"/>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8"/>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8"/>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8"/>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8"/>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8"/>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8"/>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8"/>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8"/>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8"/>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8"/>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8"/>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8"/>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5" name="Google Shape;5895;p18"/>
              <p:cNvGrpSpPr/>
              <p:nvPr/>
            </p:nvGrpSpPr>
            <p:grpSpPr>
              <a:xfrm>
                <a:off x="5177059" y="2533644"/>
                <a:ext cx="3192268" cy="2070476"/>
                <a:chOff x="5303448" y="2834643"/>
                <a:chExt cx="2559548" cy="1660099"/>
              </a:xfrm>
            </p:grpSpPr>
            <p:sp>
              <p:nvSpPr>
                <p:cNvPr id="5896" name="Google Shape;5896;p18"/>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8"/>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8"/>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8"/>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8"/>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8"/>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8"/>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8"/>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8"/>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44722961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5905"/>
        <p:cNvGrpSpPr/>
        <p:nvPr/>
      </p:nvGrpSpPr>
      <p:grpSpPr>
        <a:xfrm>
          <a:off x="0" y="0"/>
          <a:ext cx="0" cy="0"/>
          <a:chOff x="0" y="0"/>
          <a:chExt cx="0" cy="0"/>
        </a:xfrm>
      </p:grpSpPr>
      <p:sp>
        <p:nvSpPr>
          <p:cNvPr id="5906" name="Google Shape;5906;p19"/>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07" name="Google Shape;5907;p19"/>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908" name="Google Shape;5908;p19"/>
          <p:cNvGrpSpPr/>
          <p:nvPr/>
        </p:nvGrpSpPr>
        <p:grpSpPr>
          <a:xfrm>
            <a:off x="-2135783" y="1827095"/>
            <a:ext cx="17969040" cy="7118872"/>
            <a:chOff x="-1601837" y="1370321"/>
            <a:chExt cx="13476780" cy="5339154"/>
          </a:xfrm>
        </p:grpSpPr>
        <p:sp>
          <p:nvSpPr>
            <p:cNvPr id="5909" name="Google Shape;5909;p19"/>
            <p:cNvSpPr/>
            <p:nvPr/>
          </p:nvSpPr>
          <p:spPr>
            <a:xfrm>
              <a:off x="-1601837" y="2394700"/>
              <a:ext cx="12347678" cy="4314775"/>
            </a:xfrm>
            <a:custGeom>
              <a:avLst/>
              <a:gdLst/>
              <a:ahLst/>
              <a:cxnLst/>
              <a:rect l="l" t="t" r="r" b="b"/>
              <a:pathLst>
                <a:path w="469315" h="172591" extrusionOk="0">
                  <a:moveTo>
                    <a:pt x="13970" y="0"/>
                  </a:moveTo>
                  <a:lnTo>
                    <a:pt x="40166" y="24430"/>
                  </a:lnTo>
                  <a:lnTo>
                    <a:pt x="45071" y="58867"/>
                  </a:lnTo>
                  <a:lnTo>
                    <a:pt x="52724" y="82119"/>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5126" y="31494"/>
                  </a:lnTo>
                  <a:lnTo>
                    <a:pt x="404127" y="0"/>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5910" name="Google Shape;5910;p19"/>
            <p:cNvGrpSpPr/>
            <p:nvPr/>
          </p:nvGrpSpPr>
          <p:grpSpPr>
            <a:xfrm>
              <a:off x="-1393495" y="1370321"/>
              <a:ext cx="13268437" cy="5243549"/>
              <a:chOff x="-1393495" y="1370321"/>
              <a:chExt cx="13268437" cy="5243549"/>
            </a:xfrm>
          </p:grpSpPr>
          <p:grpSp>
            <p:nvGrpSpPr>
              <p:cNvPr id="5911" name="Google Shape;5911;p19"/>
              <p:cNvGrpSpPr/>
              <p:nvPr/>
            </p:nvGrpSpPr>
            <p:grpSpPr>
              <a:xfrm flipH="1">
                <a:off x="3096292" y="4746198"/>
                <a:ext cx="3518472" cy="819002"/>
                <a:chOff x="4795000" y="4018475"/>
                <a:chExt cx="3518472" cy="819002"/>
              </a:xfrm>
            </p:grpSpPr>
            <p:grpSp>
              <p:nvGrpSpPr>
                <p:cNvPr id="5912" name="Google Shape;5912;p19"/>
                <p:cNvGrpSpPr/>
                <p:nvPr/>
              </p:nvGrpSpPr>
              <p:grpSpPr>
                <a:xfrm>
                  <a:off x="5105440" y="4219941"/>
                  <a:ext cx="703657" cy="335407"/>
                  <a:chOff x="5210215" y="1598241"/>
                  <a:chExt cx="703657" cy="335407"/>
                </a:xfrm>
              </p:grpSpPr>
              <p:sp>
                <p:nvSpPr>
                  <p:cNvPr id="5913" name="Google Shape;5913;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21" name="Google Shape;5921;p19"/>
                <p:cNvGrpSpPr/>
                <p:nvPr/>
              </p:nvGrpSpPr>
              <p:grpSpPr>
                <a:xfrm>
                  <a:off x="5811497" y="4029087"/>
                  <a:ext cx="2020600" cy="684216"/>
                  <a:chOff x="5916272" y="1407387"/>
                  <a:chExt cx="2020600" cy="684216"/>
                </a:xfrm>
              </p:grpSpPr>
              <p:sp>
                <p:nvSpPr>
                  <p:cNvPr id="5922" name="Google Shape;5922;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35" name="Google Shape;5935;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0" name="Google Shape;5960;p19"/>
              <p:cNvGrpSpPr/>
              <p:nvPr/>
            </p:nvGrpSpPr>
            <p:grpSpPr>
              <a:xfrm>
                <a:off x="-1393495" y="4603948"/>
                <a:ext cx="3518472" cy="819002"/>
                <a:chOff x="4795000" y="4018475"/>
                <a:chExt cx="3518472" cy="819002"/>
              </a:xfrm>
            </p:grpSpPr>
            <p:grpSp>
              <p:nvGrpSpPr>
                <p:cNvPr id="5961" name="Google Shape;5961;p19"/>
                <p:cNvGrpSpPr/>
                <p:nvPr/>
              </p:nvGrpSpPr>
              <p:grpSpPr>
                <a:xfrm>
                  <a:off x="5105440" y="4219941"/>
                  <a:ext cx="703657" cy="335407"/>
                  <a:chOff x="5210215" y="1598241"/>
                  <a:chExt cx="703657" cy="335407"/>
                </a:xfrm>
              </p:grpSpPr>
              <p:sp>
                <p:nvSpPr>
                  <p:cNvPr id="5962" name="Google Shape;5962;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70" name="Google Shape;5970;p19"/>
                <p:cNvGrpSpPr/>
                <p:nvPr/>
              </p:nvGrpSpPr>
              <p:grpSpPr>
                <a:xfrm>
                  <a:off x="5811497" y="4029087"/>
                  <a:ext cx="2020600" cy="684216"/>
                  <a:chOff x="5916272" y="1407387"/>
                  <a:chExt cx="2020600" cy="684216"/>
                </a:xfrm>
              </p:grpSpPr>
              <p:sp>
                <p:nvSpPr>
                  <p:cNvPr id="5971" name="Google Shape;5971;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84" name="Google Shape;5984;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09" name="Google Shape;6009;p19"/>
              <p:cNvGrpSpPr/>
              <p:nvPr/>
            </p:nvGrpSpPr>
            <p:grpSpPr>
              <a:xfrm>
                <a:off x="1219525" y="4551028"/>
                <a:ext cx="2854207" cy="1851213"/>
                <a:chOff x="1219525" y="4551028"/>
                <a:chExt cx="2854207" cy="1851213"/>
              </a:xfrm>
            </p:grpSpPr>
            <p:grpSp>
              <p:nvGrpSpPr>
                <p:cNvPr id="6010" name="Google Shape;6010;p19"/>
                <p:cNvGrpSpPr/>
                <p:nvPr/>
              </p:nvGrpSpPr>
              <p:grpSpPr>
                <a:xfrm>
                  <a:off x="1238808" y="4565491"/>
                  <a:ext cx="2637140" cy="1519051"/>
                  <a:chOff x="5320740" y="2847612"/>
                  <a:chExt cx="2364890" cy="1362229"/>
                </a:xfrm>
              </p:grpSpPr>
              <p:sp>
                <p:nvSpPr>
                  <p:cNvPr id="6011" name="Google Shape;6011;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4" name="Google Shape;6024;p19"/>
                <p:cNvGrpSpPr/>
                <p:nvPr/>
              </p:nvGrpSpPr>
              <p:grpSpPr>
                <a:xfrm>
                  <a:off x="1370949" y="4765120"/>
                  <a:ext cx="2506781" cy="1408369"/>
                  <a:chOff x="5439239" y="3026632"/>
                  <a:chExt cx="2247989" cy="1262974"/>
                </a:xfrm>
              </p:grpSpPr>
              <p:sp>
                <p:nvSpPr>
                  <p:cNvPr id="6025" name="Google Shape;6025;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80" name="Google Shape;6080;p19"/>
                <p:cNvGrpSpPr/>
                <p:nvPr/>
              </p:nvGrpSpPr>
              <p:grpSpPr>
                <a:xfrm>
                  <a:off x="1219525" y="4551028"/>
                  <a:ext cx="2854207" cy="1851213"/>
                  <a:chOff x="5303448" y="2834643"/>
                  <a:chExt cx="2559548" cy="1660099"/>
                </a:xfrm>
              </p:grpSpPr>
              <p:sp>
                <p:nvSpPr>
                  <p:cNvPr id="6081" name="Google Shape;6081;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090" name="Google Shape;6090;p19"/>
              <p:cNvGrpSpPr/>
              <p:nvPr/>
            </p:nvGrpSpPr>
            <p:grpSpPr>
              <a:xfrm rot="-3383172">
                <a:off x="7232609" y="2748469"/>
                <a:ext cx="4642989" cy="2487254"/>
                <a:chOff x="5683524" y="3609799"/>
                <a:chExt cx="4642922" cy="2487218"/>
              </a:xfrm>
            </p:grpSpPr>
            <p:grpSp>
              <p:nvGrpSpPr>
                <p:cNvPr id="6091" name="Google Shape;6091;p19"/>
                <p:cNvGrpSpPr/>
                <p:nvPr/>
              </p:nvGrpSpPr>
              <p:grpSpPr>
                <a:xfrm>
                  <a:off x="6411213" y="3650537"/>
                  <a:ext cx="3102041" cy="1858991"/>
                  <a:chOff x="1998987" y="1205534"/>
                  <a:chExt cx="2649280" cy="1587660"/>
                </a:xfrm>
              </p:grpSpPr>
              <p:sp>
                <p:nvSpPr>
                  <p:cNvPr id="6092" name="Google Shape;6092;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12" name="Google Shape;6112;p19"/>
                <p:cNvGrpSpPr/>
                <p:nvPr/>
              </p:nvGrpSpPr>
              <p:grpSpPr>
                <a:xfrm>
                  <a:off x="6934600" y="3663268"/>
                  <a:ext cx="1627295" cy="608831"/>
                  <a:chOff x="2445982" y="1216407"/>
                  <a:chExt cx="1389782" cy="519968"/>
                </a:xfrm>
              </p:grpSpPr>
              <p:sp>
                <p:nvSpPr>
                  <p:cNvPr id="6113" name="Google Shape;6113;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26" name="Google Shape;6126;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127" name="Google Shape;6127;p19"/>
                <p:cNvGrpSpPr/>
                <p:nvPr/>
              </p:nvGrpSpPr>
              <p:grpSpPr>
                <a:xfrm>
                  <a:off x="5687088" y="3626705"/>
                  <a:ext cx="3810685" cy="1880070"/>
                  <a:chOff x="1380553" y="1185181"/>
                  <a:chExt cx="3254492" cy="1605662"/>
                </a:xfrm>
              </p:grpSpPr>
              <p:sp>
                <p:nvSpPr>
                  <p:cNvPr id="6128" name="Google Shape;6128;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155" name="Google Shape;6155;p19"/>
                  <p:cNvGrpSpPr/>
                  <p:nvPr/>
                </p:nvGrpSpPr>
                <p:grpSpPr>
                  <a:xfrm>
                    <a:off x="2145637" y="2189368"/>
                    <a:ext cx="1166414" cy="523100"/>
                    <a:chOff x="2145637" y="2189368"/>
                    <a:chExt cx="1166414" cy="523100"/>
                  </a:xfrm>
                </p:grpSpPr>
                <p:sp>
                  <p:nvSpPr>
                    <p:cNvPr id="6156" name="Google Shape;6156;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6167" name="Google Shape;6167;p19"/>
              <p:cNvGrpSpPr/>
              <p:nvPr/>
            </p:nvGrpSpPr>
            <p:grpSpPr>
              <a:xfrm>
                <a:off x="5693125" y="4487528"/>
                <a:ext cx="2854207" cy="1851213"/>
                <a:chOff x="5693125" y="4487528"/>
                <a:chExt cx="2854207" cy="1851213"/>
              </a:xfrm>
            </p:grpSpPr>
            <p:grpSp>
              <p:nvGrpSpPr>
                <p:cNvPr id="6168" name="Google Shape;6168;p19"/>
                <p:cNvGrpSpPr/>
                <p:nvPr/>
              </p:nvGrpSpPr>
              <p:grpSpPr>
                <a:xfrm flipH="1">
                  <a:off x="5890908" y="4501991"/>
                  <a:ext cx="2637140" cy="1519051"/>
                  <a:chOff x="5320740" y="2847612"/>
                  <a:chExt cx="2364890" cy="1362229"/>
                </a:xfrm>
              </p:grpSpPr>
              <p:sp>
                <p:nvSpPr>
                  <p:cNvPr id="6169" name="Google Shape;6169;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82" name="Google Shape;6182;p19"/>
                <p:cNvGrpSpPr/>
                <p:nvPr/>
              </p:nvGrpSpPr>
              <p:grpSpPr>
                <a:xfrm flipH="1">
                  <a:off x="5889127" y="4701620"/>
                  <a:ext cx="2506781" cy="1408369"/>
                  <a:chOff x="5439239" y="3026632"/>
                  <a:chExt cx="2247989" cy="1262974"/>
                </a:xfrm>
              </p:grpSpPr>
              <p:sp>
                <p:nvSpPr>
                  <p:cNvPr id="6183" name="Google Shape;6183;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8" name="Google Shape;6238;p19"/>
                <p:cNvGrpSpPr/>
                <p:nvPr/>
              </p:nvGrpSpPr>
              <p:grpSpPr>
                <a:xfrm flipH="1">
                  <a:off x="5693125" y="4487528"/>
                  <a:ext cx="2854207" cy="1851213"/>
                  <a:chOff x="5303448" y="2834643"/>
                  <a:chExt cx="2559548" cy="1660099"/>
                </a:xfrm>
              </p:grpSpPr>
              <p:sp>
                <p:nvSpPr>
                  <p:cNvPr id="6239" name="Google Shape;6239;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35450806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248"/>
        <p:cNvGrpSpPr/>
        <p:nvPr/>
      </p:nvGrpSpPr>
      <p:grpSpPr>
        <a:xfrm>
          <a:off x="0" y="0"/>
          <a:ext cx="0" cy="0"/>
          <a:chOff x="0" y="0"/>
          <a:chExt cx="0" cy="0"/>
        </a:xfrm>
      </p:grpSpPr>
      <p:sp>
        <p:nvSpPr>
          <p:cNvPr id="6249" name="Google Shape;6249;p20"/>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250" name="Google Shape;6250;p20"/>
          <p:cNvGrpSpPr/>
          <p:nvPr/>
        </p:nvGrpSpPr>
        <p:grpSpPr>
          <a:xfrm>
            <a:off x="-1866336" y="4353302"/>
            <a:ext cx="17332895" cy="4285881"/>
            <a:chOff x="-1399752" y="3264975"/>
            <a:chExt cx="12999671" cy="3214411"/>
          </a:xfrm>
        </p:grpSpPr>
        <p:sp>
          <p:nvSpPr>
            <p:cNvPr id="6251" name="Google Shape;6251;p20"/>
            <p:cNvSpPr/>
            <p:nvPr/>
          </p:nvSpPr>
          <p:spPr>
            <a:xfrm>
              <a:off x="-1399750" y="32649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6252" name="Google Shape;6252;p20"/>
            <p:cNvGrpSpPr/>
            <p:nvPr/>
          </p:nvGrpSpPr>
          <p:grpSpPr>
            <a:xfrm>
              <a:off x="-1399752" y="3312599"/>
              <a:ext cx="12999671" cy="3166787"/>
              <a:chOff x="-1399752" y="3312599"/>
              <a:chExt cx="12999671" cy="3166787"/>
            </a:xfrm>
          </p:grpSpPr>
          <p:grpSp>
            <p:nvGrpSpPr>
              <p:cNvPr id="6253" name="Google Shape;6253;p20"/>
              <p:cNvGrpSpPr/>
              <p:nvPr/>
            </p:nvGrpSpPr>
            <p:grpSpPr>
              <a:xfrm rot="319552" flipH="1">
                <a:off x="6428025" y="3541451"/>
                <a:ext cx="5057081" cy="2709083"/>
                <a:chOff x="-1951296" y="3403209"/>
                <a:chExt cx="4642922" cy="2487218"/>
              </a:xfrm>
            </p:grpSpPr>
            <p:grpSp>
              <p:nvGrpSpPr>
                <p:cNvPr id="6254" name="Google Shape;6254;p20"/>
                <p:cNvGrpSpPr/>
                <p:nvPr/>
              </p:nvGrpSpPr>
              <p:grpSpPr>
                <a:xfrm flipH="1">
                  <a:off x="-1138105" y="3443947"/>
                  <a:ext cx="3102041" cy="1858991"/>
                  <a:chOff x="1998987" y="1205534"/>
                  <a:chExt cx="2649280" cy="1587660"/>
                </a:xfrm>
              </p:grpSpPr>
              <p:sp>
                <p:nvSpPr>
                  <p:cNvPr id="6255" name="Google Shape;6255;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75" name="Google Shape;6275;p20"/>
                <p:cNvGrpSpPr/>
                <p:nvPr/>
              </p:nvGrpSpPr>
              <p:grpSpPr>
                <a:xfrm flipH="1">
                  <a:off x="-186745" y="3456677"/>
                  <a:ext cx="1627295" cy="608831"/>
                  <a:chOff x="2445982" y="1216407"/>
                  <a:chExt cx="1389782" cy="519968"/>
                </a:xfrm>
              </p:grpSpPr>
              <p:sp>
                <p:nvSpPr>
                  <p:cNvPr id="6276" name="Google Shape;6276;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89" name="Google Shape;6289;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290" name="Google Shape;6290;p20"/>
                <p:cNvGrpSpPr/>
                <p:nvPr/>
              </p:nvGrpSpPr>
              <p:grpSpPr>
                <a:xfrm flipH="1">
                  <a:off x="-1122624" y="3420115"/>
                  <a:ext cx="3810685" cy="1880070"/>
                  <a:chOff x="1380553" y="1185181"/>
                  <a:chExt cx="3254492" cy="1605662"/>
                </a:xfrm>
              </p:grpSpPr>
              <p:sp>
                <p:nvSpPr>
                  <p:cNvPr id="6291" name="Google Shape;6291;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318" name="Google Shape;6318;p20"/>
                  <p:cNvGrpSpPr/>
                  <p:nvPr/>
                </p:nvGrpSpPr>
                <p:grpSpPr>
                  <a:xfrm>
                    <a:off x="2145637" y="2189368"/>
                    <a:ext cx="1166414" cy="523100"/>
                    <a:chOff x="2145637" y="2189368"/>
                    <a:chExt cx="1166414" cy="523100"/>
                  </a:xfrm>
                </p:grpSpPr>
                <p:sp>
                  <p:nvSpPr>
                    <p:cNvPr id="6319" name="Google Shape;6319;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6330" name="Google Shape;6330;p20"/>
              <p:cNvGrpSpPr/>
              <p:nvPr/>
            </p:nvGrpSpPr>
            <p:grpSpPr>
              <a:xfrm flipH="1">
                <a:off x="3405073" y="4283152"/>
                <a:ext cx="3648000" cy="1225665"/>
                <a:chOff x="5182448" y="4500764"/>
                <a:chExt cx="3648000" cy="1225665"/>
              </a:xfrm>
            </p:grpSpPr>
            <p:grpSp>
              <p:nvGrpSpPr>
                <p:cNvPr id="6331" name="Google Shape;6331;p20"/>
                <p:cNvGrpSpPr/>
                <p:nvPr/>
              </p:nvGrpSpPr>
              <p:grpSpPr>
                <a:xfrm>
                  <a:off x="6797372" y="5132697"/>
                  <a:ext cx="1091289" cy="319934"/>
                  <a:chOff x="6597922" y="2714372"/>
                  <a:chExt cx="1091289" cy="319934"/>
                </a:xfrm>
              </p:grpSpPr>
              <p:sp>
                <p:nvSpPr>
                  <p:cNvPr id="6332" name="Google Shape;6332;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3" name="Google Shape;6343;p20"/>
                <p:cNvGrpSpPr/>
                <p:nvPr/>
              </p:nvGrpSpPr>
              <p:grpSpPr>
                <a:xfrm>
                  <a:off x="8349012" y="5098347"/>
                  <a:ext cx="392714" cy="128075"/>
                  <a:chOff x="8149562" y="2680022"/>
                  <a:chExt cx="392714" cy="128075"/>
                </a:xfrm>
              </p:grpSpPr>
              <p:sp>
                <p:nvSpPr>
                  <p:cNvPr id="6344" name="Google Shape;6344;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7" name="Google Shape;6347;p20"/>
                <p:cNvGrpSpPr/>
                <p:nvPr/>
              </p:nvGrpSpPr>
              <p:grpSpPr>
                <a:xfrm>
                  <a:off x="5664306" y="4658329"/>
                  <a:ext cx="1646873" cy="417120"/>
                  <a:chOff x="5464856" y="2240004"/>
                  <a:chExt cx="1646873" cy="417120"/>
                </a:xfrm>
              </p:grpSpPr>
              <p:sp>
                <p:nvSpPr>
                  <p:cNvPr id="6348" name="Google Shape;6348;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67" name="Google Shape;6367;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11" name="Google Shape;6411;p20"/>
              <p:cNvGrpSpPr/>
              <p:nvPr/>
            </p:nvGrpSpPr>
            <p:grpSpPr>
              <a:xfrm flipH="1">
                <a:off x="-1399752" y="4283152"/>
                <a:ext cx="3648000" cy="1225665"/>
                <a:chOff x="5182448" y="4500764"/>
                <a:chExt cx="3648000" cy="1225665"/>
              </a:xfrm>
            </p:grpSpPr>
            <p:grpSp>
              <p:nvGrpSpPr>
                <p:cNvPr id="6412" name="Google Shape;6412;p20"/>
                <p:cNvGrpSpPr/>
                <p:nvPr/>
              </p:nvGrpSpPr>
              <p:grpSpPr>
                <a:xfrm>
                  <a:off x="6797372" y="5132697"/>
                  <a:ext cx="1091289" cy="319934"/>
                  <a:chOff x="6597922" y="2714372"/>
                  <a:chExt cx="1091289" cy="319934"/>
                </a:xfrm>
              </p:grpSpPr>
              <p:sp>
                <p:nvSpPr>
                  <p:cNvPr id="6413" name="Google Shape;6413;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24" name="Google Shape;6424;p20"/>
                <p:cNvGrpSpPr/>
                <p:nvPr/>
              </p:nvGrpSpPr>
              <p:grpSpPr>
                <a:xfrm>
                  <a:off x="8349012" y="5098347"/>
                  <a:ext cx="392714" cy="128075"/>
                  <a:chOff x="8149562" y="2680022"/>
                  <a:chExt cx="392714" cy="128075"/>
                </a:xfrm>
              </p:grpSpPr>
              <p:sp>
                <p:nvSpPr>
                  <p:cNvPr id="6425" name="Google Shape;6425;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28" name="Google Shape;6428;p20"/>
                <p:cNvGrpSpPr/>
                <p:nvPr/>
              </p:nvGrpSpPr>
              <p:grpSpPr>
                <a:xfrm>
                  <a:off x="5664306" y="4658329"/>
                  <a:ext cx="1646873" cy="417120"/>
                  <a:chOff x="5464856" y="2240004"/>
                  <a:chExt cx="1646873" cy="417120"/>
                </a:xfrm>
              </p:grpSpPr>
              <p:sp>
                <p:nvSpPr>
                  <p:cNvPr id="6429" name="Google Shape;6429;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48" name="Google Shape;6448;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92" name="Google Shape;6492;p20"/>
              <p:cNvGrpSpPr/>
              <p:nvPr/>
            </p:nvGrpSpPr>
            <p:grpSpPr>
              <a:xfrm>
                <a:off x="1589353" y="3863821"/>
                <a:ext cx="2536257" cy="1644993"/>
                <a:chOff x="1589353" y="3863821"/>
                <a:chExt cx="2536257" cy="1644993"/>
              </a:xfrm>
            </p:grpSpPr>
            <p:grpSp>
              <p:nvGrpSpPr>
                <p:cNvPr id="6493" name="Google Shape;6493;p20"/>
                <p:cNvGrpSpPr/>
                <p:nvPr/>
              </p:nvGrpSpPr>
              <p:grpSpPr>
                <a:xfrm>
                  <a:off x="1606488" y="3876672"/>
                  <a:ext cx="2343371" cy="1349833"/>
                  <a:chOff x="5320740" y="2847612"/>
                  <a:chExt cx="2364890" cy="1362229"/>
                </a:xfrm>
              </p:grpSpPr>
              <p:sp>
                <p:nvSpPr>
                  <p:cNvPr id="6494" name="Google Shape;6494;p20"/>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20"/>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20"/>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20"/>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20"/>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20"/>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20"/>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20"/>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20"/>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20"/>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20"/>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20"/>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20"/>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07" name="Google Shape;6507;p20"/>
                <p:cNvGrpSpPr/>
                <p:nvPr/>
              </p:nvGrpSpPr>
              <p:grpSpPr>
                <a:xfrm>
                  <a:off x="1723909" y="4054064"/>
                  <a:ext cx="2227533" cy="1251481"/>
                  <a:chOff x="5439239" y="3026632"/>
                  <a:chExt cx="2247989" cy="1262974"/>
                </a:xfrm>
              </p:grpSpPr>
              <p:sp>
                <p:nvSpPr>
                  <p:cNvPr id="6508" name="Google Shape;6508;p20"/>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20"/>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20"/>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20"/>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20"/>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20"/>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20"/>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20"/>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20"/>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20"/>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20"/>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20"/>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20"/>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20"/>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20"/>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20"/>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20"/>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20"/>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20"/>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20"/>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20"/>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20"/>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20"/>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20"/>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20"/>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20"/>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20"/>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20"/>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20"/>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20"/>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20"/>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20"/>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20"/>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20"/>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20"/>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20"/>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20"/>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20"/>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20"/>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20"/>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20"/>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20"/>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20"/>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20"/>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20"/>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20"/>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20"/>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20"/>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20"/>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20"/>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20"/>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20"/>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20"/>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20"/>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20"/>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3" name="Google Shape;6563;p20"/>
                <p:cNvGrpSpPr/>
                <p:nvPr/>
              </p:nvGrpSpPr>
              <p:grpSpPr>
                <a:xfrm>
                  <a:off x="1589353" y="3863821"/>
                  <a:ext cx="2536257" cy="1644993"/>
                  <a:chOff x="5303448" y="2834643"/>
                  <a:chExt cx="2559548" cy="1660099"/>
                </a:xfrm>
              </p:grpSpPr>
              <p:sp>
                <p:nvSpPr>
                  <p:cNvPr id="6564" name="Google Shape;6564;p20"/>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20"/>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20"/>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20"/>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20"/>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20"/>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20"/>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20"/>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20"/>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28721908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573"/>
        <p:cNvGrpSpPr/>
        <p:nvPr/>
      </p:nvGrpSpPr>
      <p:grpSpPr>
        <a:xfrm>
          <a:off x="0" y="0"/>
          <a:ext cx="0" cy="0"/>
          <a:chOff x="0" y="0"/>
          <a:chExt cx="0" cy="0"/>
        </a:xfrm>
      </p:grpSpPr>
      <p:sp>
        <p:nvSpPr>
          <p:cNvPr id="6574" name="Google Shape;6574;p21"/>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75" name="Google Shape;6575;p21"/>
          <p:cNvGrpSpPr/>
          <p:nvPr/>
        </p:nvGrpSpPr>
        <p:grpSpPr>
          <a:xfrm>
            <a:off x="-4310915" y="1601542"/>
            <a:ext cx="20014908" cy="7496825"/>
            <a:chOff x="-3233187" y="1201156"/>
            <a:chExt cx="15011181" cy="5622619"/>
          </a:xfrm>
        </p:grpSpPr>
        <p:sp>
          <p:nvSpPr>
            <p:cNvPr id="6576" name="Google Shape;6576;p21"/>
            <p:cNvSpPr/>
            <p:nvPr/>
          </p:nvSpPr>
          <p:spPr>
            <a:xfrm>
              <a:off x="-832500" y="2509000"/>
              <a:ext cx="12610494"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6577" name="Google Shape;6577;p21"/>
            <p:cNvGrpSpPr/>
            <p:nvPr/>
          </p:nvGrpSpPr>
          <p:grpSpPr>
            <a:xfrm>
              <a:off x="-3233187" y="1201156"/>
              <a:ext cx="13868739" cy="5145030"/>
              <a:chOff x="-3233187" y="1201156"/>
              <a:chExt cx="13868739" cy="5145030"/>
            </a:xfrm>
          </p:grpSpPr>
          <p:grpSp>
            <p:nvGrpSpPr>
              <p:cNvPr id="6578" name="Google Shape;6578;p21"/>
              <p:cNvGrpSpPr/>
              <p:nvPr/>
            </p:nvGrpSpPr>
            <p:grpSpPr>
              <a:xfrm>
                <a:off x="576580" y="4669998"/>
                <a:ext cx="3518472" cy="819002"/>
                <a:chOff x="4795000" y="4018475"/>
                <a:chExt cx="3518472" cy="819002"/>
              </a:xfrm>
            </p:grpSpPr>
            <p:grpSp>
              <p:nvGrpSpPr>
                <p:cNvPr id="6579" name="Google Shape;6579;p21"/>
                <p:cNvGrpSpPr/>
                <p:nvPr/>
              </p:nvGrpSpPr>
              <p:grpSpPr>
                <a:xfrm>
                  <a:off x="5105440" y="4219941"/>
                  <a:ext cx="703657" cy="335407"/>
                  <a:chOff x="5210215" y="1598241"/>
                  <a:chExt cx="703657" cy="335407"/>
                </a:xfrm>
              </p:grpSpPr>
              <p:sp>
                <p:nvSpPr>
                  <p:cNvPr id="6580" name="Google Shape;6580;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8" name="Google Shape;6588;p21"/>
                <p:cNvGrpSpPr/>
                <p:nvPr/>
              </p:nvGrpSpPr>
              <p:grpSpPr>
                <a:xfrm>
                  <a:off x="5811497" y="4029087"/>
                  <a:ext cx="2020600" cy="684216"/>
                  <a:chOff x="5916272" y="1407387"/>
                  <a:chExt cx="2020600" cy="684216"/>
                </a:xfrm>
              </p:grpSpPr>
              <p:sp>
                <p:nvSpPr>
                  <p:cNvPr id="6589" name="Google Shape;6589;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02" name="Google Shape;6602;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27" name="Google Shape;6627;p21"/>
              <p:cNvGrpSpPr/>
              <p:nvPr/>
            </p:nvGrpSpPr>
            <p:grpSpPr>
              <a:xfrm rot="2968658">
                <a:off x="-3100968" y="2530148"/>
                <a:ext cx="4642602" cy="2487046"/>
                <a:chOff x="-1951296" y="3403209"/>
                <a:chExt cx="4642922" cy="2487218"/>
              </a:xfrm>
            </p:grpSpPr>
            <p:grpSp>
              <p:nvGrpSpPr>
                <p:cNvPr id="6628" name="Google Shape;6628;p21"/>
                <p:cNvGrpSpPr/>
                <p:nvPr/>
              </p:nvGrpSpPr>
              <p:grpSpPr>
                <a:xfrm flipH="1">
                  <a:off x="-1138105" y="3443947"/>
                  <a:ext cx="3102041" cy="1858991"/>
                  <a:chOff x="1998987" y="1205534"/>
                  <a:chExt cx="2649280" cy="1587660"/>
                </a:xfrm>
              </p:grpSpPr>
              <p:sp>
                <p:nvSpPr>
                  <p:cNvPr id="6629" name="Google Shape;6629;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49" name="Google Shape;6649;p21"/>
                <p:cNvGrpSpPr/>
                <p:nvPr/>
              </p:nvGrpSpPr>
              <p:grpSpPr>
                <a:xfrm flipH="1">
                  <a:off x="-186745" y="3456677"/>
                  <a:ext cx="1627295" cy="608831"/>
                  <a:chOff x="2445982" y="1216407"/>
                  <a:chExt cx="1389782" cy="519968"/>
                </a:xfrm>
              </p:grpSpPr>
              <p:sp>
                <p:nvSpPr>
                  <p:cNvPr id="6650" name="Google Shape;6650;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63" name="Google Shape;6663;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64" name="Google Shape;6664;p21"/>
                <p:cNvGrpSpPr/>
                <p:nvPr/>
              </p:nvGrpSpPr>
              <p:grpSpPr>
                <a:xfrm flipH="1">
                  <a:off x="-1122624" y="3420115"/>
                  <a:ext cx="3810685" cy="1880070"/>
                  <a:chOff x="1380553" y="1185181"/>
                  <a:chExt cx="3254492" cy="1605662"/>
                </a:xfrm>
              </p:grpSpPr>
              <p:sp>
                <p:nvSpPr>
                  <p:cNvPr id="6665" name="Google Shape;6665;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2" name="Google Shape;6692;p21"/>
                  <p:cNvGrpSpPr/>
                  <p:nvPr/>
                </p:nvGrpSpPr>
                <p:grpSpPr>
                  <a:xfrm>
                    <a:off x="2145637" y="2189368"/>
                    <a:ext cx="1166414" cy="523100"/>
                    <a:chOff x="2145637" y="2189368"/>
                    <a:chExt cx="1166414" cy="523100"/>
                  </a:xfrm>
                </p:grpSpPr>
                <p:sp>
                  <p:nvSpPr>
                    <p:cNvPr id="6693" name="Google Shape;6693;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6704" name="Google Shape;6704;p21"/>
              <p:cNvSpPr/>
              <p:nvPr/>
            </p:nvSpPr>
            <p:spPr>
              <a:xfrm>
                <a:off x="5415741" y="5061727"/>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1"/>
              <p:cNvSpPr/>
              <p:nvPr/>
            </p:nvSpPr>
            <p:spPr>
              <a:xfrm>
                <a:off x="5443645" y="5074377"/>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1"/>
              <p:cNvSpPr/>
              <p:nvPr/>
            </p:nvSpPr>
            <p:spPr>
              <a:xfrm>
                <a:off x="5416410" y="4439046"/>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1"/>
              <p:cNvSpPr/>
              <p:nvPr/>
            </p:nvSpPr>
            <p:spPr>
              <a:xfrm>
                <a:off x="5290952" y="4542256"/>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08" name="Google Shape;6708;p21"/>
              <p:cNvGrpSpPr/>
              <p:nvPr/>
            </p:nvGrpSpPr>
            <p:grpSpPr>
              <a:xfrm>
                <a:off x="3411751" y="4292752"/>
                <a:ext cx="3061303" cy="1264038"/>
                <a:chOff x="3411751" y="4292752"/>
                <a:chExt cx="3061303" cy="1264038"/>
              </a:xfrm>
            </p:grpSpPr>
            <p:grpSp>
              <p:nvGrpSpPr>
                <p:cNvPr id="6709" name="Google Shape;6709;p21"/>
                <p:cNvGrpSpPr/>
                <p:nvPr/>
              </p:nvGrpSpPr>
              <p:grpSpPr>
                <a:xfrm>
                  <a:off x="3411751" y="4292752"/>
                  <a:ext cx="3061303" cy="1264038"/>
                  <a:chOff x="1133650" y="3105500"/>
                  <a:chExt cx="3428608" cy="1415701"/>
                </a:xfrm>
              </p:grpSpPr>
              <p:sp>
                <p:nvSpPr>
                  <p:cNvPr id="6710" name="Google Shape;6710;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28" name="Google Shape;6728;p21"/>
                  <p:cNvGrpSpPr/>
                  <p:nvPr/>
                </p:nvGrpSpPr>
                <p:grpSpPr>
                  <a:xfrm>
                    <a:off x="1133650" y="3105500"/>
                    <a:ext cx="3428608" cy="1415701"/>
                    <a:chOff x="911100" y="2701063"/>
                    <a:chExt cx="3428608" cy="1415701"/>
                  </a:xfrm>
                </p:grpSpPr>
                <p:sp>
                  <p:nvSpPr>
                    <p:cNvPr id="6729" name="Google Shape;6729;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33" name="Google Shape;6733;p21"/>
                <p:cNvSpPr/>
                <p:nvPr/>
              </p:nvSpPr>
              <p:spPr>
                <a:xfrm>
                  <a:off x="4777137" y="4553269"/>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21"/>
                <p:cNvSpPr/>
                <p:nvPr/>
              </p:nvSpPr>
              <p:spPr>
                <a:xfrm>
                  <a:off x="4515579" y="4405859"/>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21"/>
                <p:cNvSpPr/>
                <p:nvPr/>
              </p:nvSpPr>
              <p:spPr>
                <a:xfrm>
                  <a:off x="5259699" y="5041859"/>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1"/>
                <p:cNvSpPr/>
                <p:nvPr/>
              </p:nvSpPr>
              <p:spPr>
                <a:xfrm>
                  <a:off x="5277632" y="5043198"/>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1"/>
                <p:cNvSpPr/>
                <p:nvPr/>
              </p:nvSpPr>
              <p:spPr>
                <a:xfrm>
                  <a:off x="4813599" y="4571054"/>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1"/>
                <p:cNvSpPr/>
                <p:nvPr/>
              </p:nvSpPr>
              <p:spPr>
                <a:xfrm>
                  <a:off x="4508286" y="4433019"/>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1"/>
                <p:cNvSpPr/>
                <p:nvPr/>
              </p:nvSpPr>
              <p:spPr>
                <a:xfrm>
                  <a:off x="4205578" y="4773306"/>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1"/>
                <p:cNvSpPr/>
                <p:nvPr/>
              </p:nvSpPr>
              <p:spPr>
                <a:xfrm>
                  <a:off x="4506947" y="4455045"/>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1"/>
                <p:cNvSpPr/>
                <p:nvPr/>
              </p:nvSpPr>
              <p:spPr>
                <a:xfrm>
                  <a:off x="5272349" y="4543298"/>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1"/>
                <p:cNvSpPr/>
                <p:nvPr/>
              </p:nvSpPr>
              <p:spPr>
                <a:xfrm>
                  <a:off x="4411327" y="5232354"/>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1"/>
                <p:cNvSpPr/>
                <p:nvPr/>
              </p:nvSpPr>
              <p:spPr>
                <a:xfrm>
                  <a:off x="4368168" y="5107863"/>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1"/>
                <p:cNvSpPr/>
                <p:nvPr/>
              </p:nvSpPr>
              <p:spPr>
                <a:xfrm>
                  <a:off x="4254020" y="5284666"/>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45" name="Google Shape;6745;p21"/>
                <p:cNvGrpSpPr/>
                <p:nvPr/>
              </p:nvGrpSpPr>
              <p:grpSpPr>
                <a:xfrm>
                  <a:off x="3797949" y="4305626"/>
                  <a:ext cx="2255126" cy="1072873"/>
                  <a:chOff x="1566186" y="3119918"/>
                  <a:chExt cx="2525703" cy="1201600"/>
                </a:xfrm>
              </p:grpSpPr>
              <p:sp>
                <p:nvSpPr>
                  <p:cNvPr id="6746" name="Google Shape;6746;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72" name="Google Shape;6772;p21"/>
                <p:cNvSpPr/>
                <p:nvPr/>
              </p:nvSpPr>
              <p:spPr>
                <a:xfrm>
                  <a:off x="4235417" y="5264872"/>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21"/>
                <p:cNvSpPr/>
                <p:nvPr/>
              </p:nvSpPr>
              <p:spPr>
                <a:xfrm>
                  <a:off x="4081459" y="5187856"/>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74" name="Google Shape;6774;p21"/>
              <p:cNvGrpSpPr/>
              <p:nvPr/>
            </p:nvGrpSpPr>
            <p:grpSpPr>
              <a:xfrm>
                <a:off x="5316726" y="4447477"/>
                <a:ext cx="3061303" cy="1264038"/>
                <a:chOff x="5316726" y="4447477"/>
                <a:chExt cx="3061303" cy="1264038"/>
              </a:xfrm>
            </p:grpSpPr>
            <p:sp>
              <p:nvSpPr>
                <p:cNvPr id="6775" name="Google Shape;6775;p21"/>
                <p:cNvSpPr/>
                <p:nvPr/>
              </p:nvSpPr>
              <p:spPr>
                <a:xfrm>
                  <a:off x="5584358" y="5133312"/>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6" name="Google Shape;6776;p21"/>
                <p:cNvGrpSpPr/>
                <p:nvPr/>
              </p:nvGrpSpPr>
              <p:grpSpPr>
                <a:xfrm flipH="1">
                  <a:off x="5316726" y="4447477"/>
                  <a:ext cx="3061303" cy="1264038"/>
                  <a:chOff x="1133650" y="3105500"/>
                  <a:chExt cx="3428608" cy="1415701"/>
                </a:xfrm>
              </p:grpSpPr>
              <p:sp>
                <p:nvSpPr>
                  <p:cNvPr id="6777" name="Google Shape;6777;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95" name="Google Shape;6795;p21"/>
                  <p:cNvGrpSpPr/>
                  <p:nvPr/>
                </p:nvGrpSpPr>
                <p:grpSpPr>
                  <a:xfrm>
                    <a:off x="1133650" y="3105500"/>
                    <a:ext cx="3428608" cy="1415701"/>
                    <a:chOff x="911100" y="2701063"/>
                    <a:chExt cx="3428608" cy="1415701"/>
                  </a:xfrm>
                </p:grpSpPr>
                <p:sp>
                  <p:nvSpPr>
                    <p:cNvPr id="6796" name="Google Shape;6796;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00" name="Google Shape;6800;p21"/>
                <p:cNvSpPr/>
                <p:nvPr/>
              </p:nvSpPr>
              <p:spPr>
                <a:xfrm flipH="1">
                  <a:off x="6926250" y="4707994"/>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1"/>
                <p:cNvSpPr/>
                <p:nvPr/>
              </p:nvSpPr>
              <p:spPr>
                <a:xfrm flipH="1">
                  <a:off x="6342785" y="5216452"/>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1"/>
                <p:cNvSpPr/>
                <p:nvPr/>
              </p:nvSpPr>
              <p:spPr>
                <a:xfrm flipH="1">
                  <a:off x="7096876" y="4560584"/>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1"/>
                <p:cNvSpPr/>
                <p:nvPr/>
              </p:nvSpPr>
              <p:spPr>
                <a:xfrm flipH="1">
                  <a:off x="6493470" y="5196584"/>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21"/>
                <p:cNvSpPr/>
                <p:nvPr/>
              </p:nvSpPr>
              <p:spPr>
                <a:xfrm flipH="1">
                  <a:off x="6457603" y="5197923"/>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21"/>
                <p:cNvSpPr/>
                <p:nvPr/>
              </p:nvSpPr>
              <p:spPr>
                <a:xfrm flipH="1">
                  <a:off x="6908391" y="4725779"/>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21"/>
                <p:cNvSpPr/>
                <p:nvPr/>
              </p:nvSpPr>
              <p:spPr>
                <a:xfrm flipH="1">
                  <a:off x="7169279" y="4587744"/>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21"/>
                <p:cNvSpPr/>
                <p:nvPr/>
              </p:nvSpPr>
              <p:spPr>
                <a:xfrm flipH="1">
                  <a:off x="6801457" y="4928031"/>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21"/>
                <p:cNvSpPr/>
                <p:nvPr/>
              </p:nvSpPr>
              <p:spPr>
                <a:xfrm flipH="1">
                  <a:off x="7201797" y="4609770"/>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21"/>
                <p:cNvSpPr/>
                <p:nvPr/>
              </p:nvSpPr>
              <p:spPr>
                <a:xfrm flipH="1">
                  <a:off x="6474867" y="4698023"/>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21"/>
                <p:cNvSpPr/>
                <p:nvPr/>
              </p:nvSpPr>
              <p:spPr>
                <a:xfrm flipH="1">
                  <a:off x="6315550" y="5229102"/>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21"/>
                <p:cNvSpPr/>
                <p:nvPr/>
              </p:nvSpPr>
              <p:spPr>
                <a:xfrm flipH="1">
                  <a:off x="6316220" y="4593771"/>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21"/>
                <p:cNvSpPr/>
                <p:nvPr/>
              </p:nvSpPr>
              <p:spPr>
                <a:xfrm flipH="1">
                  <a:off x="6442348" y="4696981"/>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21"/>
                <p:cNvSpPr/>
                <p:nvPr/>
              </p:nvSpPr>
              <p:spPr>
                <a:xfrm flipH="1">
                  <a:off x="7361114" y="5387079"/>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1"/>
                <p:cNvSpPr/>
                <p:nvPr/>
              </p:nvSpPr>
              <p:spPr>
                <a:xfrm flipH="1">
                  <a:off x="6964123" y="5262588"/>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1"/>
                <p:cNvSpPr/>
                <p:nvPr/>
              </p:nvSpPr>
              <p:spPr>
                <a:xfrm flipH="1">
                  <a:off x="6222603" y="5439391"/>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6" name="Google Shape;6816;p21"/>
                <p:cNvGrpSpPr/>
                <p:nvPr/>
              </p:nvGrpSpPr>
              <p:grpSpPr>
                <a:xfrm flipH="1">
                  <a:off x="5736704" y="4460351"/>
                  <a:ext cx="2255126" cy="1072873"/>
                  <a:chOff x="1566186" y="3119918"/>
                  <a:chExt cx="2525703" cy="1201600"/>
                </a:xfrm>
              </p:grpSpPr>
              <p:sp>
                <p:nvSpPr>
                  <p:cNvPr id="6817" name="Google Shape;6817;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3" name="Google Shape;6843;p21"/>
                <p:cNvSpPr/>
                <p:nvPr/>
              </p:nvSpPr>
              <p:spPr>
                <a:xfrm flipH="1">
                  <a:off x="7513137" y="5419597"/>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21"/>
                <p:cNvSpPr/>
                <p:nvPr/>
              </p:nvSpPr>
              <p:spPr>
                <a:xfrm flipH="1">
                  <a:off x="5611907" y="5288037"/>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21"/>
                <p:cNvSpPr/>
                <p:nvPr/>
              </p:nvSpPr>
              <p:spPr>
                <a:xfrm flipH="1">
                  <a:off x="7604068" y="5342581"/>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46" name="Google Shape;6846;p21"/>
              <p:cNvGrpSpPr/>
              <p:nvPr/>
            </p:nvGrpSpPr>
            <p:grpSpPr>
              <a:xfrm>
                <a:off x="7117080" y="4515273"/>
                <a:ext cx="3518472" cy="819002"/>
                <a:chOff x="4795000" y="4018475"/>
                <a:chExt cx="3518472" cy="819002"/>
              </a:xfrm>
            </p:grpSpPr>
            <p:grpSp>
              <p:nvGrpSpPr>
                <p:cNvPr id="6847" name="Google Shape;6847;p21"/>
                <p:cNvGrpSpPr/>
                <p:nvPr/>
              </p:nvGrpSpPr>
              <p:grpSpPr>
                <a:xfrm>
                  <a:off x="5105440" y="4219941"/>
                  <a:ext cx="703657" cy="335407"/>
                  <a:chOff x="5210215" y="1598241"/>
                  <a:chExt cx="703657" cy="335407"/>
                </a:xfrm>
              </p:grpSpPr>
              <p:sp>
                <p:nvSpPr>
                  <p:cNvPr id="6848" name="Google Shape;6848;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6" name="Google Shape;6856;p21"/>
                <p:cNvGrpSpPr/>
                <p:nvPr/>
              </p:nvGrpSpPr>
              <p:grpSpPr>
                <a:xfrm>
                  <a:off x="5811497" y="4029087"/>
                  <a:ext cx="2020600" cy="684216"/>
                  <a:chOff x="5916272" y="1407387"/>
                  <a:chExt cx="2020600" cy="684216"/>
                </a:xfrm>
              </p:grpSpPr>
              <p:sp>
                <p:nvSpPr>
                  <p:cNvPr id="6857" name="Google Shape;6857;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0" name="Google Shape;6870;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15940464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F0654C03-378F-4D77-A56C-25443E95CC5F}"/>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L"/>
          </a:p>
        </p:txBody>
      </p:sp>
      <p:sp>
        <p:nvSpPr>
          <p:cNvPr id="3" name="Marcador de texto vertical 2">
            <a:extLst>
              <a:ext uri="{FF2B5EF4-FFF2-40B4-BE49-F238E27FC236}">
                <a16:creationId xmlns:a16="http://schemas.microsoft.com/office/drawing/2014/main" id="{374DB82B-AC9E-4EB4-AD45-BF3F4530DDE4}"/>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0929B004-095A-4A70-B535-6D0396CD1585}"/>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8100E2EE-5DC2-49DA-91A9-83D3FD9AC6C3}"/>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1437F537-C66A-4587-A9ED-D1261955D7EE}"/>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11414688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2471402" y="53977"/>
            <a:ext cx="2757901" cy="236372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397183" y="698683"/>
            <a:ext cx="9397635" cy="5469365"/>
          </a:xfrm>
          <a:prstGeom prst="rect">
            <a:avLst/>
          </a:prstGeom>
          <a:noFill/>
          <a:ln>
            <a:noFill/>
          </a:ln>
        </p:spPr>
      </p:pic>
      <p:pic>
        <p:nvPicPr>
          <p:cNvPr id="12" name="Google Shape;12;p2"/>
          <p:cNvPicPr preferRelativeResize="0"/>
          <p:nvPr/>
        </p:nvPicPr>
        <p:blipFill>
          <a:blip r:embed="rId5">
            <a:alphaModFix/>
          </a:blip>
          <a:stretch>
            <a:fillRect/>
          </a:stretch>
        </p:blipFill>
        <p:spPr>
          <a:xfrm>
            <a:off x="2125233" y="3986034"/>
            <a:ext cx="2113032" cy="24704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2042800" y="2304564"/>
            <a:ext cx="8106400" cy="220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8000"/>
            </a:lvl1pPr>
            <a:lvl2pPr lvl="1" algn="ctr">
              <a:lnSpc>
                <a:spcPct val="80000"/>
              </a:lnSpc>
              <a:spcBef>
                <a:spcPts val="0"/>
              </a:spcBef>
              <a:spcAft>
                <a:spcPts val="0"/>
              </a:spcAft>
              <a:buClr>
                <a:srgbClr val="0B5394"/>
              </a:buClr>
              <a:buSzPts val="6000"/>
              <a:buNone/>
              <a:defRPr sz="8000">
                <a:solidFill>
                  <a:srgbClr val="0B5394"/>
                </a:solidFill>
              </a:defRPr>
            </a:lvl2pPr>
            <a:lvl3pPr lvl="2" algn="ctr">
              <a:lnSpc>
                <a:spcPct val="80000"/>
              </a:lnSpc>
              <a:spcBef>
                <a:spcPts val="0"/>
              </a:spcBef>
              <a:spcAft>
                <a:spcPts val="0"/>
              </a:spcAft>
              <a:buClr>
                <a:srgbClr val="0B5394"/>
              </a:buClr>
              <a:buSzPts val="6000"/>
              <a:buNone/>
              <a:defRPr sz="8000">
                <a:solidFill>
                  <a:srgbClr val="0B5394"/>
                </a:solidFill>
              </a:defRPr>
            </a:lvl3pPr>
            <a:lvl4pPr lvl="3" algn="ctr">
              <a:lnSpc>
                <a:spcPct val="80000"/>
              </a:lnSpc>
              <a:spcBef>
                <a:spcPts val="0"/>
              </a:spcBef>
              <a:spcAft>
                <a:spcPts val="0"/>
              </a:spcAft>
              <a:buClr>
                <a:srgbClr val="0B5394"/>
              </a:buClr>
              <a:buSzPts val="6000"/>
              <a:buNone/>
              <a:defRPr sz="8000">
                <a:solidFill>
                  <a:srgbClr val="0B5394"/>
                </a:solidFill>
              </a:defRPr>
            </a:lvl4pPr>
            <a:lvl5pPr lvl="4" algn="ctr">
              <a:lnSpc>
                <a:spcPct val="80000"/>
              </a:lnSpc>
              <a:spcBef>
                <a:spcPts val="0"/>
              </a:spcBef>
              <a:spcAft>
                <a:spcPts val="0"/>
              </a:spcAft>
              <a:buClr>
                <a:srgbClr val="0B5394"/>
              </a:buClr>
              <a:buSzPts val="6000"/>
              <a:buNone/>
              <a:defRPr sz="8000">
                <a:solidFill>
                  <a:srgbClr val="0B5394"/>
                </a:solidFill>
              </a:defRPr>
            </a:lvl5pPr>
            <a:lvl6pPr lvl="5" algn="ctr">
              <a:lnSpc>
                <a:spcPct val="80000"/>
              </a:lnSpc>
              <a:spcBef>
                <a:spcPts val="0"/>
              </a:spcBef>
              <a:spcAft>
                <a:spcPts val="0"/>
              </a:spcAft>
              <a:buClr>
                <a:srgbClr val="0B5394"/>
              </a:buClr>
              <a:buSzPts val="6000"/>
              <a:buNone/>
              <a:defRPr sz="8000">
                <a:solidFill>
                  <a:srgbClr val="0B5394"/>
                </a:solidFill>
              </a:defRPr>
            </a:lvl6pPr>
            <a:lvl7pPr lvl="6" algn="ctr">
              <a:lnSpc>
                <a:spcPct val="80000"/>
              </a:lnSpc>
              <a:spcBef>
                <a:spcPts val="0"/>
              </a:spcBef>
              <a:spcAft>
                <a:spcPts val="0"/>
              </a:spcAft>
              <a:buClr>
                <a:srgbClr val="0B5394"/>
              </a:buClr>
              <a:buSzPts val="6000"/>
              <a:buNone/>
              <a:defRPr sz="8000">
                <a:solidFill>
                  <a:srgbClr val="0B5394"/>
                </a:solidFill>
              </a:defRPr>
            </a:lvl7pPr>
            <a:lvl8pPr lvl="7" algn="ctr">
              <a:lnSpc>
                <a:spcPct val="80000"/>
              </a:lnSpc>
              <a:spcBef>
                <a:spcPts val="0"/>
              </a:spcBef>
              <a:spcAft>
                <a:spcPts val="0"/>
              </a:spcAft>
              <a:buClr>
                <a:srgbClr val="0B5394"/>
              </a:buClr>
              <a:buSzPts val="6000"/>
              <a:buNone/>
              <a:defRPr sz="8000">
                <a:solidFill>
                  <a:srgbClr val="0B5394"/>
                </a:solidFill>
              </a:defRPr>
            </a:lvl8pPr>
            <a:lvl9pPr lvl="8" algn="ctr">
              <a:lnSpc>
                <a:spcPct val="80000"/>
              </a:lnSpc>
              <a:spcBef>
                <a:spcPts val="0"/>
              </a:spcBef>
              <a:spcAft>
                <a:spcPts val="0"/>
              </a:spcAft>
              <a:buClr>
                <a:srgbClr val="0B5394"/>
              </a:buClr>
              <a:buSzPts val="6000"/>
              <a:buNone/>
              <a:defRPr sz="8000">
                <a:solidFill>
                  <a:srgbClr val="0B5394"/>
                </a:solidFill>
              </a:defRPr>
            </a:lvl9pPr>
          </a:lstStyle>
          <a:p>
            <a:endParaRPr/>
          </a:p>
        </p:txBody>
      </p:sp>
      <p:sp>
        <p:nvSpPr>
          <p:cNvPr id="14" name="Google Shape;14;p2"/>
          <p:cNvSpPr txBox="1">
            <a:spLocks noGrp="1"/>
          </p:cNvSpPr>
          <p:nvPr>
            <p:ph type="subTitle" idx="1"/>
          </p:nvPr>
        </p:nvSpPr>
        <p:spPr>
          <a:xfrm>
            <a:off x="2230351" y="5025767"/>
            <a:ext cx="1902800" cy="10568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867">
                <a:solidFill>
                  <a:schemeClr val="dk2"/>
                </a:solidFill>
              </a:defRPr>
            </a:lvl1pPr>
            <a:lvl2pPr lvl="1"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9pPr>
          </a:lstStyle>
          <a:p>
            <a:endParaRPr/>
          </a:p>
        </p:txBody>
      </p:sp>
    </p:spTree>
    <p:extLst>
      <p:ext uri="{BB962C8B-B14F-4D97-AF65-F5344CB8AC3E}">
        <p14:creationId xmlns:p14="http://schemas.microsoft.com/office/powerpoint/2010/main" val="13469342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7" name="Google Shape;17;p3"/>
          <p:cNvPicPr preferRelativeResize="0"/>
          <p:nvPr/>
        </p:nvPicPr>
        <p:blipFill>
          <a:blip r:embed="rId3">
            <a:alphaModFix/>
          </a:blip>
          <a:stretch>
            <a:fillRect/>
          </a:stretch>
        </p:blipFill>
        <p:spPr>
          <a:xfrm>
            <a:off x="2498868" y="596933"/>
            <a:ext cx="7194267" cy="5664135"/>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3564000" y="3401200"/>
            <a:ext cx="5064000" cy="10876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9" name="Google Shape;19;p3"/>
          <p:cNvSpPr txBox="1">
            <a:spLocks noGrp="1"/>
          </p:cNvSpPr>
          <p:nvPr>
            <p:ph type="subTitle" idx="1"/>
          </p:nvPr>
        </p:nvSpPr>
        <p:spPr>
          <a:xfrm>
            <a:off x="3916988" y="4409800"/>
            <a:ext cx="4358000" cy="10568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2133">
                <a:solidFill>
                  <a:schemeClr val="dk2"/>
                </a:solidFill>
              </a:defRPr>
            </a:lvl1pPr>
            <a:lvl2pPr lvl="1"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24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5037600" y="1871733"/>
            <a:ext cx="2116800" cy="133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595959"/>
              </a:buClr>
              <a:buSzPts val="4800"/>
              <a:buNone/>
              <a:defRPr sz="6400" b="0">
                <a:solidFill>
                  <a:srgbClr val="595959"/>
                </a:solidFill>
              </a:defRPr>
            </a:lvl1pPr>
            <a:lvl2pPr lvl="1" algn="ctr" rtl="0">
              <a:spcBef>
                <a:spcPts val="0"/>
              </a:spcBef>
              <a:spcAft>
                <a:spcPts val="0"/>
              </a:spcAft>
              <a:buClr>
                <a:schemeClr val="dk2"/>
              </a:buClr>
              <a:buSzPts val="4800"/>
              <a:buNone/>
              <a:defRPr sz="6400">
                <a:solidFill>
                  <a:schemeClr val="dk2"/>
                </a:solidFill>
              </a:defRPr>
            </a:lvl2pPr>
            <a:lvl3pPr lvl="2" algn="ctr" rtl="0">
              <a:spcBef>
                <a:spcPts val="0"/>
              </a:spcBef>
              <a:spcAft>
                <a:spcPts val="0"/>
              </a:spcAft>
              <a:buClr>
                <a:schemeClr val="dk2"/>
              </a:buClr>
              <a:buSzPts val="4800"/>
              <a:buNone/>
              <a:defRPr sz="6400">
                <a:solidFill>
                  <a:schemeClr val="dk2"/>
                </a:solidFill>
              </a:defRPr>
            </a:lvl3pPr>
            <a:lvl4pPr lvl="3" algn="ctr" rtl="0">
              <a:spcBef>
                <a:spcPts val="0"/>
              </a:spcBef>
              <a:spcAft>
                <a:spcPts val="0"/>
              </a:spcAft>
              <a:buClr>
                <a:schemeClr val="dk2"/>
              </a:buClr>
              <a:buSzPts val="4800"/>
              <a:buNone/>
              <a:defRPr sz="6400">
                <a:solidFill>
                  <a:schemeClr val="dk2"/>
                </a:solidFill>
              </a:defRPr>
            </a:lvl4pPr>
            <a:lvl5pPr lvl="4" algn="ctr" rtl="0">
              <a:spcBef>
                <a:spcPts val="0"/>
              </a:spcBef>
              <a:spcAft>
                <a:spcPts val="0"/>
              </a:spcAft>
              <a:buClr>
                <a:schemeClr val="dk2"/>
              </a:buClr>
              <a:buSzPts val="4800"/>
              <a:buNone/>
              <a:defRPr sz="6400">
                <a:solidFill>
                  <a:schemeClr val="dk2"/>
                </a:solidFill>
              </a:defRPr>
            </a:lvl5pPr>
            <a:lvl6pPr lvl="5" algn="ctr" rtl="0">
              <a:spcBef>
                <a:spcPts val="0"/>
              </a:spcBef>
              <a:spcAft>
                <a:spcPts val="0"/>
              </a:spcAft>
              <a:buClr>
                <a:schemeClr val="dk2"/>
              </a:buClr>
              <a:buSzPts val="4800"/>
              <a:buNone/>
              <a:defRPr sz="6400">
                <a:solidFill>
                  <a:schemeClr val="dk2"/>
                </a:solidFill>
              </a:defRPr>
            </a:lvl6pPr>
            <a:lvl7pPr lvl="6" algn="ctr" rtl="0">
              <a:spcBef>
                <a:spcPts val="0"/>
              </a:spcBef>
              <a:spcAft>
                <a:spcPts val="0"/>
              </a:spcAft>
              <a:buClr>
                <a:schemeClr val="dk2"/>
              </a:buClr>
              <a:buSzPts val="4800"/>
              <a:buNone/>
              <a:defRPr sz="6400">
                <a:solidFill>
                  <a:schemeClr val="dk2"/>
                </a:solidFill>
              </a:defRPr>
            </a:lvl7pPr>
            <a:lvl8pPr lvl="7" algn="ctr" rtl="0">
              <a:spcBef>
                <a:spcPts val="0"/>
              </a:spcBef>
              <a:spcAft>
                <a:spcPts val="0"/>
              </a:spcAft>
              <a:buClr>
                <a:schemeClr val="dk2"/>
              </a:buClr>
              <a:buSzPts val="4800"/>
              <a:buNone/>
              <a:defRPr sz="6400">
                <a:solidFill>
                  <a:schemeClr val="dk2"/>
                </a:solidFill>
              </a:defRPr>
            </a:lvl8pPr>
            <a:lvl9pPr lvl="8" algn="ctr" rtl="0">
              <a:spcBef>
                <a:spcPts val="0"/>
              </a:spcBef>
              <a:spcAft>
                <a:spcPts val="0"/>
              </a:spcAft>
              <a:buClr>
                <a:schemeClr val="dk2"/>
              </a:buClr>
              <a:buSzPts val="4800"/>
              <a:buNone/>
              <a:defRPr sz="6400">
                <a:solidFill>
                  <a:schemeClr val="dk2"/>
                </a:solidFill>
              </a:defRPr>
            </a:lvl9pPr>
          </a:lstStyle>
          <a:p>
            <a:r>
              <a:t>xx%</a:t>
            </a:r>
          </a:p>
        </p:txBody>
      </p:sp>
    </p:spTree>
    <p:extLst>
      <p:ext uri="{BB962C8B-B14F-4D97-AF65-F5344CB8AC3E}">
        <p14:creationId xmlns:p14="http://schemas.microsoft.com/office/powerpoint/2010/main" val="1284209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513183" y="179867"/>
            <a:ext cx="11165635" cy="6498299"/>
          </a:xfrm>
          <a:prstGeom prst="rect">
            <a:avLst/>
          </a:prstGeom>
          <a:noFill/>
          <a:ln>
            <a:noFill/>
          </a:ln>
        </p:spPr>
      </p:pic>
      <p:sp>
        <p:nvSpPr>
          <p:cNvPr id="24" name="Google Shape;24;p4"/>
          <p:cNvSpPr txBox="1">
            <a:spLocks noGrp="1"/>
          </p:cNvSpPr>
          <p:nvPr>
            <p:ph type="title"/>
          </p:nvPr>
        </p:nvSpPr>
        <p:spPr>
          <a:xfrm>
            <a:off x="2449200" y="948233"/>
            <a:ext cx="7293600" cy="763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864367" y="1665900"/>
            <a:ext cx="9284400" cy="3782000"/>
          </a:xfrm>
          <a:prstGeom prst="rect">
            <a:avLst/>
          </a:prstGeom>
        </p:spPr>
        <p:txBody>
          <a:bodyPr spcFirstLastPara="1" wrap="square" lIns="91425" tIns="91425" rIns="91425" bIns="91425" anchor="t" anchorCtr="0">
            <a:noAutofit/>
          </a:bodyPr>
          <a:lstStyle>
            <a:lvl1pPr marL="609585" lvl="0" indent="-385224">
              <a:spcBef>
                <a:spcPts val="0"/>
              </a:spcBef>
              <a:spcAft>
                <a:spcPts val="0"/>
              </a:spcAft>
              <a:buClr>
                <a:schemeClr val="dk2"/>
              </a:buClr>
              <a:buSzPts val="950"/>
              <a:buChar char="●"/>
              <a:defRPr sz="1267">
                <a:solidFill>
                  <a:schemeClr val="dk2"/>
                </a:solidFill>
              </a:defRPr>
            </a:lvl1pPr>
            <a:lvl2pPr marL="1219170" lvl="1" indent="-385224">
              <a:spcBef>
                <a:spcPts val="2133"/>
              </a:spcBef>
              <a:spcAft>
                <a:spcPts val="0"/>
              </a:spcAft>
              <a:buClr>
                <a:schemeClr val="dk2"/>
              </a:buClr>
              <a:buSzPts val="950"/>
              <a:buChar char="○"/>
              <a:defRPr sz="1267">
                <a:solidFill>
                  <a:schemeClr val="dk2"/>
                </a:solidFill>
              </a:defRPr>
            </a:lvl2pPr>
            <a:lvl3pPr marL="1828754" lvl="2" indent="-385224">
              <a:spcBef>
                <a:spcPts val="2133"/>
              </a:spcBef>
              <a:spcAft>
                <a:spcPts val="0"/>
              </a:spcAft>
              <a:buClr>
                <a:schemeClr val="dk2"/>
              </a:buClr>
              <a:buSzPts val="950"/>
              <a:buChar char="■"/>
              <a:defRPr sz="1267">
                <a:solidFill>
                  <a:schemeClr val="dk2"/>
                </a:solidFill>
              </a:defRPr>
            </a:lvl3pPr>
            <a:lvl4pPr marL="2438339" lvl="3" indent="-385224">
              <a:spcBef>
                <a:spcPts val="2133"/>
              </a:spcBef>
              <a:spcAft>
                <a:spcPts val="0"/>
              </a:spcAft>
              <a:buClr>
                <a:schemeClr val="dk2"/>
              </a:buClr>
              <a:buSzPts val="950"/>
              <a:buChar char="●"/>
              <a:defRPr sz="1267">
                <a:solidFill>
                  <a:schemeClr val="dk2"/>
                </a:solidFill>
              </a:defRPr>
            </a:lvl4pPr>
            <a:lvl5pPr marL="3047924" lvl="4" indent="-385224">
              <a:spcBef>
                <a:spcPts val="2133"/>
              </a:spcBef>
              <a:spcAft>
                <a:spcPts val="0"/>
              </a:spcAft>
              <a:buClr>
                <a:schemeClr val="dk2"/>
              </a:buClr>
              <a:buSzPts val="950"/>
              <a:buChar char="○"/>
              <a:defRPr sz="1267">
                <a:solidFill>
                  <a:schemeClr val="dk2"/>
                </a:solidFill>
              </a:defRPr>
            </a:lvl5pPr>
            <a:lvl6pPr marL="3657509" lvl="5" indent="-385224">
              <a:spcBef>
                <a:spcPts val="2133"/>
              </a:spcBef>
              <a:spcAft>
                <a:spcPts val="0"/>
              </a:spcAft>
              <a:buClr>
                <a:schemeClr val="dk2"/>
              </a:buClr>
              <a:buSzPts val="950"/>
              <a:buChar char="■"/>
              <a:defRPr sz="1267">
                <a:solidFill>
                  <a:schemeClr val="dk2"/>
                </a:solidFill>
              </a:defRPr>
            </a:lvl6pPr>
            <a:lvl7pPr marL="4267093" lvl="6" indent="-385224">
              <a:spcBef>
                <a:spcPts val="2133"/>
              </a:spcBef>
              <a:spcAft>
                <a:spcPts val="0"/>
              </a:spcAft>
              <a:buClr>
                <a:schemeClr val="dk2"/>
              </a:buClr>
              <a:buSzPts val="950"/>
              <a:buChar char="●"/>
              <a:defRPr sz="1267">
                <a:solidFill>
                  <a:schemeClr val="dk2"/>
                </a:solidFill>
              </a:defRPr>
            </a:lvl7pPr>
            <a:lvl8pPr marL="4876678" lvl="7" indent="-385224">
              <a:spcBef>
                <a:spcPts val="2133"/>
              </a:spcBef>
              <a:spcAft>
                <a:spcPts val="0"/>
              </a:spcAft>
              <a:buClr>
                <a:schemeClr val="dk2"/>
              </a:buClr>
              <a:buSzPts val="950"/>
              <a:buChar char="○"/>
              <a:defRPr sz="1267">
                <a:solidFill>
                  <a:schemeClr val="dk2"/>
                </a:solidFill>
              </a:defRPr>
            </a:lvl8pPr>
            <a:lvl9pPr marL="5486263" lvl="8" indent="-385224">
              <a:spcBef>
                <a:spcPts val="2133"/>
              </a:spcBef>
              <a:spcAft>
                <a:spcPts val="2133"/>
              </a:spcAft>
              <a:buClr>
                <a:schemeClr val="dk2"/>
              </a:buClr>
              <a:buSzPts val="950"/>
              <a:buChar char="■"/>
              <a:defRPr sz="1267">
                <a:solidFill>
                  <a:schemeClr val="dk2"/>
                </a:solidFill>
              </a:defRPr>
            </a:lvl9pPr>
          </a:lstStyle>
          <a:p>
            <a:endParaRPr/>
          </a:p>
        </p:txBody>
      </p:sp>
    </p:spTree>
    <p:extLst>
      <p:ext uri="{BB962C8B-B14F-4D97-AF65-F5344CB8AC3E}">
        <p14:creationId xmlns:p14="http://schemas.microsoft.com/office/powerpoint/2010/main" val="200472484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28" name="Google Shape;28;p5"/>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29" name="Google Shape;29;p5"/>
          <p:cNvSpPr txBox="1">
            <a:spLocks noGrp="1"/>
          </p:cNvSpPr>
          <p:nvPr>
            <p:ph type="title"/>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992900" y="2068967"/>
            <a:ext cx="4791200" cy="3762800"/>
          </a:xfrm>
          <a:prstGeom prst="rect">
            <a:avLst/>
          </a:prstGeom>
        </p:spPr>
        <p:txBody>
          <a:bodyPr spcFirstLastPara="1" wrap="square" lIns="91425" tIns="91425" rIns="91425" bIns="91425" anchor="b" anchorCtr="0">
            <a:noAutofit/>
          </a:bodyPr>
          <a:lstStyle>
            <a:lvl1pPr marL="609585" lvl="0" indent="-423323">
              <a:spcBef>
                <a:spcPts val="0"/>
              </a:spcBef>
              <a:spcAft>
                <a:spcPts val="0"/>
              </a:spcAft>
              <a:buClr>
                <a:schemeClr val="dk2"/>
              </a:buClr>
              <a:buSzPts val="1400"/>
              <a:buChar char="●"/>
              <a:defRPr sz="1867">
                <a:solidFill>
                  <a:schemeClr val="dk2"/>
                </a:solidFill>
              </a:defRPr>
            </a:lvl1pPr>
            <a:lvl2pPr marL="1219170" lvl="1" indent="-423323">
              <a:spcBef>
                <a:spcPts val="2133"/>
              </a:spcBef>
              <a:spcAft>
                <a:spcPts val="0"/>
              </a:spcAft>
              <a:buClr>
                <a:schemeClr val="dk2"/>
              </a:buClr>
              <a:buSzPts val="1400"/>
              <a:buChar char="○"/>
              <a:defRPr>
                <a:solidFill>
                  <a:schemeClr val="dk2"/>
                </a:solidFill>
              </a:defRPr>
            </a:lvl2pPr>
            <a:lvl3pPr marL="1828754" lvl="2" indent="-423323">
              <a:spcBef>
                <a:spcPts val="2133"/>
              </a:spcBef>
              <a:spcAft>
                <a:spcPts val="0"/>
              </a:spcAft>
              <a:buClr>
                <a:schemeClr val="dk2"/>
              </a:buClr>
              <a:buSzPts val="1400"/>
              <a:buChar char="■"/>
              <a:defRPr>
                <a:solidFill>
                  <a:schemeClr val="dk2"/>
                </a:solidFill>
              </a:defRPr>
            </a:lvl3pPr>
            <a:lvl4pPr marL="2438339" lvl="3" indent="-423323">
              <a:spcBef>
                <a:spcPts val="2133"/>
              </a:spcBef>
              <a:spcAft>
                <a:spcPts val="0"/>
              </a:spcAft>
              <a:buClr>
                <a:schemeClr val="dk2"/>
              </a:buClr>
              <a:buSzPts val="1400"/>
              <a:buChar char="●"/>
              <a:defRPr>
                <a:solidFill>
                  <a:schemeClr val="dk2"/>
                </a:solidFill>
              </a:defRPr>
            </a:lvl4pPr>
            <a:lvl5pPr marL="3047924" lvl="4" indent="-423323">
              <a:spcBef>
                <a:spcPts val="2133"/>
              </a:spcBef>
              <a:spcAft>
                <a:spcPts val="0"/>
              </a:spcAft>
              <a:buClr>
                <a:schemeClr val="dk2"/>
              </a:buClr>
              <a:buSzPts val="1400"/>
              <a:buChar char="○"/>
              <a:defRPr>
                <a:solidFill>
                  <a:schemeClr val="dk2"/>
                </a:solidFill>
              </a:defRPr>
            </a:lvl5pPr>
            <a:lvl6pPr marL="3657509" lvl="5" indent="-423323">
              <a:spcBef>
                <a:spcPts val="2133"/>
              </a:spcBef>
              <a:spcAft>
                <a:spcPts val="0"/>
              </a:spcAft>
              <a:buClr>
                <a:schemeClr val="dk2"/>
              </a:buClr>
              <a:buSzPts val="1400"/>
              <a:buChar char="■"/>
              <a:defRPr>
                <a:solidFill>
                  <a:schemeClr val="dk2"/>
                </a:solidFill>
              </a:defRPr>
            </a:lvl6pPr>
            <a:lvl7pPr marL="4267093" lvl="6" indent="-423323">
              <a:spcBef>
                <a:spcPts val="2133"/>
              </a:spcBef>
              <a:spcAft>
                <a:spcPts val="0"/>
              </a:spcAft>
              <a:buClr>
                <a:schemeClr val="dk2"/>
              </a:buClr>
              <a:buSzPts val="1400"/>
              <a:buChar char="●"/>
              <a:defRPr>
                <a:solidFill>
                  <a:schemeClr val="dk2"/>
                </a:solidFill>
              </a:defRPr>
            </a:lvl7pPr>
            <a:lvl8pPr marL="4876678" lvl="7" indent="-423323">
              <a:spcBef>
                <a:spcPts val="2133"/>
              </a:spcBef>
              <a:spcAft>
                <a:spcPts val="0"/>
              </a:spcAft>
              <a:buClr>
                <a:schemeClr val="dk2"/>
              </a:buClr>
              <a:buSzPts val="1400"/>
              <a:buChar char="○"/>
              <a:defRPr>
                <a:solidFill>
                  <a:schemeClr val="dk2"/>
                </a:solidFill>
              </a:defRPr>
            </a:lvl8pPr>
            <a:lvl9pPr marL="5486263" lvl="8" indent="-423323">
              <a:spcBef>
                <a:spcPts val="2133"/>
              </a:spcBef>
              <a:spcAft>
                <a:spcPts val="2133"/>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6407900" y="2068967"/>
            <a:ext cx="4791200" cy="3762800"/>
          </a:xfrm>
          <a:prstGeom prst="rect">
            <a:avLst/>
          </a:prstGeom>
        </p:spPr>
        <p:txBody>
          <a:bodyPr spcFirstLastPara="1" wrap="square" lIns="91425" tIns="91425" rIns="91425" bIns="91425" anchor="b" anchorCtr="0">
            <a:noAutofit/>
          </a:bodyPr>
          <a:lstStyle>
            <a:lvl1pPr marL="609585" lvl="0" indent="-423323">
              <a:spcBef>
                <a:spcPts val="0"/>
              </a:spcBef>
              <a:spcAft>
                <a:spcPts val="0"/>
              </a:spcAft>
              <a:buClr>
                <a:schemeClr val="dk2"/>
              </a:buClr>
              <a:buSzPts val="1400"/>
              <a:buChar char="●"/>
              <a:defRPr sz="1867">
                <a:solidFill>
                  <a:schemeClr val="dk2"/>
                </a:solidFill>
              </a:defRPr>
            </a:lvl1pPr>
            <a:lvl2pPr marL="1219170" lvl="1" indent="-423323">
              <a:spcBef>
                <a:spcPts val="2133"/>
              </a:spcBef>
              <a:spcAft>
                <a:spcPts val="0"/>
              </a:spcAft>
              <a:buClr>
                <a:schemeClr val="dk2"/>
              </a:buClr>
              <a:buSzPts val="1400"/>
              <a:buChar char="○"/>
              <a:defRPr>
                <a:solidFill>
                  <a:schemeClr val="dk2"/>
                </a:solidFill>
              </a:defRPr>
            </a:lvl2pPr>
            <a:lvl3pPr marL="1828754" lvl="2" indent="-423323">
              <a:spcBef>
                <a:spcPts val="2133"/>
              </a:spcBef>
              <a:spcAft>
                <a:spcPts val="0"/>
              </a:spcAft>
              <a:buClr>
                <a:schemeClr val="dk2"/>
              </a:buClr>
              <a:buSzPts val="1400"/>
              <a:buChar char="■"/>
              <a:defRPr>
                <a:solidFill>
                  <a:schemeClr val="dk2"/>
                </a:solidFill>
              </a:defRPr>
            </a:lvl3pPr>
            <a:lvl4pPr marL="2438339" lvl="3" indent="-423323">
              <a:spcBef>
                <a:spcPts val="2133"/>
              </a:spcBef>
              <a:spcAft>
                <a:spcPts val="0"/>
              </a:spcAft>
              <a:buClr>
                <a:schemeClr val="dk2"/>
              </a:buClr>
              <a:buSzPts val="1400"/>
              <a:buChar char="●"/>
              <a:defRPr>
                <a:solidFill>
                  <a:schemeClr val="dk2"/>
                </a:solidFill>
              </a:defRPr>
            </a:lvl4pPr>
            <a:lvl5pPr marL="3047924" lvl="4" indent="-423323">
              <a:spcBef>
                <a:spcPts val="2133"/>
              </a:spcBef>
              <a:spcAft>
                <a:spcPts val="0"/>
              </a:spcAft>
              <a:buClr>
                <a:schemeClr val="dk2"/>
              </a:buClr>
              <a:buSzPts val="1400"/>
              <a:buChar char="○"/>
              <a:defRPr>
                <a:solidFill>
                  <a:schemeClr val="dk2"/>
                </a:solidFill>
              </a:defRPr>
            </a:lvl5pPr>
            <a:lvl6pPr marL="3657509" lvl="5" indent="-423323">
              <a:spcBef>
                <a:spcPts val="2133"/>
              </a:spcBef>
              <a:spcAft>
                <a:spcPts val="0"/>
              </a:spcAft>
              <a:buClr>
                <a:schemeClr val="dk2"/>
              </a:buClr>
              <a:buSzPts val="1400"/>
              <a:buChar char="■"/>
              <a:defRPr>
                <a:solidFill>
                  <a:schemeClr val="dk2"/>
                </a:solidFill>
              </a:defRPr>
            </a:lvl6pPr>
            <a:lvl7pPr marL="4267093" lvl="6" indent="-423323">
              <a:spcBef>
                <a:spcPts val="2133"/>
              </a:spcBef>
              <a:spcAft>
                <a:spcPts val="0"/>
              </a:spcAft>
              <a:buClr>
                <a:schemeClr val="dk2"/>
              </a:buClr>
              <a:buSzPts val="1400"/>
              <a:buChar char="●"/>
              <a:defRPr>
                <a:solidFill>
                  <a:schemeClr val="dk2"/>
                </a:solidFill>
              </a:defRPr>
            </a:lvl7pPr>
            <a:lvl8pPr marL="4876678" lvl="7" indent="-423323">
              <a:spcBef>
                <a:spcPts val="2133"/>
              </a:spcBef>
              <a:spcAft>
                <a:spcPts val="0"/>
              </a:spcAft>
              <a:buClr>
                <a:schemeClr val="dk2"/>
              </a:buClr>
              <a:buSzPts val="1400"/>
              <a:buChar char="○"/>
              <a:defRPr>
                <a:solidFill>
                  <a:schemeClr val="dk2"/>
                </a:solidFill>
              </a:defRPr>
            </a:lvl8pPr>
            <a:lvl9pPr marL="5486263" lvl="8" indent="-423323">
              <a:spcBef>
                <a:spcPts val="2133"/>
              </a:spcBef>
              <a:spcAft>
                <a:spcPts val="2133"/>
              </a:spcAft>
              <a:buClr>
                <a:schemeClr val="dk2"/>
              </a:buClr>
              <a:buSzPts val="1400"/>
              <a:buChar char="■"/>
              <a:defRPr>
                <a:solidFill>
                  <a:schemeClr val="dk2"/>
                </a:solidFill>
              </a:defRPr>
            </a:lvl9pPr>
          </a:lstStyle>
          <a:p>
            <a:endParaRPr/>
          </a:p>
        </p:txBody>
      </p:sp>
    </p:spTree>
    <p:extLst>
      <p:ext uri="{BB962C8B-B14F-4D97-AF65-F5344CB8AC3E}">
        <p14:creationId xmlns:p14="http://schemas.microsoft.com/office/powerpoint/2010/main" val="204579956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34" name="Google Shape;34;p6"/>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35" name="Google Shape;35;p6"/>
          <p:cNvSpPr txBox="1">
            <a:spLocks noGrp="1"/>
          </p:cNvSpPr>
          <p:nvPr>
            <p:ph type="title"/>
          </p:nvPr>
        </p:nvSpPr>
        <p:spPr>
          <a:xfrm>
            <a:off x="1336433" y="948233"/>
            <a:ext cx="2762800" cy="15552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87423348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38" name="Google Shape;38;p7"/>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39" name="Google Shape;39;p7"/>
          <p:cNvSpPr txBox="1">
            <a:spLocks noGrp="1"/>
          </p:cNvSpPr>
          <p:nvPr>
            <p:ph type="body" idx="1"/>
          </p:nvPr>
        </p:nvSpPr>
        <p:spPr>
          <a:xfrm>
            <a:off x="1328500" y="2534033"/>
            <a:ext cx="3868800" cy="3027200"/>
          </a:xfrm>
          <a:prstGeom prst="rect">
            <a:avLst/>
          </a:prstGeom>
        </p:spPr>
        <p:txBody>
          <a:bodyPr spcFirstLastPara="1" wrap="square" lIns="91425" tIns="91425" rIns="91425" bIns="91425" anchor="t" anchorCtr="0">
            <a:noAutofit/>
          </a:bodyPr>
          <a:lstStyle>
            <a:lvl1pPr marL="609585" lvl="0" indent="-440256">
              <a:lnSpc>
                <a:spcPct val="100000"/>
              </a:lnSpc>
              <a:spcBef>
                <a:spcPts val="0"/>
              </a:spcBef>
              <a:spcAft>
                <a:spcPts val="0"/>
              </a:spcAft>
              <a:buClr>
                <a:schemeClr val="dk2"/>
              </a:buClr>
              <a:buSzPts val="1600"/>
              <a:buChar char="●"/>
              <a:defRPr sz="2133">
                <a:solidFill>
                  <a:schemeClr val="dk2"/>
                </a:solidFill>
              </a:defRPr>
            </a:lvl1pPr>
            <a:lvl2pPr marL="1219170" lvl="1" indent="-440256">
              <a:lnSpc>
                <a:spcPct val="100000"/>
              </a:lnSpc>
              <a:spcBef>
                <a:spcPts val="2133"/>
              </a:spcBef>
              <a:spcAft>
                <a:spcPts val="0"/>
              </a:spcAft>
              <a:buClr>
                <a:schemeClr val="dk2"/>
              </a:buClr>
              <a:buSzPts val="1600"/>
              <a:buChar char="○"/>
              <a:defRPr sz="2133">
                <a:solidFill>
                  <a:schemeClr val="dk2"/>
                </a:solidFill>
              </a:defRPr>
            </a:lvl2pPr>
            <a:lvl3pPr marL="1828754" lvl="2" indent="-440256">
              <a:lnSpc>
                <a:spcPct val="100000"/>
              </a:lnSpc>
              <a:spcBef>
                <a:spcPts val="2133"/>
              </a:spcBef>
              <a:spcAft>
                <a:spcPts val="0"/>
              </a:spcAft>
              <a:buClr>
                <a:schemeClr val="dk2"/>
              </a:buClr>
              <a:buSzPts val="1600"/>
              <a:buChar char="■"/>
              <a:defRPr sz="2133">
                <a:solidFill>
                  <a:schemeClr val="dk2"/>
                </a:solidFill>
              </a:defRPr>
            </a:lvl3pPr>
            <a:lvl4pPr marL="2438339" lvl="3" indent="-440256">
              <a:lnSpc>
                <a:spcPct val="100000"/>
              </a:lnSpc>
              <a:spcBef>
                <a:spcPts val="2133"/>
              </a:spcBef>
              <a:spcAft>
                <a:spcPts val="0"/>
              </a:spcAft>
              <a:buClr>
                <a:schemeClr val="dk2"/>
              </a:buClr>
              <a:buSzPts val="1600"/>
              <a:buChar char="●"/>
              <a:defRPr sz="2133">
                <a:solidFill>
                  <a:schemeClr val="dk2"/>
                </a:solidFill>
              </a:defRPr>
            </a:lvl4pPr>
            <a:lvl5pPr marL="3047924" lvl="4" indent="-440256">
              <a:lnSpc>
                <a:spcPct val="100000"/>
              </a:lnSpc>
              <a:spcBef>
                <a:spcPts val="2133"/>
              </a:spcBef>
              <a:spcAft>
                <a:spcPts val="0"/>
              </a:spcAft>
              <a:buClr>
                <a:schemeClr val="dk2"/>
              </a:buClr>
              <a:buSzPts val="1600"/>
              <a:buChar char="○"/>
              <a:defRPr sz="2133">
                <a:solidFill>
                  <a:schemeClr val="dk2"/>
                </a:solidFill>
              </a:defRPr>
            </a:lvl5pPr>
            <a:lvl6pPr marL="3657509" lvl="5" indent="-440256">
              <a:lnSpc>
                <a:spcPct val="100000"/>
              </a:lnSpc>
              <a:spcBef>
                <a:spcPts val="2133"/>
              </a:spcBef>
              <a:spcAft>
                <a:spcPts val="0"/>
              </a:spcAft>
              <a:buClr>
                <a:schemeClr val="dk2"/>
              </a:buClr>
              <a:buSzPts val="1600"/>
              <a:buChar char="■"/>
              <a:defRPr sz="2133">
                <a:solidFill>
                  <a:schemeClr val="dk2"/>
                </a:solidFill>
              </a:defRPr>
            </a:lvl6pPr>
            <a:lvl7pPr marL="4267093" lvl="6" indent="-440256">
              <a:lnSpc>
                <a:spcPct val="100000"/>
              </a:lnSpc>
              <a:spcBef>
                <a:spcPts val="2133"/>
              </a:spcBef>
              <a:spcAft>
                <a:spcPts val="0"/>
              </a:spcAft>
              <a:buClr>
                <a:schemeClr val="dk2"/>
              </a:buClr>
              <a:buSzPts val="1600"/>
              <a:buChar char="●"/>
              <a:defRPr sz="2133">
                <a:solidFill>
                  <a:schemeClr val="dk2"/>
                </a:solidFill>
              </a:defRPr>
            </a:lvl7pPr>
            <a:lvl8pPr marL="4876678" lvl="7" indent="-440256">
              <a:lnSpc>
                <a:spcPct val="100000"/>
              </a:lnSpc>
              <a:spcBef>
                <a:spcPts val="2133"/>
              </a:spcBef>
              <a:spcAft>
                <a:spcPts val="0"/>
              </a:spcAft>
              <a:buClr>
                <a:schemeClr val="dk2"/>
              </a:buClr>
              <a:buSzPts val="1600"/>
              <a:buChar char="○"/>
              <a:defRPr sz="2133">
                <a:solidFill>
                  <a:schemeClr val="dk2"/>
                </a:solidFill>
              </a:defRPr>
            </a:lvl8pPr>
            <a:lvl9pPr marL="5486263" lvl="8" indent="-440256">
              <a:lnSpc>
                <a:spcPct val="100000"/>
              </a:lnSpc>
              <a:spcBef>
                <a:spcPts val="2133"/>
              </a:spcBef>
              <a:spcAft>
                <a:spcPts val="2133"/>
              </a:spcAft>
              <a:buClr>
                <a:schemeClr val="dk2"/>
              </a:buClr>
              <a:buSzPts val="1600"/>
              <a:buChar char="■"/>
              <a:defRPr sz="2133">
                <a:solidFill>
                  <a:schemeClr val="dk2"/>
                </a:solidFill>
              </a:defRPr>
            </a:lvl9pPr>
          </a:lstStyle>
          <a:p>
            <a:endParaRPr/>
          </a:p>
        </p:txBody>
      </p:sp>
      <p:sp>
        <p:nvSpPr>
          <p:cNvPr id="40" name="Google Shape;40;p7"/>
          <p:cNvSpPr txBox="1">
            <a:spLocks noGrp="1"/>
          </p:cNvSpPr>
          <p:nvPr>
            <p:ph type="title"/>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6702903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8123161" y="-1408947"/>
            <a:ext cx="3837345" cy="4486395"/>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8385794" y="582185"/>
            <a:ext cx="2874295" cy="2014411"/>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3467" b="0"/>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spTree>
    <p:extLst>
      <p:ext uri="{BB962C8B-B14F-4D97-AF65-F5344CB8AC3E}">
        <p14:creationId xmlns:p14="http://schemas.microsoft.com/office/powerpoint/2010/main" val="31225392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46" name="Google Shape;46;p9"/>
          <p:cNvPicPr preferRelativeResize="0"/>
          <p:nvPr/>
        </p:nvPicPr>
        <p:blipFill>
          <a:blip r:embed="rId3">
            <a:alphaModFix/>
          </a:blip>
          <a:stretch>
            <a:fillRect/>
          </a:stretch>
        </p:blipFill>
        <p:spPr>
          <a:xfrm>
            <a:off x="341033" y="248368"/>
            <a:ext cx="11509931" cy="6361265"/>
          </a:xfrm>
          <a:prstGeom prst="rect">
            <a:avLst/>
          </a:prstGeom>
          <a:noFill/>
          <a:ln>
            <a:noFill/>
          </a:ln>
        </p:spPr>
      </p:pic>
      <p:sp>
        <p:nvSpPr>
          <p:cNvPr id="47" name="Google Shape;47;p9"/>
          <p:cNvSpPr txBox="1">
            <a:spLocks noGrp="1"/>
          </p:cNvSpPr>
          <p:nvPr>
            <p:ph type="subTitle" idx="1"/>
          </p:nvPr>
        </p:nvSpPr>
        <p:spPr>
          <a:xfrm>
            <a:off x="2173267" y="5104133"/>
            <a:ext cx="3110000" cy="930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2133">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6726300" y="719333"/>
            <a:ext cx="4299200" cy="54256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Clr>
                <a:schemeClr val="dk2"/>
              </a:buClr>
              <a:buSzPts val="1400"/>
              <a:buChar char="●"/>
              <a:defRPr sz="1867">
                <a:solidFill>
                  <a:schemeClr val="dk2"/>
                </a:solidFill>
              </a:defRPr>
            </a:lvl1pPr>
            <a:lvl2pPr marL="1219170" lvl="1" indent="-423323">
              <a:spcBef>
                <a:spcPts val="0"/>
              </a:spcBef>
              <a:spcAft>
                <a:spcPts val="0"/>
              </a:spcAft>
              <a:buClr>
                <a:schemeClr val="dk2"/>
              </a:buClr>
              <a:buSzPts val="1400"/>
              <a:buChar char="○"/>
              <a:defRPr>
                <a:solidFill>
                  <a:schemeClr val="dk2"/>
                </a:solidFill>
              </a:defRPr>
            </a:lvl2pPr>
            <a:lvl3pPr marL="1828754" lvl="2" indent="-423323">
              <a:spcBef>
                <a:spcPts val="2133"/>
              </a:spcBef>
              <a:spcAft>
                <a:spcPts val="0"/>
              </a:spcAft>
              <a:buClr>
                <a:schemeClr val="dk2"/>
              </a:buClr>
              <a:buSzPts val="1400"/>
              <a:buChar char="■"/>
              <a:defRPr>
                <a:solidFill>
                  <a:schemeClr val="dk2"/>
                </a:solidFill>
              </a:defRPr>
            </a:lvl3pPr>
            <a:lvl4pPr marL="2438339" lvl="3" indent="-423323">
              <a:spcBef>
                <a:spcPts val="2133"/>
              </a:spcBef>
              <a:spcAft>
                <a:spcPts val="0"/>
              </a:spcAft>
              <a:buClr>
                <a:schemeClr val="dk2"/>
              </a:buClr>
              <a:buSzPts val="1400"/>
              <a:buChar char="●"/>
              <a:defRPr>
                <a:solidFill>
                  <a:schemeClr val="dk2"/>
                </a:solidFill>
              </a:defRPr>
            </a:lvl4pPr>
            <a:lvl5pPr marL="3047924" lvl="4" indent="-423323">
              <a:spcBef>
                <a:spcPts val="2133"/>
              </a:spcBef>
              <a:spcAft>
                <a:spcPts val="0"/>
              </a:spcAft>
              <a:buClr>
                <a:schemeClr val="dk2"/>
              </a:buClr>
              <a:buSzPts val="1400"/>
              <a:buChar char="○"/>
              <a:defRPr>
                <a:solidFill>
                  <a:schemeClr val="dk2"/>
                </a:solidFill>
              </a:defRPr>
            </a:lvl5pPr>
            <a:lvl6pPr marL="3657509" lvl="5" indent="-423323">
              <a:spcBef>
                <a:spcPts val="2133"/>
              </a:spcBef>
              <a:spcAft>
                <a:spcPts val="0"/>
              </a:spcAft>
              <a:buClr>
                <a:schemeClr val="dk2"/>
              </a:buClr>
              <a:buSzPts val="1400"/>
              <a:buChar char="■"/>
              <a:defRPr>
                <a:solidFill>
                  <a:schemeClr val="dk2"/>
                </a:solidFill>
              </a:defRPr>
            </a:lvl6pPr>
            <a:lvl7pPr marL="4267093" lvl="6" indent="-423323">
              <a:spcBef>
                <a:spcPts val="2133"/>
              </a:spcBef>
              <a:spcAft>
                <a:spcPts val="0"/>
              </a:spcAft>
              <a:buClr>
                <a:schemeClr val="dk2"/>
              </a:buClr>
              <a:buSzPts val="1400"/>
              <a:buChar char="●"/>
              <a:defRPr>
                <a:solidFill>
                  <a:schemeClr val="dk2"/>
                </a:solidFill>
              </a:defRPr>
            </a:lvl7pPr>
            <a:lvl8pPr marL="4876678" lvl="7" indent="-423323">
              <a:spcBef>
                <a:spcPts val="2133"/>
              </a:spcBef>
              <a:spcAft>
                <a:spcPts val="0"/>
              </a:spcAft>
              <a:buClr>
                <a:schemeClr val="dk2"/>
              </a:buClr>
              <a:buSzPts val="1400"/>
              <a:buChar char="○"/>
              <a:defRPr>
                <a:solidFill>
                  <a:schemeClr val="dk2"/>
                </a:solidFill>
              </a:defRPr>
            </a:lvl8pPr>
            <a:lvl9pPr marL="5486263" lvl="8" indent="-423323">
              <a:spcBef>
                <a:spcPts val="2133"/>
              </a:spcBef>
              <a:spcAft>
                <a:spcPts val="2133"/>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87961581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52" name="Google Shape;52;p10"/>
          <p:cNvPicPr preferRelativeResize="0"/>
          <p:nvPr/>
        </p:nvPicPr>
        <p:blipFill>
          <a:blip r:embed="rId3">
            <a:alphaModFix/>
          </a:blip>
          <a:stretch>
            <a:fillRect/>
          </a:stretch>
        </p:blipFill>
        <p:spPr>
          <a:xfrm>
            <a:off x="341033" y="248368"/>
            <a:ext cx="11509931" cy="6361265"/>
          </a:xfrm>
          <a:prstGeom prst="rect">
            <a:avLst/>
          </a:prstGeom>
          <a:noFill/>
          <a:ln>
            <a:noFill/>
          </a:ln>
        </p:spPr>
      </p:pic>
      <p:sp>
        <p:nvSpPr>
          <p:cNvPr id="53" name="Google Shape;53;p10"/>
          <p:cNvSpPr txBox="1">
            <a:spLocks noGrp="1"/>
          </p:cNvSpPr>
          <p:nvPr>
            <p:ph type="title"/>
          </p:nvPr>
        </p:nvSpPr>
        <p:spPr>
          <a:xfrm>
            <a:off x="1336433" y="948231"/>
            <a:ext cx="3205200" cy="1847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36452395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6331300" y="640876"/>
            <a:ext cx="2715800" cy="1128056"/>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7118700" y="793876"/>
            <a:ext cx="2715800" cy="1128056"/>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2632134" y="432985"/>
            <a:ext cx="6927700" cy="5992033"/>
          </a:xfrm>
          <a:prstGeom prst="rect">
            <a:avLst/>
          </a:prstGeom>
          <a:noFill/>
          <a:ln>
            <a:noFill/>
          </a:ln>
        </p:spPr>
      </p:pic>
      <p:sp>
        <p:nvSpPr>
          <p:cNvPr id="59" name="Google Shape;59;p11"/>
          <p:cNvSpPr txBox="1">
            <a:spLocks noGrp="1"/>
          </p:cNvSpPr>
          <p:nvPr>
            <p:ph type="title" hasCustomPrompt="1"/>
          </p:nvPr>
        </p:nvSpPr>
        <p:spPr>
          <a:xfrm>
            <a:off x="3784367" y="2193796"/>
            <a:ext cx="5335600" cy="1516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9600" b="0">
                <a:solidFill>
                  <a:schemeClr val="dk2"/>
                </a:solidFill>
              </a:defRPr>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r>
              <a:t>xx%</a:t>
            </a:r>
          </a:p>
        </p:txBody>
      </p:sp>
      <p:sp>
        <p:nvSpPr>
          <p:cNvPr id="60" name="Google Shape;60;p11"/>
          <p:cNvSpPr txBox="1">
            <a:spLocks noGrp="1"/>
          </p:cNvSpPr>
          <p:nvPr>
            <p:ph type="body" idx="1"/>
          </p:nvPr>
        </p:nvSpPr>
        <p:spPr>
          <a:xfrm>
            <a:off x="4447567" y="4083933"/>
            <a:ext cx="40092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Clr>
                <a:schemeClr val="dk2"/>
              </a:buClr>
              <a:buSzPts val="1800"/>
              <a:buChar char="●"/>
              <a:defRPr>
                <a:solidFill>
                  <a:schemeClr val="dk2"/>
                </a:solidFill>
              </a:defRPr>
            </a:lvl1pPr>
            <a:lvl2pPr marL="1219170" lvl="1" indent="-457189" algn="ctr">
              <a:spcBef>
                <a:spcPts val="2133"/>
              </a:spcBef>
              <a:spcAft>
                <a:spcPts val="0"/>
              </a:spcAft>
              <a:buClr>
                <a:schemeClr val="dk2"/>
              </a:buClr>
              <a:buSzPts val="1800"/>
              <a:buChar char="○"/>
              <a:defRPr sz="2400">
                <a:solidFill>
                  <a:schemeClr val="dk2"/>
                </a:solidFill>
              </a:defRPr>
            </a:lvl2pPr>
            <a:lvl3pPr marL="1828754" lvl="2" indent="-457189" algn="ctr">
              <a:spcBef>
                <a:spcPts val="2133"/>
              </a:spcBef>
              <a:spcAft>
                <a:spcPts val="0"/>
              </a:spcAft>
              <a:buClr>
                <a:schemeClr val="dk2"/>
              </a:buClr>
              <a:buSzPts val="1800"/>
              <a:buChar char="■"/>
              <a:defRPr sz="2400">
                <a:solidFill>
                  <a:schemeClr val="dk2"/>
                </a:solidFill>
              </a:defRPr>
            </a:lvl3pPr>
            <a:lvl4pPr marL="2438339" lvl="3" indent="-457189" algn="ctr">
              <a:spcBef>
                <a:spcPts val="2133"/>
              </a:spcBef>
              <a:spcAft>
                <a:spcPts val="0"/>
              </a:spcAft>
              <a:buClr>
                <a:schemeClr val="dk2"/>
              </a:buClr>
              <a:buSzPts val="1800"/>
              <a:buChar char="●"/>
              <a:defRPr sz="2400">
                <a:solidFill>
                  <a:schemeClr val="dk2"/>
                </a:solidFill>
              </a:defRPr>
            </a:lvl4pPr>
            <a:lvl5pPr marL="3047924" lvl="4" indent="-457189" algn="ctr">
              <a:spcBef>
                <a:spcPts val="2133"/>
              </a:spcBef>
              <a:spcAft>
                <a:spcPts val="0"/>
              </a:spcAft>
              <a:buClr>
                <a:schemeClr val="dk2"/>
              </a:buClr>
              <a:buSzPts val="1800"/>
              <a:buChar char="○"/>
              <a:defRPr sz="2400">
                <a:solidFill>
                  <a:schemeClr val="dk2"/>
                </a:solidFill>
              </a:defRPr>
            </a:lvl5pPr>
            <a:lvl6pPr marL="3657509" lvl="5" indent="-457189" algn="ctr">
              <a:spcBef>
                <a:spcPts val="2133"/>
              </a:spcBef>
              <a:spcAft>
                <a:spcPts val="0"/>
              </a:spcAft>
              <a:buClr>
                <a:schemeClr val="dk2"/>
              </a:buClr>
              <a:buSzPts val="1800"/>
              <a:buChar char="■"/>
              <a:defRPr sz="2400">
                <a:solidFill>
                  <a:schemeClr val="dk2"/>
                </a:solidFill>
              </a:defRPr>
            </a:lvl6pPr>
            <a:lvl7pPr marL="4267093" lvl="6" indent="-457189" algn="ctr">
              <a:spcBef>
                <a:spcPts val="2133"/>
              </a:spcBef>
              <a:spcAft>
                <a:spcPts val="0"/>
              </a:spcAft>
              <a:buClr>
                <a:schemeClr val="dk2"/>
              </a:buClr>
              <a:buSzPts val="1800"/>
              <a:buChar char="●"/>
              <a:defRPr sz="2400">
                <a:solidFill>
                  <a:schemeClr val="dk2"/>
                </a:solidFill>
              </a:defRPr>
            </a:lvl7pPr>
            <a:lvl8pPr marL="4876678" lvl="7" indent="-457189" algn="ctr">
              <a:spcBef>
                <a:spcPts val="2133"/>
              </a:spcBef>
              <a:spcAft>
                <a:spcPts val="0"/>
              </a:spcAft>
              <a:buClr>
                <a:schemeClr val="dk2"/>
              </a:buClr>
              <a:buSzPts val="1800"/>
              <a:buChar char="○"/>
              <a:defRPr sz="2400">
                <a:solidFill>
                  <a:schemeClr val="dk2"/>
                </a:solidFill>
              </a:defRPr>
            </a:lvl8pPr>
            <a:lvl9pPr marL="5486263" lvl="8" indent="-457189" algn="ctr">
              <a:spcBef>
                <a:spcPts val="2133"/>
              </a:spcBef>
              <a:spcAft>
                <a:spcPts val="2133"/>
              </a:spcAft>
              <a:buClr>
                <a:schemeClr val="dk2"/>
              </a:buClr>
              <a:buSzPts val="1800"/>
              <a:buChar char="■"/>
              <a:defRPr sz="2400">
                <a:solidFill>
                  <a:schemeClr val="dk2"/>
                </a:solidFill>
              </a:defRPr>
            </a:lvl9pPr>
          </a:lstStyle>
          <a:p>
            <a:endParaRPr/>
          </a:p>
        </p:txBody>
      </p:sp>
    </p:spTree>
    <p:extLst>
      <p:ext uri="{BB962C8B-B14F-4D97-AF65-F5344CB8AC3E}">
        <p14:creationId xmlns:p14="http://schemas.microsoft.com/office/powerpoint/2010/main" val="30444709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rgbClr val="CFE2F3"/>
        </a:solidFill>
        <a:effectLst/>
      </p:bgPr>
    </p:bg>
    <p:spTree>
      <p:nvGrpSpPr>
        <p:cNvPr id="1" name="Shape 8"/>
        <p:cNvGrpSpPr/>
        <p:nvPr/>
      </p:nvGrpSpPr>
      <p:grpSpPr>
        <a:xfrm>
          <a:off x="0" y="0"/>
          <a:ext cx="0" cy="0"/>
          <a:chOff x="0" y="0"/>
          <a:chExt cx="0" cy="0"/>
        </a:xfrm>
      </p:grpSpPr>
      <p:sp>
        <p:nvSpPr>
          <p:cNvPr id="9" name="Google Shape;9;p2"/>
          <p:cNvSpPr/>
          <p:nvPr/>
        </p:nvSpPr>
        <p:spPr>
          <a:xfrm>
            <a:off x="955434" y="0"/>
            <a:ext cx="11439727" cy="6857979"/>
          </a:xfrm>
          <a:custGeom>
            <a:avLst/>
            <a:gdLst/>
            <a:ahLst/>
            <a:cxnLst/>
            <a:rect l="l" t="t" r="r" b="b"/>
            <a:pathLst>
              <a:path w="128517" h="78770" extrusionOk="0">
                <a:moveTo>
                  <a:pt x="35" y="1"/>
                </a:moveTo>
                <a:lnTo>
                  <a:pt x="0" y="78769"/>
                </a:lnTo>
                <a:lnTo>
                  <a:pt x="128517" y="78769"/>
                </a:lnTo>
                <a:cubicBezTo>
                  <a:pt x="61260" y="76442"/>
                  <a:pt x="7739" y="332"/>
                  <a:pt x="7739" y="332"/>
                </a:cubicBezTo>
                <a:lnTo>
                  <a:pt x="35"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2339400" y="1514200"/>
            <a:ext cx="7513200" cy="3829600"/>
          </a:xfrm>
          <a:prstGeom prst="plaque">
            <a:avLst>
              <a:gd name="adj" fmla="val 11691"/>
            </a:avLst>
          </a:prstGeom>
          <a:solidFill>
            <a:schemeClr val="lt1"/>
          </a:solidFill>
          <a:ln w="19050"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cxnSp>
        <p:nvCxnSpPr>
          <p:cNvPr id="11" name="Google Shape;11;p2"/>
          <p:cNvCxnSpPr/>
          <p:nvPr/>
        </p:nvCxnSpPr>
        <p:spPr>
          <a:xfrm>
            <a:off x="3430400" y="4155800"/>
            <a:ext cx="5331200" cy="0"/>
          </a:xfrm>
          <a:prstGeom prst="straightConnector1">
            <a:avLst/>
          </a:prstGeom>
          <a:noFill/>
          <a:ln w="19050" cap="flat" cmpd="sng">
            <a:solidFill>
              <a:schemeClr val="dk2"/>
            </a:solidFill>
            <a:prstDash val="solid"/>
            <a:round/>
            <a:headEnd type="none" w="med" len="med"/>
            <a:tailEnd type="none" w="med" len="med"/>
          </a:ln>
        </p:spPr>
      </p:cxnSp>
      <p:cxnSp>
        <p:nvCxnSpPr>
          <p:cNvPr id="12" name="Google Shape;12;p2"/>
          <p:cNvCxnSpPr/>
          <p:nvPr/>
        </p:nvCxnSpPr>
        <p:spPr>
          <a:xfrm>
            <a:off x="3430400" y="2963667"/>
            <a:ext cx="5331200" cy="0"/>
          </a:xfrm>
          <a:prstGeom prst="straightConnector1">
            <a:avLst/>
          </a:prstGeom>
          <a:noFill/>
          <a:ln w="19050" cap="flat" cmpd="sng">
            <a:solidFill>
              <a:schemeClr val="dk2"/>
            </a:solidFill>
            <a:prstDash val="solid"/>
            <a:round/>
            <a:headEnd type="none" w="med" len="med"/>
            <a:tailEnd type="none" w="med" len="med"/>
          </a:ln>
        </p:spPr>
      </p:cxnSp>
      <p:grpSp>
        <p:nvGrpSpPr>
          <p:cNvPr id="13" name="Google Shape;13;p2"/>
          <p:cNvGrpSpPr/>
          <p:nvPr/>
        </p:nvGrpSpPr>
        <p:grpSpPr>
          <a:xfrm rot="697126">
            <a:off x="11040250" y="-62237"/>
            <a:ext cx="1740524" cy="1795281"/>
            <a:chOff x="1492000" y="427450"/>
            <a:chExt cx="1188000" cy="1225375"/>
          </a:xfrm>
        </p:grpSpPr>
        <p:sp>
          <p:nvSpPr>
            <p:cNvPr id="14" name="Google Shape;14;p2"/>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 name="Google Shape;25;p2"/>
          <p:cNvSpPr txBox="1">
            <a:spLocks noGrp="1"/>
          </p:cNvSpPr>
          <p:nvPr>
            <p:ph type="ctrTitle"/>
          </p:nvPr>
        </p:nvSpPr>
        <p:spPr>
          <a:xfrm>
            <a:off x="3135800" y="1998467"/>
            <a:ext cx="5920400" cy="1930400"/>
          </a:xfrm>
          <a:prstGeom prst="rect">
            <a:avLst/>
          </a:prstGeom>
        </p:spPr>
        <p:txBody>
          <a:bodyPr spcFirstLastPara="1" wrap="square" lIns="0" tIns="0" rIns="0" bIns="0" anchor="ctr" anchorCtr="0">
            <a:noAutofit/>
          </a:bodyPr>
          <a:lstStyle>
            <a:lvl1pPr lvl="0" algn="ctr" rtl="0">
              <a:spcBef>
                <a:spcPts val="0"/>
              </a:spcBef>
              <a:spcAft>
                <a:spcPts val="0"/>
              </a:spcAft>
              <a:buSzPts val="5200"/>
              <a:buFont typeface="Itim"/>
              <a:buNone/>
              <a:defRPr sz="8000" b="1">
                <a:latin typeface="Itim"/>
                <a:ea typeface="Itim"/>
                <a:cs typeface="Itim"/>
                <a:sym typeface="Itim"/>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 name="Google Shape;26;p2"/>
          <p:cNvSpPr txBox="1">
            <a:spLocks noGrp="1"/>
          </p:cNvSpPr>
          <p:nvPr>
            <p:ph type="subTitle" idx="1"/>
          </p:nvPr>
        </p:nvSpPr>
        <p:spPr>
          <a:xfrm>
            <a:off x="3135800" y="4382733"/>
            <a:ext cx="5920400" cy="47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 name="Google Shape;27;p2"/>
          <p:cNvSpPr/>
          <p:nvPr/>
        </p:nvSpPr>
        <p:spPr>
          <a:xfrm>
            <a:off x="-67867" y="-28667"/>
            <a:ext cx="1028000" cy="68868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 name="Google Shape;28;p2"/>
          <p:cNvGrpSpPr/>
          <p:nvPr/>
        </p:nvGrpSpPr>
        <p:grpSpPr>
          <a:xfrm rot="-1976796" flipH="1">
            <a:off x="7889975" y="5320178"/>
            <a:ext cx="4632472" cy="1185191"/>
            <a:chOff x="3809875" y="1963175"/>
            <a:chExt cx="1923600" cy="492150"/>
          </a:xfrm>
        </p:grpSpPr>
        <p:sp>
          <p:nvSpPr>
            <p:cNvPr id="29" name="Google Shape;29;p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 name="Google Shape;40;p2"/>
          <p:cNvGrpSpPr/>
          <p:nvPr/>
        </p:nvGrpSpPr>
        <p:grpSpPr>
          <a:xfrm rot="-375097">
            <a:off x="1638076" y="-337843"/>
            <a:ext cx="948989" cy="1057731"/>
            <a:chOff x="6554696" y="509501"/>
            <a:chExt cx="711709" cy="793261"/>
          </a:xfrm>
        </p:grpSpPr>
        <p:sp>
          <p:nvSpPr>
            <p:cNvPr id="41" name="Google Shape;41;p2"/>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 name="Google Shape;43;p2"/>
          <p:cNvGrpSpPr/>
          <p:nvPr/>
        </p:nvGrpSpPr>
        <p:grpSpPr>
          <a:xfrm rot="807122">
            <a:off x="1079067" y="6278203"/>
            <a:ext cx="3330068" cy="3202541"/>
            <a:chOff x="1857000" y="3245400"/>
            <a:chExt cx="1233825" cy="1186575"/>
          </a:xfrm>
        </p:grpSpPr>
        <p:sp>
          <p:nvSpPr>
            <p:cNvPr id="44" name="Google Shape;44;p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 name="Google Shape;50;p2"/>
          <p:cNvSpPr/>
          <p:nvPr/>
        </p:nvSpPr>
        <p:spPr>
          <a:xfrm rot="-381518">
            <a:off x="1756574" y="-194975"/>
            <a:ext cx="137244" cy="734988"/>
          </a:xfrm>
          <a:prstGeom prst="roundRect">
            <a:avLst>
              <a:gd name="adj" fmla="val 50000"/>
            </a:avLst>
          </a:prstGeom>
          <a:solidFill>
            <a:schemeClr val="lt2">
              <a:alpha val="4749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1660929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extLst>
      <p:ext uri="{BB962C8B-B14F-4D97-AF65-F5344CB8AC3E}">
        <p14:creationId xmlns:p14="http://schemas.microsoft.com/office/powerpoint/2010/main" val="268661161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64" name="Google Shape;64;p13"/>
          <p:cNvPicPr preferRelativeResize="0"/>
          <p:nvPr/>
        </p:nvPicPr>
        <p:blipFill>
          <a:blip r:embed="rId3">
            <a:alphaModFix/>
          </a:blip>
          <a:stretch>
            <a:fillRect/>
          </a:stretch>
        </p:blipFill>
        <p:spPr>
          <a:xfrm>
            <a:off x="341033" y="248368"/>
            <a:ext cx="11509931" cy="6361265"/>
          </a:xfrm>
          <a:prstGeom prst="rect">
            <a:avLst/>
          </a:prstGeom>
          <a:noFill/>
          <a:ln>
            <a:noFill/>
          </a:ln>
        </p:spPr>
      </p:pic>
      <p:sp>
        <p:nvSpPr>
          <p:cNvPr id="65" name="Google Shape;65;p13"/>
          <p:cNvSpPr txBox="1">
            <a:spLocks noGrp="1"/>
          </p:cNvSpPr>
          <p:nvPr>
            <p:ph type="title"/>
          </p:nvPr>
        </p:nvSpPr>
        <p:spPr>
          <a:xfrm>
            <a:off x="1209960" y="2273644"/>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66" name="Google Shape;66;p13"/>
          <p:cNvSpPr txBox="1">
            <a:spLocks noGrp="1"/>
          </p:cNvSpPr>
          <p:nvPr>
            <p:ph type="subTitle" idx="1"/>
          </p:nvPr>
        </p:nvSpPr>
        <p:spPr>
          <a:xfrm>
            <a:off x="1239133" y="2881700"/>
            <a:ext cx="3832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67" name="Google Shape;67;p13"/>
          <p:cNvSpPr txBox="1">
            <a:spLocks noGrp="1"/>
          </p:cNvSpPr>
          <p:nvPr>
            <p:ph type="title" idx="2"/>
          </p:nvPr>
        </p:nvSpPr>
        <p:spPr>
          <a:xfrm>
            <a:off x="7091640" y="2273644"/>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68" name="Google Shape;68;p13"/>
          <p:cNvSpPr txBox="1">
            <a:spLocks noGrp="1"/>
          </p:cNvSpPr>
          <p:nvPr>
            <p:ph type="subTitle" idx="3"/>
          </p:nvPr>
        </p:nvSpPr>
        <p:spPr>
          <a:xfrm>
            <a:off x="7120816" y="2881700"/>
            <a:ext cx="3832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69" name="Google Shape;69;p13"/>
          <p:cNvSpPr txBox="1">
            <a:spLocks noGrp="1"/>
          </p:cNvSpPr>
          <p:nvPr>
            <p:ph type="title" idx="4"/>
          </p:nvPr>
        </p:nvSpPr>
        <p:spPr>
          <a:xfrm>
            <a:off x="1209960" y="4294797"/>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70" name="Google Shape;70;p13"/>
          <p:cNvSpPr txBox="1">
            <a:spLocks noGrp="1"/>
          </p:cNvSpPr>
          <p:nvPr>
            <p:ph type="subTitle" idx="5"/>
          </p:nvPr>
        </p:nvSpPr>
        <p:spPr>
          <a:xfrm>
            <a:off x="1239133" y="4914500"/>
            <a:ext cx="3832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71" name="Google Shape;71;p13"/>
          <p:cNvSpPr txBox="1">
            <a:spLocks noGrp="1"/>
          </p:cNvSpPr>
          <p:nvPr>
            <p:ph type="title" idx="6"/>
          </p:nvPr>
        </p:nvSpPr>
        <p:spPr>
          <a:xfrm>
            <a:off x="7091640" y="4294797"/>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72" name="Google Shape;72;p13"/>
          <p:cNvSpPr txBox="1">
            <a:spLocks noGrp="1"/>
          </p:cNvSpPr>
          <p:nvPr>
            <p:ph type="subTitle" idx="7"/>
          </p:nvPr>
        </p:nvSpPr>
        <p:spPr>
          <a:xfrm>
            <a:off x="7120816" y="4914499"/>
            <a:ext cx="3832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73" name="Google Shape;73;p13"/>
          <p:cNvSpPr txBox="1">
            <a:spLocks noGrp="1"/>
          </p:cNvSpPr>
          <p:nvPr>
            <p:ph type="title" idx="8"/>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81667234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76" name="Google Shape;76;p14"/>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77" name="Google Shape;77;p14"/>
          <p:cNvSpPr txBox="1">
            <a:spLocks noGrp="1"/>
          </p:cNvSpPr>
          <p:nvPr>
            <p:ph type="title"/>
          </p:nvPr>
        </p:nvSpPr>
        <p:spPr>
          <a:xfrm>
            <a:off x="8018152" y="1117867"/>
            <a:ext cx="31108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78" name="Google Shape;78;p14"/>
          <p:cNvSpPr txBox="1">
            <a:spLocks noGrp="1"/>
          </p:cNvSpPr>
          <p:nvPr>
            <p:ph type="subTitle" idx="1"/>
          </p:nvPr>
        </p:nvSpPr>
        <p:spPr>
          <a:xfrm>
            <a:off x="8018152" y="1599136"/>
            <a:ext cx="3110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2133">
                <a:solidFill>
                  <a:schemeClr val="dk2"/>
                </a:solidFill>
              </a:defRPr>
            </a:lvl1pPr>
            <a:lvl2pPr lvl="1" rtl="0">
              <a:lnSpc>
                <a:spcPct val="100000"/>
              </a:lnSpc>
              <a:spcBef>
                <a:spcPts val="0"/>
              </a:spcBef>
              <a:spcAft>
                <a:spcPts val="0"/>
              </a:spcAft>
              <a:buClr>
                <a:schemeClr val="dk2"/>
              </a:buClr>
              <a:buSzPts val="1600"/>
              <a:buNone/>
              <a:defRPr sz="2133">
                <a:solidFill>
                  <a:schemeClr val="dk2"/>
                </a:solidFill>
              </a:defRPr>
            </a:lvl2pPr>
            <a:lvl3pPr lvl="2" rtl="0">
              <a:lnSpc>
                <a:spcPct val="100000"/>
              </a:lnSpc>
              <a:spcBef>
                <a:spcPts val="0"/>
              </a:spcBef>
              <a:spcAft>
                <a:spcPts val="0"/>
              </a:spcAft>
              <a:buClr>
                <a:schemeClr val="dk2"/>
              </a:buClr>
              <a:buSzPts val="1600"/>
              <a:buNone/>
              <a:defRPr sz="2133">
                <a:solidFill>
                  <a:schemeClr val="dk2"/>
                </a:solidFill>
              </a:defRPr>
            </a:lvl3pPr>
            <a:lvl4pPr lvl="3" rtl="0">
              <a:lnSpc>
                <a:spcPct val="100000"/>
              </a:lnSpc>
              <a:spcBef>
                <a:spcPts val="0"/>
              </a:spcBef>
              <a:spcAft>
                <a:spcPts val="0"/>
              </a:spcAft>
              <a:buClr>
                <a:schemeClr val="dk2"/>
              </a:buClr>
              <a:buSzPts val="1600"/>
              <a:buNone/>
              <a:defRPr sz="2133">
                <a:solidFill>
                  <a:schemeClr val="dk2"/>
                </a:solidFill>
              </a:defRPr>
            </a:lvl4pPr>
            <a:lvl5pPr lvl="4" rtl="0">
              <a:lnSpc>
                <a:spcPct val="100000"/>
              </a:lnSpc>
              <a:spcBef>
                <a:spcPts val="0"/>
              </a:spcBef>
              <a:spcAft>
                <a:spcPts val="0"/>
              </a:spcAft>
              <a:buClr>
                <a:schemeClr val="dk2"/>
              </a:buClr>
              <a:buSzPts val="1600"/>
              <a:buNone/>
              <a:defRPr sz="2133">
                <a:solidFill>
                  <a:schemeClr val="dk2"/>
                </a:solidFill>
              </a:defRPr>
            </a:lvl5pPr>
            <a:lvl6pPr lvl="5" rtl="0">
              <a:lnSpc>
                <a:spcPct val="100000"/>
              </a:lnSpc>
              <a:spcBef>
                <a:spcPts val="0"/>
              </a:spcBef>
              <a:spcAft>
                <a:spcPts val="0"/>
              </a:spcAft>
              <a:buClr>
                <a:schemeClr val="dk2"/>
              </a:buClr>
              <a:buSzPts val="1600"/>
              <a:buNone/>
              <a:defRPr sz="2133">
                <a:solidFill>
                  <a:schemeClr val="dk2"/>
                </a:solidFill>
              </a:defRPr>
            </a:lvl6pPr>
            <a:lvl7pPr lvl="6" rtl="0">
              <a:lnSpc>
                <a:spcPct val="100000"/>
              </a:lnSpc>
              <a:spcBef>
                <a:spcPts val="0"/>
              </a:spcBef>
              <a:spcAft>
                <a:spcPts val="0"/>
              </a:spcAft>
              <a:buClr>
                <a:schemeClr val="dk2"/>
              </a:buClr>
              <a:buSzPts val="1600"/>
              <a:buNone/>
              <a:defRPr sz="2133">
                <a:solidFill>
                  <a:schemeClr val="dk2"/>
                </a:solidFill>
              </a:defRPr>
            </a:lvl7pPr>
            <a:lvl8pPr lvl="7" rtl="0">
              <a:lnSpc>
                <a:spcPct val="100000"/>
              </a:lnSpc>
              <a:spcBef>
                <a:spcPts val="0"/>
              </a:spcBef>
              <a:spcAft>
                <a:spcPts val="0"/>
              </a:spcAft>
              <a:buClr>
                <a:schemeClr val="dk2"/>
              </a:buClr>
              <a:buSzPts val="1600"/>
              <a:buNone/>
              <a:defRPr sz="2133">
                <a:solidFill>
                  <a:schemeClr val="dk2"/>
                </a:solidFill>
              </a:defRPr>
            </a:lvl8pPr>
            <a:lvl9pPr lvl="8"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79" name="Google Shape;79;p14"/>
          <p:cNvSpPr txBox="1">
            <a:spLocks noGrp="1"/>
          </p:cNvSpPr>
          <p:nvPr>
            <p:ph type="title" idx="2"/>
          </p:nvPr>
        </p:nvSpPr>
        <p:spPr>
          <a:xfrm>
            <a:off x="8018137" y="2806565"/>
            <a:ext cx="31108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80" name="Google Shape;80;p14"/>
          <p:cNvSpPr txBox="1">
            <a:spLocks noGrp="1"/>
          </p:cNvSpPr>
          <p:nvPr>
            <p:ph type="subTitle" idx="3"/>
          </p:nvPr>
        </p:nvSpPr>
        <p:spPr>
          <a:xfrm>
            <a:off x="8018135" y="3287835"/>
            <a:ext cx="3110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2133">
                <a:solidFill>
                  <a:schemeClr val="dk2"/>
                </a:solidFill>
              </a:defRPr>
            </a:lvl1pPr>
            <a:lvl2pPr lvl="1" rtl="0">
              <a:lnSpc>
                <a:spcPct val="100000"/>
              </a:lnSpc>
              <a:spcBef>
                <a:spcPts val="0"/>
              </a:spcBef>
              <a:spcAft>
                <a:spcPts val="0"/>
              </a:spcAft>
              <a:buClr>
                <a:schemeClr val="dk2"/>
              </a:buClr>
              <a:buSzPts val="1600"/>
              <a:buNone/>
              <a:defRPr sz="2133">
                <a:solidFill>
                  <a:schemeClr val="dk2"/>
                </a:solidFill>
              </a:defRPr>
            </a:lvl2pPr>
            <a:lvl3pPr lvl="2" rtl="0">
              <a:lnSpc>
                <a:spcPct val="100000"/>
              </a:lnSpc>
              <a:spcBef>
                <a:spcPts val="0"/>
              </a:spcBef>
              <a:spcAft>
                <a:spcPts val="0"/>
              </a:spcAft>
              <a:buClr>
                <a:schemeClr val="dk2"/>
              </a:buClr>
              <a:buSzPts val="1600"/>
              <a:buNone/>
              <a:defRPr sz="2133">
                <a:solidFill>
                  <a:schemeClr val="dk2"/>
                </a:solidFill>
              </a:defRPr>
            </a:lvl3pPr>
            <a:lvl4pPr lvl="3" rtl="0">
              <a:lnSpc>
                <a:spcPct val="100000"/>
              </a:lnSpc>
              <a:spcBef>
                <a:spcPts val="0"/>
              </a:spcBef>
              <a:spcAft>
                <a:spcPts val="0"/>
              </a:spcAft>
              <a:buClr>
                <a:schemeClr val="dk2"/>
              </a:buClr>
              <a:buSzPts val="1600"/>
              <a:buNone/>
              <a:defRPr sz="2133">
                <a:solidFill>
                  <a:schemeClr val="dk2"/>
                </a:solidFill>
              </a:defRPr>
            </a:lvl4pPr>
            <a:lvl5pPr lvl="4" rtl="0">
              <a:lnSpc>
                <a:spcPct val="100000"/>
              </a:lnSpc>
              <a:spcBef>
                <a:spcPts val="0"/>
              </a:spcBef>
              <a:spcAft>
                <a:spcPts val="0"/>
              </a:spcAft>
              <a:buClr>
                <a:schemeClr val="dk2"/>
              </a:buClr>
              <a:buSzPts val="1600"/>
              <a:buNone/>
              <a:defRPr sz="2133">
                <a:solidFill>
                  <a:schemeClr val="dk2"/>
                </a:solidFill>
              </a:defRPr>
            </a:lvl5pPr>
            <a:lvl6pPr lvl="5" rtl="0">
              <a:lnSpc>
                <a:spcPct val="100000"/>
              </a:lnSpc>
              <a:spcBef>
                <a:spcPts val="0"/>
              </a:spcBef>
              <a:spcAft>
                <a:spcPts val="0"/>
              </a:spcAft>
              <a:buClr>
                <a:schemeClr val="dk2"/>
              </a:buClr>
              <a:buSzPts val="1600"/>
              <a:buNone/>
              <a:defRPr sz="2133">
                <a:solidFill>
                  <a:schemeClr val="dk2"/>
                </a:solidFill>
              </a:defRPr>
            </a:lvl6pPr>
            <a:lvl7pPr lvl="6" rtl="0">
              <a:lnSpc>
                <a:spcPct val="100000"/>
              </a:lnSpc>
              <a:spcBef>
                <a:spcPts val="0"/>
              </a:spcBef>
              <a:spcAft>
                <a:spcPts val="0"/>
              </a:spcAft>
              <a:buClr>
                <a:schemeClr val="dk2"/>
              </a:buClr>
              <a:buSzPts val="1600"/>
              <a:buNone/>
              <a:defRPr sz="2133">
                <a:solidFill>
                  <a:schemeClr val="dk2"/>
                </a:solidFill>
              </a:defRPr>
            </a:lvl7pPr>
            <a:lvl8pPr lvl="7" rtl="0">
              <a:lnSpc>
                <a:spcPct val="100000"/>
              </a:lnSpc>
              <a:spcBef>
                <a:spcPts val="0"/>
              </a:spcBef>
              <a:spcAft>
                <a:spcPts val="0"/>
              </a:spcAft>
              <a:buClr>
                <a:schemeClr val="dk2"/>
              </a:buClr>
              <a:buSzPts val="1600"/>
              <a:buNone/>
              <a:defRPr sz="2133">
                <a:solidFill>
                  <a:schemeClr val="dk2"/>
                </a:solidFill>
              </a:defRPr>
            </a:lvl8pPr>
            <a:lvl9pPr lvl="8"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81" name="Google Shape;81;p14"/>
          <p:cNvSpPr txBox="1">
            <a:spLocks noGrp="1"/>
          </p:cNvSpPr>
          <p:nvPr>
            <p:ph type="title" idx="4"/>
          </p:nvPr>
        </p:nvSpPr>
        <p:spPr>
          <a:xfrm>
            <a:off x="8018157" y="4495264"/>
            <a:ext cx="31108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82" name="Google Shape;82;p14"/>
          <p:cNvSpPr txBox="1">
            <a:spLocks noGrp="1"/>
          </p:cNvSpPr>
          <p:nvPr>
            <p:ph type="subTitle" idx="5"/>
          </p:nvPr>
        </p:nvSpPr>
        <p:spPr>
          <a:xfrm>
            <a:off x="8018153" y="4976533"/>
            <a:ext cx="3110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2133">
                <a:solidFill>
                  <a:schemeClr val="dk2"/>
                </a:solidFill>
              </a:defRPr>
            </a:lvl1pPr>
            <a:lvl2pPr lvl="1" rtl="0">
              <a:lnSpc>
                <a:spcPct val="100000"/>
              </a:lnSpc>
              <a:spcBef>
                <a:spcPts val="0"/>
              </a:spcBef>
              <a:spcAft>
                <a:spcPts val="0"/>
              </a:spcAft>
              <a:buClr>
                <a:schemeClr val="dk2"/>
              </a:buClr>
              <a:buSzPts val="1600"/>
              <a:buNone/>
              <a:defRPr sz="2133">
                <a:solidFill>
                  <a:schemeClr val="dk2"/>
                </a:solidFill>
              </a:defRPr>
            </a:lvl2pPr>
            <a:lvl3pPr lvl="2" rtl="0">
              <a:lnSpc>
                <a:spcPct val="100000"/>
              </a:lnSpc>
              <a:spcBef>
                <a:spcPts val="0"/>
              </a:spcBef>
              <a:spcAft>
                <a:spcPts val="0"/>
              </a:spcAft>
              <a:buClr>
                <a:schemeClr val="dk2"/>
              </a:buClr>
              <a:buSzPts val="1600"/>
              <a:buNone/>
              <a:defRPr sz="2133">
                <a:solidFill>
                  <a:schemeClr val="dk2"/>
                </a:solidFill>
              </a:defRPr>
            </a:lvl3pPr>
            <a:lvl4pPr lvl="3" rtl="0">
              <a:lnSpc>
                <a:spcPct val="100000"/>
              </a:lnSpc>
              <a:spcBef>
                <a:spcPts val="0"/>
              </a:spcBef>
              <a:spcAft>
                <a:spcPts val="0"/>
              </a:spcAft>
              <a:buClr>
                <a:schemeClr val="dk2"/>
              </a:buClr>
              <a:buSzPts val="1600"/>
              <a:buNone/>
              <a:defRPr sz="2133">
                <a:solidFill>
                  <a:schemeClr val="dk2"/>
                </a:solidFill>
              </a:defRPr>
            </a:lvl4pPr>
            <a:lvl5pPr lvl="4" rtl="0">
              <a:lnSpc>
                <a:spcPct val="100000"/>
              </a:lnSpc>
              <a:spcBef>
                <a:spcPts val="0"/>
              </a:spcBef>
              <a:spcAft>
                <a:spcPts val="0"/>
              </a:spcAft>
              <a:buClr>
                <a:schemeClr val="dk2"/>
              </a:buClr>
              <a:buSzPts val="1600"/>
              <a:buNone/>
              <a:defRPr sz="2133">
                <a:solidFill>
                  <a:schemeClr val="dk2"/>
                </a:solidFill>
              </a:defRPr>
            </a:lvl5pPr>
            <a:lvl6pPr lvl="5" rtl="0">
              <a:lnSpc>
                <a:spcPct val="100000"/>
              </a:lnSpc>
              <a:spcBef>
                <a:spcPts val="0"/>
              </a:spcBef>
              <a:spcAft>
                <a:spcPts val="0"/>
              </a:spcAft>
              <a:buClr>
                <a:schemeClr val="dk2"/>
              </a:buClr>
              <a:buSzPts val="1600"/>
              <a:buNone/>
              <a:defRPr sz="2133">
                <a:solidFill>
                  <a:schemeClr val="dk2"/>
                </a:solidFill>
              </a:defRPr>
            </a:lvl6pPr>
            <a:lvl7pPr lvl="6" rtl="0">
              <a:lnSpc>
                <a:spcPct val="100000"/>
              </a:lnSpc>
              <a:spcBef>
                <a:spcPts val="0"/>
              </a:spcBef>
              <a:spcAft>
                <a:spcPts val="0"/>
              </a:spcAft>
              <a:buClr>
                <a:schemeClr val="dk2"/>
              </a:buClr>
              <a:buSzPts val="1600"/>
              <a:buNone/>
              <a:defRPr sz="2133">
                <a:solidFill>
                  <a:schemeClr val="dk2"/>
                </a:solidFill>
              </a:defRPr>
            </a:lvl7pPr>
            <a:lvl8pPr lvl="7" rtl="0">
              <a:lnSpc>
                <a:spcPct val="100000"/>
              </a:lnSpc>
              <a:spcBef>
                <a:spcPts val="0"/>
              </a:spcBef>
              <a:spcAft>
                <a:spcPts val="0"/>
              </a:spcAft>
              <a:buClr>
                <a:schemeClr val="dk2"/>
              </a:buClr>
              <a:buSzPts val="1600"/>
              <a:buNone/>
              <a:defRPr sz="2133">
                <a:solidFill>
                  <a:schemeClr val="dk2"/>
                </a:solidFill>
              </a:defRPr>
            </a:lvl8pPr>
            <a:lvl9pPr lvl="8"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83" name="Google Shape;83;p14"/>
          <p:cNvSpPr txBox="1">
            <a:spLocks noGrp="1"/>
          </p:cNvSpPr>
          <p:nvPr>
            <p:ph type="title" idx="6"/>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1116800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866900" y="620009"/>
            <a:ext cx="2715800" cy="1128056"/>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683400" y="620009"/>
            <a:ext cx="2715800" cy="1128056"/>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513183" y="179867"/>
            <a:ext cx="11165635" cy="6498299"/>
          </a:xfrm>
          <a:prstGeom prst="rect">
            <a:avLst/>
          </a:prstGeom>
          <a:noFill/>
          <a:ln>
            <a:noFill/>
          </a:ln>
        </p:spPr>
      </p:pic>
      <p:sp>
        <p:nvSpPr>
          <p:cNvPr id="89" name="Google Shape;89;p15"/>
          <p:cNvSpPr txBox="1">
            <a:spLocks noGrp="1"/>
          </p:cNvSpPr>
          <p:nvPr>
            <p:ph type="title"/>
          </p:nvPr>
        </p:nvSpPr>
        <p:spPr>
          <a:xfrm>
            <a:off x="2563200" y="4718173"/>
            <a:ext cx="2853600" cy="65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2133" b="0">
                <a:solidFill>
                  <a:schemeClr val="dk2"/>
                </a:solidFill>
                <a:latin typeface="Roboto Mono Regular"/>
                <a:ea typeface="Roboto Mono Regular"/>
                <a:cs typeface="Roboto Mono Regular"/>
                <a:sym typeface="Roboto Mono Regular"/>
              </a:defRPr>
            </a:lvl1pPr>
            <a:lvl2pPr lvl="1" rtl="0">
              <a:spcBef>
                <a:spcPts val="0"/>
              </a:spcBef>
              <a:spcAft>
                <a:spcPts val="0"/>
              </a:spcAft>
              <a:buSzPts val="2000"/>
              <a:buNone/>
              <a:defRPr sz="2667" b="1"/>
            </a:lvl2pPr>
            <a:lvl3pPr lvl="2" rtl="0">
              <a:spcBef>
                <a:spcPts val="0"/>
              </a:spcBef>
              <a:spcAft>
                <a:spcPts val="0"/>
              </a:spcAft>
              <a:buSzPts val="2000"/>
              <a:buNone/>
              <a:defRPr sz="2667" b="1"/>
            </a:lvl3pPr>
            <a:lvl4pPr lvl="3" rtl="0">
              <a:spcBef>
                <a:spcPts val="0"/>
              </a:spcBef>
              <a:spcAft>
                <a:spcPts val="0"/>
              </a:spcAft>
              <a:buSzPts val="2000"/>
              <a:buNone/>
              <a:defRPr sz="2667" b="1"/>
            </a:lvl4pPr>
            <a:lvl5pPr lvl="4" rtl="0">
              <a:spcBef>
                <a:spcPts val="0"/>
              </a:spcBef>
              <a:spcAft>
                <a:spcPts val="0"/>
              </a:spcAft>
              <a:buSzPts val="2000"/>
              <a:buNone/>
              <a:defRPr sz="2667" b="1"/>
            </a:lvl5pPr>
            <a:lvl6pPr lvl="5" rtl="0">
              <a:spcBef>
                <a:spcPts val="0"/>
              </a:spcBef>
              <a:spcAft>
                <a:spcPts val="0"/>
              </a:spcAft>
              <a:buSzPts val="2000"/>
              <a:buNone/>
              <a:defRPr sz="2667" b="1"/>
            </a:lvl6pPr>
            <a:lvl7pPr lvl="6" rtl="0">
              <a:spcBef>
                <a:spcPts val="0"/>
              </a:spcBef>
              <a:spcAft>
                <a:spcPts val="0"/>
              </a:spcAft>
              <a:buSzPts val="2000"/>
              <a:buNone/>
              <a:defRPr sz="2667" b="1"/>
            </a:lvl7pPr>
            <a:lvl8pPr lvl="7" rtl="0">
              <a:spcBef>
                <a:spcPts val="0"/>
              </a:spcBef>
              <a:spcAft>
                <a:spcPts val="0"/>
              </a:spcAft>
              <a:buSzPts val="2000"/>
              <a:buNone/>
              <a:defRPr sz="2667" b="1"/>
            </a:lvl8pPr>
            <a:lvl9pPr lvl="8" rtl="0">
              <a:spcBef>
                <a:spcPts val="0"/>
              </a:spcBef>
              <a:spcAft>
                <a:spcPts val="0"/>
              </a:spcAft>
              <a:buSzPts val="2000"/>
              <a:buNone/>
              <a:defRPr sz="2667" b="1"/>
            </a:lvl9pPr>
          </a:lstStyle>
          <a:p>
            <a:endParaRPr/>
          </a:p>
        </p:txBody>
      </p:sp>
      <p:sp>
        <p:nvSpPr>
          <p:cNvPr id="90" name="Google Shape;90;p15"/>
          <p:cNvSpPr txBox="1">
            <a:spLocks noGrp="1"/>
          </p:cNvSpPr>
          <p:nvPr>
            <p:ph type="subTitle" idx="1"/>
          </p:nvPr>
        </p:nvSpPr>
        <p:spPr>
          <a:xfrm>
            <a:off x="2563200" y="1692649"/>
            <a:ext cx="4586000" cy="291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32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3200">
                <a:solidFill>
                  <a:schemeClr val="dk2"/>
                </a:solidFill>
              </a:defRPr>
            </a:lvl2pPr>
            <a:lvl3pPr lvl="2" rtl="0">
              <a:lnSpc>
                <a:spcPct val="100000"/>
              </a:lnSpc>
              <a:spcBef>
                <a:spcPts val="0"/>
              </a:spcBef>
              <a:spcAft>
                <a:spcPts val="0"/>
              </a:spcAft>
              <a:buClr>
                <a:schemeClr val="dk2"/>
              </a:buClr>
              <a:buSzPts val="2400"/>
              <a:buNone/>
              <a:defRPr sz="3200">
                <a:solidFill>
                  <a:schemeClr val="dk2"/>
                </a:solidFill>
              </a:defRPr>
            </a:lvl3pPr>
            <a:lvl4pPr lvl="3" rtl="0">
              <a:lnSpc>
                <a:spcPct val="100000"/>
              </a:lnSpc>
              <a:spcBef>
                <a:spcPts val="0"/>
              </a:spcBef>
              <a:spcAft>
                <a:spcPts val="0"/>
              </a:spcAft>
              <a:buClr>
                <a:schemeClr val="dk2"/>
              </a:buClr>
              <a:buSzPts val="2400"/>
              <a:buNone/>
              <a:defRPr sz="3200">
                <a:solidFill>
                  <a:schemeClr val="dk2"/>
                </a:solidFill>
              </a:defRPr>
            </a:lvl4pPr>
            <a:lvl5pPr lvl="4" rtl="0">
              <a:lnSpc>
                <a:spcPct val="100000"/>
              </a:lnSpc>
              <a:spcBef>
                <a:spcPts val="0"/>
              </a:spcBef>
              <a:spcAft>
                <a:spcPts val="0"/>
              </a:spcAft>
              <a:buClr>
                <a:schemeClr val="dk2"/>
              </a:buClr>
              <a:buSzPts val="2400"/>
              <a:buNone/>
              <a:defRPr sz="3200">
                <a:solidFill>
                  <a:schemeClr val="dk2"/>
                </a:solidFill>
              </a:defRPr>
            </a:lvl5pPr>
            <a:lvl6pPr lvl="5" rtl="0">
              <a:lnSpc>
                <a:spcPct val="100000"/>
              </a:lnSpc>
              <a:spcBef>
                <a:spcPts val="0"/>
              </a:spcBef>
              <a:spcAft>
                <a:spcPts val="0"/>
              </a:spcAft>
              <a:buClr>
                <a:schemeClr val="dk2"/>
              </a:buClr>
              <a:buSzPts val="2400"/>
              <a:buNone/>
              <a:defRPr sz="3200">
                <a:solidFill>
                  <a:schemeClr val="dk2"/>
                </a:solidFill>
              </a:defRPr>
            </a:lvl6pPr>
            <a:lvl7pPr lvl="6" rtl="0">
              <a:lnSpc>
                <a:spcPct val="100000"/>
              </a:lnSpc>
              <a:spcBef>
                <a:spcPts val="0"/>
              </a:spcBef>
              <a:spcAft>
                <a:spcPts val="0"/>
              </a:spcAft>
              <a:buClr>
                <a:schemeClr val="dk2"/>
              </a:buClr>
              <a:buSzPts val="2400"/>
              <a:buNone/>
              <a:defRPr sz="3200">
                <a:solidFill>
                  <a:schemeClr val="dk2"/>
                </a:solidFill>
              </a:defRPr>
            </a:lvl7pPr>
            <a:lvl8pPr lvl="7" rtl="0">
              <a:lnSpc>
                <a:spcPct val="100000"/>
              </a:lnSpc>
              <a:spcBef>
                <a:spcPts val="0"/>
              </a:spcBef>
              <a:spcAft>
                <a:spcPts val="0"/>
              </a:spcAft>
              <a:buClr>
                <a:schemeClr val="dk2"/>
              </a:buClr>
              <a:buSzPts val="2400"/>
              <a:buNone/>
              <a:defRPr sz="3200">
                <a:solidFill>
                  <a:schemeClr val="dk2"/>
                </a:solidFill>
              </a:defRPr>
            </a:lvl8pPr>
            <a:lvl9pPr lvl="8" rtl="0">
              <a:lnSpc>
                <a:spcPct val="100000"/>
              </a:lnSpc>
              <a:spcBef>
                <a:spcPts val="0"/>
              </a:spcBef>
              <a:spcAft>
                <a:spcPts val="0"/>
              </a:spcAft>
              <a:buClr>
                <a:schemeClr val="dk2"/>
              </a:buClr>
              <a:buSzPts val="2400"/>
              <a:buNone/>
              <a:defRPr sz="3200">
                <a:solidFill>
                  <a:schemeClr val="dk2"/>
                </a:solidFill>
              </a:defRPr>
            </a:lvl9pPr>
          </a:lstStyle>
          <a:p>
            <a:endParaRPr/>
          </a:p>
        </p:txBody>
      </p:sp>
    </p:spTree>
    <p:extLst>
      <p:ext uri="{BB962C8B-B14F-4D97-AF65-F5344CB8AC3E}">
        <p14:creationId xmlns:p14="http://schemas.microsoft.com/office/powerpoint/2010/main" val="36370065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93" name="Google Shape;93;p16"/>
          <p:cNvPicPr preferRelativeResize="0"/>
          <p:nvPr/>
        </p:nvPicPr>
        <p:blipFill>
          <a:blip r:embed="rId3">
            <a:alphaModFix/>
          </a:blip>
          <a:stretch>
            <a:fillRect/>
          </a:stretch>
        </p:blipFill>
        <p:spPr>
          <a:xfrm>
            <a:off x="341033" y="248368"/>
            <a:ext cx="11509931" cy="6361265"/>
          </a:xfrm>
          <a:prstGeom prst="rect">
            <a:avLst/>
          </a:prstGeom>
          <a:noFill/>
          <a:ln>
            <a:noFill/>
          </a:ln>
        </p:spPr>
      </p:pic>
      <p:sp>
        <p:nvSpPr>
          <p:cNvPr id="94" name="Google Shape;94;p16"/>
          <p:cNvSpPr txBox="1">
            <a:spLocks noGrp="1"/>
          </p:cNvSpPr>
          <p:nvPr>
            <p:ph type="title"/>
          </p:nvPr>
        </p:nvSpPr>
        <p:spPr>
          <a:xfrm>
            <a:off x="803563" y="2680033"/>
            <a:ext cx="3594400" cy="65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800"/>
            </a:lvl1pPr>
            <a:lvl2pPr lvl="1" algn="r" rtl="0">
              <a:spcBef>
                <a:spcPts val="0"/>
              </a:spcBef>
              <a:spcAft>
                <a:spcPts val="0"/>
              </a:spcAft>
              <a:buSzPts val="3900"/>
              <a:buNone/>
              <a:defRPr sz="5200"/>
            </a:lvl2pPr>
            <a:lvl3pPr lvl="2" algn="r" rtl="0">
              <a:spcBef>
                <a:spcPts val="0"/>
              </a:spcBef>
              <a:spcAft>
                <a:spcPts val="0"/>
              </a:spcAft>
              <a:buSzPts val="3900"/>
              <a:buNone/>
              <a:defRPr sz="5200"/>
            </a:lvl3pPr>
            <a:lvl4pPr lvl="3" algn="r" rtl="0">
              <a:spcBef>
                <a:spcPts val="0"/>
              </a:spcBef>
              <a:spcAft>
                <a:spcPts val="0"/>
              </a:spcAft>
              <a:buSzPts val="3900"/>
              <a:buNone/>
              <a:defRPr sz="5200"/>
            </a:lvl4pPr>
            <a:lvl5pPr lvl="4" algn="r" rtl="0">
              <a:spcBef>
                <a:spcPts val="0"/>
              </a:spcBef>
              <a:spcAft>
                <a:spcPts val="0"/>
              </a:spcAft>
              <a:buSzPts val="3900"/>
              <a:buNone/>
              <a:defRPr sz="5200"/>
            </a:lvl5pPr>
            <a:lvl6pPr lvl="5" algn="r" rtl="0">
              <a:spcBef>
                <a:spcPts val="0"/>
              </a:spcBef>
              <a:spcAft>
                <a:spcPts val="0"/>
              </a:spcAft>
              <a:buSzPts val="3900"/>
              <a:buNone/>
              <a:defRPr sz="5200"/>
            </a:lvl6pPr>
            <a:lvl7pPr lvl="6" algn="r" rtl="0">
              <a:spcBef>
                <a:spcPts val="0"/>
              </a:spcBef>
              <a:spcAft>
                <a:spcPts val="0"/>
              </a:spcAft>
              <a:buSzPts val="3900"/>
              <a:buNone/>
              <a:defRPr sz="5200"/>
            </a:lvl7pPr>
            <a:lvl8pPr lvl="7" algn="r" rtl="0">
              <a:spcBef>
                <a:spcPts val="0"/>
              </a:spcBef>
              <a:spcAft>
                <a:spcPts val="0"/>
              </a:spcAft>
              <a:buSzPts val="3900"/>
              <a:buNone/>
              <a:defRPr sz="5200"/>
            </a:lvl8pPr>
            <a:lvl9pPr lvl="8" algn="r" rtl="0">
              <a:spcBef>
                <a:spcPts val="0"/>
              </a:spcBef>
              <a:spcAft>
                <a:spcPts val="0"/>
              </a:spcAft>
              <a:buSzPts val="3900"/>
              <a:buNone/>
              <a:defRPr sz="5200"/>
            </a:lvl9pPr>
          </a:lstStyle>
          <a:p>
            <a:endParaRPr/>
          </a:p>
        </p:txBody>
      </p:sp>
      <p:sp>
        <p:nvSpPr>
          <p:cNvPr id="95" name="Google Shape;95;p16"/>
          <p:cNvSpPr txBox="1">
            <a:spLocks noGrp="1"/>
          </p:cNvSpPr>
          <p:nvPr>
            <p:ph type="subTitle" idx="1"/>
          </p:nvPr>
        </p:nvSpPr>
        <p:spPr>
          <a:xfrm>
            <a:off x="1118935" y="3186491"/>
            <a:ext cx="3279200" cy="95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867">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7794037" y="2680033"/>
            <a:ext cx="35944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800"/>
            </a:lvl1pPr>
            <a:lvl2pPr lvl="1" rtl="0">
              <a:spcBef>
                <a:spcPts val="0"/>
              </a:spcBef>
              <a:spcAft>
                <a:spcPts val="0"/>
              </a:spcAft>
              <a:buSzPts val="3900"/>
              <a:buNone/>
              <a:defRPr sz="5200"/>
            </a:lvl2pPr>
            <a:lvl3pPr lvl="2" rtl="0">
              <a:spcBef>
                <a:spcPts val="0"/>
              </a:spcBef>
              <a:spcAft>
                <a:spcPts val="0"/>
              </a:spcAft>
              <a:buSzPts val="3900"/>
              <a:buNone/>
              <a:defRPr sz="5200"/>
            </a:lvl3pPr>
            <a:lvl4pPr lvl="3" rtl="0">
              <a:spcBef>
                <a:spcPts val="0"/>
              </a:spcBef>
              <a:spcAft>
                <a:spcPts val="0"/>
              </a:spcAft>
              <a:buSzPts val="3900"/>
              <a:buNone/>
              <a:defRPr sz="5200"/>
            </a:lvl4pPr>
            <a:lvl5pPr lvl="4" rtl="0">
              <a:spcBef>
                <a:spcPts val="0"/>
              </a:spcBef>
              <a:spcAft>
                <a:spcPts val="0"/>
              </a:spcAft>
              <a:buSzPts val="3900"/>
              <a:buNone/>
              <a:defRPr sz="5200"/>
            </a:lvl5pPr>
            <a:lvl6pPr lvl="5" rtl="0">
              <a:spcBef>
                <a:spcPts val="0"/>
              </a:spcBef>
              <a:spcAft>
                <a:spcPts val="0"/>
              </a:spcAft>
              <a:buSzPts val="3900"/>
              <a:buNone/>
              <a:defRPr sz="5200"/>
            </a:lvl6pPr>
            <a:lvl7pPr lvl="6" rtl="0">
              <a:spcBef>
                <a:spcPts val="0"/>
              </a:spcBef>
              <a:spcAft>
                <a:spcPts val="0"/>
              </a:spcAft>
              <a:buSzPts val="3900"/>
              <a:buNone/>
              <a:defRPr sz="5200"/>
            </a:lvl7pPr>
            <a:lvl8pPr lvl="7" rtl="0">
              <a:spcBef>
                <a:spcPts val="0"/>
              </a:spcBef>
              <a:spcAft>
                <a:spcPts val="0"/>
              </a:spcAft>
              <a:buSzPts val="3900"/>
              <a:buNone/>
              <a:defRPr sz="5200"/>
            </a:lvl8pPr>
            <a:lvl9pPr lvl="8" rtl="0">
              <a:spcBef>
                <a:spcPts val="0"/>
              </a:spcBef>
              <a:spcAft>
                <a:spcPts val="0"/>
              </a:spcAft>
              <a:buSzPts val="3900"/>
              <a:buNone/>
              <a:defRPr sz="5200"/>
            </a:lvl9pPr>
          </a:lstStyle>
          <a:p>
            <a:endParaRPr/>
          </a:p>
        </p:txBody>
      </p:sp>
      <p:sp>
        <p:nvSpPr>
          <p:cNvPr id="97" name="Google Shape;97;p16"/>
          <p:cNvSpPr txBox="1">
            <a:spLocks noGrp="1"/>
          </p:cNvSpPr>
          <p:nvPr>
            <p:ph type="subTitle" idx="3"/>
          </p:nvPr>
        </p:nvSpPr>
        <p:spPr>
          <a:xfrm>
            <a:off x="7794029" y="3186500"/>
            <a:ext cx="3279200" cy="95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867">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803563" y="4599599"/>
            <a:ext cx="3594400" cy="65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800"/>
            </a:lvl1pPr>
            <a:lvl2pPr lvl="1" algn="r" rtl="0">
              <a:spcBef>
                <a:spcPts val="0"/>
              </a:spcBef>
              <a:spcAft>
                <a:spcPts val="0"/>
              </a:spcAft>
              <a:buSzPts val="3900"/>
              <a:buNone/>
              <a:defRPr sz="5200"/>
            </a:lvl2pPr>
            <a:lvl3pPr lvl="2" algn="r" rtl="0">
              <a:spcBef>
                <a:spcPts val="0"/>
              </a:spcBef>
              <a:spcAft>
                <a:spcPts val="0"/>
              </a:spcAft>
              <a:buSzPts val="3900"/>
              <a:buNone/>
              <a:defRPr sz="5200"/>
            </a:lvl3pPr>
            <a:lvl4pPr lvl="3" algn="r" rtl="0">
              <a:spcBef>
                <a:spcPts val="0"/>
              </a:spcBef>
              <a:spcAft>
                <a:spcPts val="0"/>
              </a:spcAft>
              <a:buSzPts val="3900"/>
              <a:buNone/>
              <a:defRPr sz="5200"/>
            </a:lvl4pPr>
            <a:lvl5pPr lvl="4" algn="r" rtl="0">
              <a:spcBef>
                <a:spcPts val="0"/>
              </a:spcBef>
              <a:spcAft>
                <a:spcPts val="0"/>
              </a:spcAft>
              <a:buSzPts val="3900"/>
              <a:buNone/>
              <a:defRPr sz="5200"/>
            </a:lvl5pPr>
            <a:lvl6pPr lvl="5" algn="r" rtl="0">
              <a:spcBef>
                <a:spcPts val="0"/>
              </a:spcBef>
              <a:spcAft>
                <a:spcPts val="0"/>
              </a:spcAft>
              <a:buSzPts val="3900"/>
              <a:buNone/>
              <a:defRPr sz="5200"/>
            </a:lvl6pPr>
            <a:lvl7pPr lvl="6" algn="r" rtl="0">
              <a:spcBef>
                <a:spcPts val="0"/>
              </a:spcBef>
              <a:spcAft>
                <a:spcPts val="0"/>
              </a:spcAft>
              <a:buSzPts val="3900"/>
              <a:buNone/>
              <a:defRPr sz="5200"/>
            </a:lvl7pPr>
            <a:lvl8pPr lvl="7" algn="r" rtl="0">
              <a:spcBef>
                <a:spcPts val="0"/>
              </a:spcBef>
              <a:spcAft>
                <a:spcPts val="0"/>
              </a:spcAft>
              <a:buSzPts val="3900"/>
              <a:buNone/>
              <a:defRPr sz="5200"/>
            </a:lvl8pPr>
            <a:lvl9pPr lvl="8" algn="r" rtl="0">
              <a:spcBef>
                <a:spcPts val="0"/>
              </a:spcBef>
              <a:spcAft>
                <a:spcPts val="0"/>
              </a:spcAft>
              <a:buSzPts val="3900"/>
              <a:buNone/>
              <a:defRPr sz="5200"/>
            </a:lvl9pPr>
          </a:lstStyle>
          <a:p>
            <a:endParaRPr/>
          </a:p>
        </p:txBody>
      </p:sp>
      <p:sp>
        <p:nvSpPr>
          <p:cNvPr id="99" name="Google Shape;99;p16"/>
          <p:cNvSpPr txBox="1">
            <a:spLocks noGrp="1"/>
          </p:cNvSpPr>
          <p:nvPr>
            <p:ph type="subTitle" idx="5"/>
          </p:nvPr>
        </p:nvSpPr>
        <p:spPr>
          <a:xfrm>
            <a:off x="1118935" y="5117697"/>
            <a:ext cx="3279200" cy="95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867">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7794037" y="4599593"/>
            <a:ext cx="35944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800"/>
            </a:lvl1pPr>
            <a:lvl2pPr lvl="1" rtl="0">
              <a:spcBef>
                <a:spcPts val="0"/>
              </a:spcBef>
              <a:spcAft>
                <a:spcPts val="0"/>
              </a:spcAft>
              <a:buSzPts val="3900"/>
              <a:buNone/>
              <a:defRPr sz="5200"/>
            </a:lvl2pPr>
            <a:lvl3pPr lvl="2" rtl="0">
              <a:spcBef>
                <a:spcPts val="0"/>
              </a:spcBef>
              <a:spcAft>
                <a:spcPts val="0"/>
              </a:spcAft>
              <a:buSzPts val="3900"/>
              <a:buNone/>
              <a:defRPr sz="5200"/>
            </a:lvl3pPr>
            <a:lvl4pPr lvl="3" rtl="0">
              <a:spcBef>
                <a:spcPts val="0"/>
              </a:spcBef>
              <a:spcAft>
                <a:spcPts val="0"/>
              </a:spcAft>
              <a:buSzPts val="3900"/>
              <a:buNone/>
              <a:defRPr sz="5200"/>
            </a:lvl4pPr>
            <a:lvl5pPr lvl="4" rtl="0">
              <a:spcBef>
                <a:spcPts val="0"/>
              </a:spcBef>
              <a:spcAft>
                <a:spcPts val="0"/>
              </a:spcAft>
              <a:buSzPts val="3900"/>
              <a:buNone/>
              <a:defRPr sz="5200"/>
            </a:lvl5pPr>
            <a:lvl6pPr lvl="5" rtl="0">
              <a:spcBef>
                <a:spcPts val="0"/>
              </a:spcBef>
              <a:spcAft>
                <a:spcPts val="0"/>
              </a:spcAft>
              <a:buSzPts val="3900"/>
              <a:buNone/>
              <a:defRPr sz="5200"/>
            </a:lvl6pPr>
            <a:lvl7pPr lvl="6" rtl="0">
              <a:spcBef>
                <a:spcPts val="0"/>
              </a:spcBef>
              <a:spcAft>
                <a:spcPts val="0"/>
              </a:spcAft>
              <a:buSzPts val="3900"/>
              <a:buNone/>
              <a:defRPr sz="5200"/>
            </a:lvl7pPr>
            <a:lvl8pPr lvl="7" rtl="0">
              <a:spcBef>
                <a:spcPts val="0"/>
              </a:spcBef>
              <a:spcAft>
                <a:spcPts val="0"/>
              </a:spcAft>
              <a:buSzPts val="3900"/>
              <a:buNone/>
              <a:defRPr sz="5200"/>
            </a:lvl8pPr>
            <a:lvl9pPr lvl="8" rtl="0">
              <a:spcBef>
                <a:spcPts val="0"/>
              </a:spcBef>
              <a:spcAft>
                <a:spcPts val="0"/>
              </a:spcAft>
              <a:buSzPts val="3900"/>
              <a:buNone/>
              <a:defRPr sz="5200"/>
            </a:lvl9pPr>
          </a:lstStyle>
          <a:p>
            <a:endParaRPr/>
          </a:p>
        </p:txBody>
      </p:sp>
      <p:sp>
        <p:nvSpPr>
          <p:cNvPr id="101" name="Google Shape;101;p16"/>
          <p:cNvSpPr txBox="1">
            <a:spLocks noGrp="1"/>
          </p:cNvSpPr>
          <p:nvPr>
            <p:ph type="subTitle" idx="7"/>
          </p:nvPr>
        </p:nvSpPr>
        <p:spPr>
          <a:xfrm>
            <a:off x="7794029" y="5117701"/>
            <a:ext cx="3279200" cy="95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867">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336433" y="948241"/>
            <a:ext cx="32052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53421933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Percentages">
  <p:cSld name="Percentages">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2464736" y="4078045"/>
            <a:ext cx="2757901" cy="236372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9018635" y="1155545"/>
            <a:ext cx="2757900" cy="236372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72233" y="179867"/>
            <a:ext cx="11165635" cy="6498299"/>
          </a:xfrm>
          <a:prstGeom prst="rect">
            <a:avLst/>
          </a:prstGeom>
          <a:noFill/>
          <a:ln>
            <a:noFill/>
          </a:ln>
        </p:spPr>
      </p:pic>
      <p:sp>
        <p:nvSpPr>
          <p:cNvPr id="108" name="Google Shape;108;p17"/>
          <p:cNvSpPr txBox="1">
            <a:spLocks noGrp="1"/>
          </p:cNvSpPr>
          <p:nvPr>
            <p:ph type="title" hasCustomPrompt="1"/>
          </p:nvPr>
        </p:nvSpPr>
        <p:spPr>
          <a:xfrm>
            <a:off x="1735267" y="3626384"/>
            <a:ext cx="2801600" cy="8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5600" b="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9" name="Google Shape;109;p17"/>
          <p:cNvSpPr txBox="1">
            <a:spLocks noGrp="1"/>
          </p:cNvSpPr>
          <p:nvPr>
            <p:ph type="subTitle" idx="1"/>
          </p:nvPr>
        </p:nvSpPr>
        <p:spPr>
          <a:xfrm>
            <a:off x="1735267" y="4511184"/>
            <a:ext cx="28016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4695200" y="3626384"/>
            <a:ext cx="2801600" cy="8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5600" b="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1" name="Google Shape;111;p17"/>
          <p:cNvSpPr txBox="1">
            <a:spLocks noGrp="1"/>
          </p:cNvSpPr>
          <p:nvPr>
            <p:ph type="subTitle" idx="3"/>
          </p:nvPr>
        </p:nvSpPr>
        <p:spPr>
          <a:xfrm>
            <a:off x="4695200" y="4511184"/>
            <a:ext cx="28016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7655133" y="3626384"/>
            <a:ext cx="2801600" cy="8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5600" b="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3" name="Google Shape;113;p17"/>
          <p:cNvSpPr txBox="1">
            <a:spLocks noGrp="1"/>
          </p:cNvSpPr>
          <p:nvPr>
            <p:ph type="subTitle" idx="5"/>
          </p:nvPr>
        </p:nvSpPr>
        <p:spPr>
          <a:xfrm>
            <a:off x="7655133" y="4511184"/>
            <a:ext cx="28016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376813340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 Two Columns">
  <p:cSld name="Title + Two Columns">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16" name="Google Shape;116;p18"/>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117" name="Google Shape;117;p18"/>
          <p:cNvSpPr txBox="1">
            <a:spLocks noGrp="1"/>
          </p:cNvSpPr>
          <p:nvPr>
            <p:ph type="title"/>
          </p:nvPr>
        </p:nvSpPr>
        <p:spPr>
          <a:xfrm>
            <a:off x="8221400" y="1577613"/>
            <a:ext cx="28536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118" name="Google Shape;118;p18"/>
          <p:cNvSpPr txBox="1">
            <a:spLocks noGrp="1"/>
          </p:cNvSpPr>
          <p:nvPr>
            <p:ph type="subTitle" idx="1"/>
          </p:nvPr>
        </p:nvSpPr>
        <p:spPr>
          <a:xfrm>
            <a:off x="8221400" y="2160500"/>
            <a:ext cx="2853600" cy="122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2133">
                <a:solidFill>
                  <a:schemeClr val="dk2"/>
                </a:solidFill>
              </a:defRPr>
            </a:lvl1pPr>
            <a:lvl2pPr lvl="1" rtl="0">
              <a:lnSpc>
                <a:spcPct val="100000"/>
              </a:lnSpc>
              <a:spcBef>
                <a:spcPts val="0"/>
              </a:spcBef>
              <a:spcAft>
                <a:spcPts val="0"/>
              </a:spcAft>
              <a:buClr>
                <a:schemeClr val="dk2"/>
              </a:buClr>
              <a:buSzPts val="1600"/>
              <a:buNone/>
              <a:defRPr sz="2133">
                <a:solidFill>
                  <a:schemeClr val="dk2"/>
                </a:solidFill>
              </a:defRPr>
            </a:lvl2pPr>
            <a:lvl3pPr lvl="2" rtl="0">
              <a:lnSpc>
                <a:spcPct val="100000"/>
              </a:lnSpc>
              <a:spcBef>
                <a:spcPts val="0"/>
              </a:spcBef>
              <a:spcAft>
                <a:spcPts val="0"/>
              </a:spcAft>
              <a:buClr>
                <a:schemeClr val="dk2"/>
              </a:buClr>
              <a:buSzPts val="1600"/>
              <a:buNone/>
              <a:defRPr sz="2133">
                <a:solidFill>
                  <a:schemeClr val="dk2"/>
                </a:solidFill>
              </a:defRPr>
            </a:lvl3pPr>
            <a:lvl4pPr lvl="3" rtl="0">
              <a:lnSpc>
                <a:spcPct val="100000"/>
              </a:lnSpc>
              <a:spcBef>
                <a:spcPts val="0"/>
              </a:spcBef>
              <a:spcAft>
                <a:spcPts val="0"/>
              </a:spcAft>
              <a:buClr>
                <a:schemeClr val="dk2"/>
              </a:buClr>
              <a:buSzPts val="1600"/>
              <a:buNone/>
              <a:defRPr sz="2133">
                <a:solidFill>
                  <a:schemeClr val="dk2"/>
                </a:solidFill>
              </a:defRPr>
            </a:lvl4pPr>
            <a:lvl5pPr lvl="4" rtl="0">
              <a:lnSpc>
                <a:spcPct val="100000"/>
              </a:lnSpc>
              <a:spcBef>
                <a:spcPts val="0"/>
              </a:spcBef>
              <a:spcAft>
                <a:spcPts val="0"/>
              </a:spcAft>
              <a:buClr>
                <a:schemeClr val="dk2"/>
              </a:buClr>
              <a:buSzPts val="1600"/>
              <a:buNone/>
              <a:defRPr sz="2133">
                <a:solidFill>
                  <a:schemeClr val="dk2"/>
                </a:solidFill>
              </a:defRPr>
            </a:lvl5pPr>
            <a:lvl6pPr lvl="5" rtl="0">
              <a:lnSpc>
                <a:spcPct val="100000"/>
              </a:lnSpc>
              <a:spcBef>
                <a:spcPts val="0"/>
              </a:spcBef>
              <a:spcAft>
                <a:spcPts val="0"/>
              </a:spcAft>
              <a:buClr>
                <a:schemeClr val="dk2"/>
              </a:buClr>
              <a:buSzPts val="1600"/>
              <a:buNone/>
              <a:defRPr sz="2133">
                <a:solidFill>
                  <a:schemeClr val="dk2"/>
                </a:solidFill>
              </a:defRPr>
            </a:lvl6pPr>
            <a:lvl7pPr lvl="6" rtl="0">
              <a:lnSpc>
                <a:spcPct val="100000"/>
              </a:lnSpc>
              <a:spcBef>
                <a:spcPts val="0"/>
              </a:spcBef>
              <a:spcAft>
                <a:spcPts val="0"/>
              </a:spcAft>
              <a:buClr>
                <a:schemeClr val="dk2"/>
              </a:buClr>
              <a:buSzPts val="1600"/>
              <a:buNone/>
              <a:defRPr sz="2133">
                <a:solidFill>
                  <a:schemeClr val="dk2"/>
                </a:solidFill>
              </a:defRPr>
            </a:lvl7pPr>
            <a:lvl8pPr lvl="7" rtl="0">
              <a:lnSpc>
                <a:spcPct val="100000"/>
              </a:lnSpc>
              <a:spcBef>
                <a:spcPts val="0"/>
              </a:spcBef>
              <a:spcAft>
                <a:spcPts val="0"/>
              </a:spcAft>
              <a:buClr>
                <a:schemeClr val="dk2"/>
              </a:buClr>
              <a:buSzPts val="1600"/>
              <a:buNone/>
              <a:defRPr sz="2133">
                <a:solidFill>
                  <a:schemeClr val="dk2"/>
                </a:solidFill>
              </a:defRPr>
            </a:lvl8pPr>
            <a:lvl9pPr lvl="8"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119" name="Google Shape;119;p18"/>
          <p:cNvSpPr txBox="1">
            <a:spLocks noGrp="1"/>
          </p:cNvSpPr>
          <p:nvPr>
            <p:ph type="title" idx="2"/>
          </p:nvPr>
        </p:nvSpPr>
        <p:spPr>
          <a:xfrm>
            <a:off x="8221387" y="3571113"/>
            <a:ext cx="2853600" cy="651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120" name="Google Shape;120;p18"/>
          <p:cNvSpPr txBox="1">
            <a:spLocks noGrp="1"/>
          </p:cNvSpPr>
          <p:nvPr>
            <p:ph type="subTitle" idx="3"/>
          </p:nvPr>
        </p:nvSpPr>
        <p:spPr>
          <a:xfrm>
            <a:off x="8221400" y="4154011"/>
            <a:ext cx="2853600" cy="122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2133">
                <a:solidFill>
                  <a:schemeClr val="dk2"/>
                </a:solidFill>
              </a:defRPr>
            </a:lvl1pPr>
            <a:lvl2pPr lvl="1" rtl="0">
              <a:lnSpc>
                <a:spcPct val="100000"/>
              </a:lnSpc>
              <a:spcBef>
                <a:spcPts val="0"/>
              </a:spcBef>
              <a:spcAft>
                <a:spcPts val="0"/>
              </a:spcAft>
              <a:buClr>
                <a:schemeClr val="dk2"/>
              </a:buClr>
              <a:buSzPts val="1600"/>
              <a:buNone/>
              <a:defRPr sz="2133">
                <a:solidFill>
                  <a:schemeClr val="dk2"/>
                </a:solidFill>
              </a:defRPr>
            </a:lvl2pPr>
            <a:lvl3pPr lvl="2" rtl="0">
              <a:lnSpc>
                <a:spcPct val="100000"/>
              </a:lnSpc>
              <a:spcBef>
                <a:spcPts val="0"/>
              </a:spcBef>
              <a:spcAft>
                <a:spcPts val="0"/>
              </a:spcAft>
              <a:buClr>
                <a:schemeClr val="dk2"/>
              </a:buClr>
              <a:buSzPts val="1600"/>
              <a:buNone/>
              <a:defRPr sz="2133">
                <a:solidFill>
                  <a:schemeClr val="dk2"/>
                </a:solidFill>
              </a:defRPr>
            </a:lvl3pPr>
            <a:lvl4pPr lvl="3" rtl="0">
              <a:lnSpc>
                <a:spcPct val="100000"/>
              </a:lnSpc>
              <a:spcBef>
                <a:spcPts val="0"/>
              </a:spcBef>
              <a:spcAft>
                <a:spcPts val="0"/>
              </a:spcAft>
              <a:buClr>
                <a:schemeClr val="dk2"/>
              </a:buClr>
              <a:buSzPts val="1600"/>
              <a:buNone/>
              <a:defRPr sz="2133">
                <a:solidFill>
                  <a:schemeClr val="dk2"/>
                </a:solidFill>
              </a:defRPr>
            </a:lvl4pPr>
            <a:lvl5pPr lvl="4" rtl="0">
              <a:lnSpc>
                <a:spcPct val="100000"/>
              </a:lnSpc>
              <a:spcBef>
                <a:spcPts val="0"/>
              </a:spcBef>
              <a:spcAft>
                <a:spcPts val="0"/>
              </a:spcAft>
              <a:buClr>
                <a:schemeClr val="dk2"/>
              </a:buClr>
              <a:buSzPts val="1600"/>
              <a:buNone/>
              <a:defRPr sz="2133">
                <a:solidFill>
                  <a:schemeClr val="dk2"/>
                </a:solidFill>
              </a:defRPr>
            </a:lvl5pPr>
            <a:lvl6pPr lvl="5" rtl="0">
              <a:lnSpc>
                <a:spcPct val="100000"/>
              </a:lnSpc>
              <a:spcBef>
                <a:spcPts val="0"/>
              </a:spcBef>
              <a:spcAft>
                <a:spcPts val="0"/>
              </a:spcAft>
              <a:buClr>
                <a:schemeClr val="dk2"/>
              </a:buClr>
              <a:buSzPts val="1600"/>
              <a:buNone/>
              <a:defRPr sz="2133">
                <a:solidFill>
                  <a:schemeClr val="dk2"/>
                </a:solidFill>
              </a:defRPr>
            </a:lvl6pPr>
            <a:lvl7pPr lvl="6" rtl="0">
              <a:lnSpc>
                <a:spcPct val="100000"/>
              </a:lnSpc>
              <a:spcBef>
                <a:spcPts val="0"/>
              </a:spcBef>
              <a:spcAft>
                <a:spcPts val="0"/>
              </a:spcAft>
              <a:buClr>
                <a:schemeClr val="dk2"/>
              </a:buClr>
              <a:buSzPts val="1600"/>
              <a:buNone/>
              <a:defRPr sz="2133">
                <a:solidFill>
                  <a:schemeClr val="dk2"/>
                </a:solidFill>
              </a:defRPr>
            </a:lvl7pPr>
            <a:lvl8pPr lvl="7" rtl="0">
              <a:lnSpc>
                <a:spcPct val="100000"/>
              </a:lnSpc>
              <a:spcBef>
                <a:spcPts val="0"/>
              </a:spcBef>
              <a:spcAft>
                <a:spcPts val="0"/>
              </a:spcAft>
              <a:buClr>
                <a:schemeClr val="dk2"/>
              </a:buClr>
              <a:buSzPts val="1600"/>
              <a:buNone/>
              <a:defRPr sz="2133">
                <a:solidFill>
                  <a:schemeClr val="dk2"/>
                </a:solidFill>
              </a:defRPr>
            </a:lvl8pPr>
            <a:lvl9pPr lvl="8"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121" name="Google Shape;121;p18"/>
          <p:cNvSpPr txBox="1">
            <a:spLocks noGrp="1"/>
          </p:cNvSpPr>
          <p:nvPr>
            <p:ph type="title" idx="4"/>
          </p:nvPr>
        </p:nvSpPr>
        <p:spPr>
          <a:xfrm>
            <a:off x="1336433" y="948233"/>
            <a:ext cx="3555600" cy="15552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272402565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24" name="Google Shape;124;p19"/>
          <p:cNvPicPr preferRelativeResize="0"/>
          <p:nvPr/>
        </p:nvPicPr>
        <p:blipFill>
          <a:blip r:embed="rId3">
            <a:alphaModFix/>
          </a:blip>
          <a:stretch>
            <a:fillRect/>
          </a:stretch>
        </p:blipFill>
        <p:spPr>
          <a:xfrm>
            <a:off x="341033" y="248368"/>
            <a:ext cx="11509931" cy="6361265"/>
          </a:xfrm>
          <a:prstGeom prst="rect">
            <a:avLst/>
          </a:prstGeom>
          <a:noFill/>
          <a:ln>
            <a:noFill/>
          </a:ln>
        </p:spPr>
      </p:pic>
      <p:sp>
        <p:nvSpPr>
          <p:cNvPr id="125" name="Google Shape;125;p19"/>
          <p:cNvSpPr txBox="1">
            <a:spLocks noGrp="1"/>
          </p:cNvSpPr>
          <p:nvPr>
            <p:ph type="title"/>
          </p:nvPr>
        </p:nvSpPr>
        <p:spPr>
          <a:xfrm>
            <a:off x="1209960" y="3686709"/>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126" name="Google Shape;126;p19"/>
          <p:cNvSpPr txBox="1">
            <a:spLocks noGrp="1"/>
          </p:cNvSpPr>
          <p:nvPr>
            <p:ph type="subTitle" idx="1"/>
          </p:nvPr>
        </p:nvSpPr>
        <p:spPr>
          <a:xfrm>
            <a:off x="1517133" y="4306423"/>
            <a:ext cx="3276000" cy="154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
        <p:nvSpPr>
          <p:cNvPr id="127" name="Google Shape;127;p19"/>
          <p:cNvSpPr txBox="1">
            <a:spLocks noGrp="1"/>
          </p:cNvSpPr>
          <p:nvPr>
            <p:ph type="title" idx="2"/>
          </p:nvPr>
        </p:nvSpPr>
        <p:spPr>
          <a:xfrm>
            <a:off x="7091640" y="3686709"/>
            <a:ext cx="38904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800"/>
            </a:lvl1pPr>
            <a:lvl2pPr lvl="1" algn="ctr" rtl="0">
              <a:spcBef>
                <a:spcPts val="0"/>
              </a:spcBef>
              <a:spcAft>
                <a:spcPts val="0"/>
              </a:spcAft>
              <a:buSzPts val="3900"/>
              <a:buNone/>
              <a:defRPr sz="5200"/>
            </a:lvl2pPr>
            <a:lvl3pPr lvl="2" algn="ctr" rtl="0">
              <a:spcBef>
                <a:spcPts val="0"/>
              </a:spcBef>
              <a:spcAft>
                <a:spcPts val="0"/>
              </a:spcAft>
              <a:buSzPts val="3900"/>
              <a:buNone/>
              <a:defRPr sz="5200"/>
            </a:lvl3pPr>
            <a:lvl4pPr lvl="3" algn="ctr" rtl="0">
              <a:spcBef>
                <a:spcPts val="0"/>
              </a:spcBef>
              <a:spcAft>
                <a:spcPts val="0"/>
              </a:spcAft>
              <a:buSzPts val="3900"/>
              <a:buNone/>
              <a:defRPr sz="5200"/>
            </a:lvl4pPr>
            <a:lvl5pPr lvl="4" algn="ctr" rtl="0">
              <a:spcBef>
                <a:spcPts val="0"/>
              </a:spcBef>
              <a:spcAft>
                <a:spcPts val="0"/>
              </a:spcAft>
              <a:buSzPts val="3900"/>
              <a:buNone/>
              <a:defRPr sz="5200"/>
            </a:lvl5pPr>
            <a:lvl6pPr lvl="5" algn="ctr" rtl="0">
              <a:spcBef>
                <a:spcPts val="0"/>
              </a:spcBef>
              <a:spcAft>
                <a:spcPts val="0"/>
              </a:spcAft>
              <a:buSzPts val="3900"/>
              <a:buNone/>
              <a:defRPr sz="5200"/>
            </a:lvl6pPr>
            <a:lvl7pPr lvl="6" algn="ctr" rtl="0">
              <a:spcBef>
                <a:spcPts val="0"/>
              </a:spcBef>
              <a:spcAft>
                <a:spcPts val="0"/>
              </a:spcAft>
              <a:buSzPts val="3900"/>
              <a:buNone/>
              <a:defRPr sz="5200"/>
            </a:lvl7pPr>
            <a:lvl8pPr lvl="7" algn="ctr" rtl="0">
              <a:spcBef>
                <a:spcPts val="0"/>
              </a:spcBef>
              <a:spcAft>
                <a:spcPts val="0"/>
              </a:spcAft>
              <a:buSzPts val="3900"/>
              <a:buNone/>
              <a:defRPr sz="5200"/>
            </a:lvl8pPr>
            <a:lvl9pPr lvl="8" algn="ctr" rtl="0">
              <a:spcBef>
                <a:spcPts val="0"/>
              </a:spcBef>
              <a:spcAft>
                <a:spcPts val="0"/>
              </a:spcAft>
              <a:buSzPts val="3900"/>
              <a:buNone/>
              <a:defRPr sz="5200"/>
            </a:lvl9pPr>
          </a:lstStyle>
          <a:p>
            <a:endParaRPr/>
          </a:p>
        </p:txBody>
      </p:sp>
      <p:sp>
        <p:nvSpPr>
          <p:cNvPr id="128" name="Google Shape;128;p19"/>
          <p:cNvSpPr txBox="1">
            <a:spLocks noGrp="1"/>
          </p:cNvSpPr>
          <p:nvPr>
            <p:ph type="subTitle" idx="3"/>
          </p:nvPr>
        </p:nvSpPr>
        <p:spPr>
          <a:xfrm>
            <a:off x="7398827" y="4306423"/>
            <a:ext cx="3276000" cy="154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2133">
                <a:solidFill>
                  <a:schemeClr val="dk2"/>
                </a:solidFill>
              </a:defRPr>
            </a:lvl1pPr>
            <a:lvl2pPr lvl="1" algn="ctr" rtl="0">
              <a:lnSpc>
                <a:spcPct val="100000"/>
              </a:lnSpc>
              <a:spcBef>
                <a:spcPts val="0"/>
              </a:spcBef>
              <a:spcAft>
                <a:spcPts val="0"/>
              </a:spcAft>
              <a:buClr>
                <a:schemeClr val="dk2"/>
              </a:buClr>
              <a:buSzPts val="1600"/>
              <a:buNone/>
              <a:defRPr sz="2133">
                <a:solidFill>
                  <a:schemeClr val="dk2"/>
                </a:solidFill>
              </a:defRPr>
            </a:lvl2pPr>
            <a:lvl3pPr lvl="2" algn="ctr" rtl="0">
              <a:lnSpc>
                <a:spcPct val="100000"/>
              </a:lnSpc>
              <a:spcBef>
                <a:spcPts val="0"/>
              </a:spcBef>
              <a:spcAft>
                <a:spcPts val="0"/>
              </a:spcAft>
              <a:buClr>
                <a:schemeClr val="dk2"/>
              </a:buClr>
              <a:buSzPts val="1600"/>
              <a:buNone/>
              <a:defRPr sz="2133">
                <a:solidFill>
                  <a:schemeClr val="dk2"/>
                </a:solidFill>
              </a:defRPr>
            </a:lvl3pPr>
            <a:lvl4pPr lvl="3" algn="ctr" rtl="0">
              <a:lnSpc>
                <a:spcPct val="100000"/>
              </a:lnSpc>
              <a:spcBef>
                <a:spcPts val="0"/>
              </a:spcBef>
              <a:spcAft>
                <a:spcPts val="0"/>
              </a:spcAft>
              <a:buClr>
                <a:schemeClr val="dk2"/>
              </a:buClr>
              <a:buSzPts val="1600"/>
              <a:buNone/>
              <a:defRPr sz="2133">
                <a:solidFill>
                  <a:schemeClr val="dk2"/>
                </a:solidFill>
              </a:defRPr>
            </a:lvl4pPr>
            <a:lvl5pPr lvl="4" algn="ctr" rtl="0">
              <a:lnSpc>
                <a:spcPct val="100000"/>
              </a:lnSpc>
              <a:spcBef>
                <a:spcPts val="0"/>
              </a:spcBef>
              <a:spcAft>
                <a:spcPts val="0"/>
              </a:spcAft>
              <a:buClr>
                <a:schemeClr val="dk2"/>
              </a:buClr>
              <a:buSzPts val="1600"/>
              <a:buNone/>
              <a:defRPr sz="2133">
                <a:solidFill>
                  <a:schemeClr val="dk2"/>
                </a:solidFill>
              </a:defRPr>
            </a:lvl5pPr>
            <a:lvl6pPr lvl="5" algn="ctr" rtl="0">
              <a:lnSpc>
                <a:spcPct val="100000"/>
              </a:lnSpc>
              <a:spcBef>
                <a:spcPts val="0"/>
              </a:spcBef>
              <a:spcAft>
                <a:spcPts val="0"/>
              </a:spcAft>
              <a:buClr>
                <a:schemeClr val="dk2"/>
              </a:buClr>
              <a:buSzPts val="1600"/>
              <a:buNone/>
              <a:defRPr sz="2133">
                <a:solidFill>
                  <a:schemeClr val="dk2"/>
                </a:solidFill>
              </a:defRPr>
            </a:lvl6pPr>
            <a:lvl7pPr lvl="6" algn="ctr" rtl="0">
              <a:lnSpc>
                <a:spcPct val="100000"/>
              </a:lnSpc>
              <a:spcBef>
                <a:spcPts val="0"/>
              </a:spcBef>
              <a:spcAft>
                <a:spcPts val="0"/>
              </a:spcAft>
              <a:buClr>
                <a:schemeClr val="dk2"/>
              </a:buClr>
              <a:buSzPts val="1600"/>
              <a:buNone/>
              <a:defRPr sz="2133">
                <a:solidFill>
                  <a:schemeClr val="dk2"/>
                </a:solidFill>
              </a:defRPr>
            </a:lvl7pPr>
            <a:lvl8pPr lvl="7" algn="ctr" rtl="0">
              <a:lnSpc>
                <a:spcPct val="100000"/>
              </a:lnSpc>
              <a:spcBef>
                <a:spcPts val="0"/>
              </a:spcBef>
              <a:spcAft>
                <a:spcPts val="0"/>
              </a:spcAft>
              <a:buClr>
                <a:schemeClr val="dk2"/>
              </a:buClr>
              <a:buSzPts val="1600"/>
              <a:buNone/>
              <a:defRPr sz="2133">
                <a:solidFill>
                  <a:schemeClr val="dk2"/>
                </a:solidFill>
              </a:defRPr>
            </a:lvl8pPr>
            <a:lvl9pPr lvl="8" algn="ctr" rtl="0">
              <a:lnSpc>
                <a:spcPct val="100000"/>
              </a:lnSpc>
              <a:spcBef>
                <a:spcPts val="0"/>
              </a:spcBef>
              <a:spcAft>
                <a:spcPts val="0"/>
              </a:spcAft>
              <a:buClr>
                <a:schemeClr val="dk2"/>
              </a:buClr>
              <a:buSzPts val="1600"/>
              <a:buNone/>
              <a:defRPr sz="2133">
                <a:solidFill>
                  <a:schemeClr val="dk2"/>
                </a:solidFill>
              </a:defRPr>
            </a:lvl9pPr>
          </a:lstStyle>
          <a:p>
            <a:endParaRPr/>
          </a:p>
        </p:txBody>
      </p:sp>
    </p:spTree>
    <p:extLst>
      <p:ext uri="{BB962C8B-B14F-4D97-AF65-F5344CB8AC3E}">
        <p14:creationId xmlns:p14="http://schemas.microsoft.com/office/powerpoint/2010/main" val="62066617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513183" y="179867"/>
            <a:ext cx="11165635" cy="6498299"/>
          </a:xfrm>
          <a:prstGeom prst="rect">
            <a:avLst/>
          </a:prstGeom>
          <a:noFill/>
          <a:ln>
            <a:noFill/>
          </a:ln>
        </p:spPr>
      </p:pic>
      <p:sp>
        <p:nvSpPr>
          <p:cNvPr id="132" name="Google Shape;132;p20"/>
          <p:cNvSpPr txBox="1">
            <a:spLocks noGrp="1"/>
          </p:cNvSpPr>
          <p:nvPr>
            <p:ph type="title"/>
          </p:nvPr>
        </p:nvSpPr>
        <p:spPr>
          <a:xfrm>
            <a:off x="3077400" y="948233"/>
            <a:ext cx="6037200" cy="763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66467232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513183" y="179867"/>
            <a:ext cx="11165635" cy="6498299"/>
          </a:xfrm>
          <a:prstGeom prst="rect">
            <a:avLst/>
          </a:prstGeom>
          <a:noFill/>
          <a:ln>
            <a:noFill/>
          </a:ln>
        </p:spPr>
      </p:pic>
      <p:sp>
        <p:nvSpPr>
          <p:cNvPr id="136" name="Google Shape;136;p21"/>
          <p:cNvSpPr txBox="1">
            <a:spLocks noGrp="1"/>
          </p:cNvSpPr>
          <p:nvPr>
            <p:ph type="title"/>
          </p:nvPr>
        </p:nvSpPr>
        <p:spPr>
          <a:xfrm>
            <a:off x="3077400" y="948233"/>
            <a:ext cx="6037200" cy="763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2219100" y="2382967"/>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8" name="Google Shape;138;p21"/>
          <p:cNvSpPr txBox="1">
            <a:spLocks noGrp="1"/>
          </p:cNvSpPr>
          <p:nvPr>
            <p:ph type="subTitle" idx="1"/>
          </p:nvPr>
        </p:nvSpPr>
        <p:spPr>
          <a:xfrm>
            <a:off x="2219112" y="2864264"/>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5089945" y="2382967"/>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40" name="Google Shape;140;p21"/>
          <p:cNvSpPr txBox="1">
            <a:spLocks noGrp="1"/>
          </p:cNvSpPr>
          <p:nvPr>
            <p:ph type="subTitle" idx="4"/>
          </p:nvPr>
        </p:nvSpPr>
        <p:spPr>
          <a:xfrm>
            <a:off x="5089957" y="2864264"/>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7960789" y="2382967"/>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42" name="Google Shape;142;p21"/>
          <p:cNvSpPr txBox="1">
            <a:spLocks noGrp="1"/>
          </p:cNvSpPr>
          <p:nvPr>
            <p:ph type="subTitle" idx="6"/>
          </p:nvPr>
        </p:nvSpPr>
        <p:spPr>
          <a:xfrm>
            <a:off x="7960803" y="2864264"/>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2219100" y="4268033"/>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44" name="Google Shape;144;p21"/>
          <p:cNvSpPr txBox="1">
            <a:spLocks noGrp="1"/>
          </p:cNvSpPr>
          <p:nvPr>
            <p:ph type="subTitle" idx="8"/>
          </p:nvPr>
        </p:nvSpPr>
        <p:spPr>
          <a:xfrm>
            <a:off x="2219112" y="4749331"/>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5089945" y="4268033"/>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46" name="Google Shape;146;p21"/>
          <p:cNvSpPr txBox="1">
            <a:spLocks noGrp="1"/>
          </p:cNvSpPr>
          <p:nvPr>
            <p:ph type="subTitle" idx="13"/>
          </p:nvPr>
        </p:nvSpPr>
        <p:spPr>
          <a:xfrm>
            <a:off x="5089957" y="4749331"/>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7960789" y="4268033"/>
            <a:ext cx="2545200" cy="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48" name="Google Shape;148;p21"/>
          <p:cNvSpPr txBox="1">
            <a:spLocks noGrp="1"/>
          </p:cNvSpPr>
          <p:nvPr>
            <p:ph type="subTitle" idx="15"/>
          </p:nvPr>
        </p:nvSpPr>
        <p:spPr>
          <a:xfrm>
            <a:off x="7960803" y="4749331"/>
            <a:ext cx="2545200" cy="9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867">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19763309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1"/>
        <p:cNvGrpSpPr/>
        <p:nvPr/>
      </p:nvGrpSpPr>
      <p:grpSpPr>
        <a:xfrm>
          <a:off x="0" y="0"/>
          <a:ext cx="0" cy="0"/>
          <a:chOff x="0" y="0"/>
          <a:chExt cx="0" cy="0"/>
        </a:xfrm>
      </p:grpSpPr>
      <p:sp>
        <p:nvSpPr>
          <p:cNvPr id="52" name="Google Shape;52;p3"/>
          <p:cNvSpPr txBox="1">
            <a:spLocks noGrp="1"/>
          </p:cNvSpPr>
          <p:nvPr>
            <p:ph type="title"/>
          </p:nvPr>
        </p:nvSpPr>
        <p:spPr>
          <a:xfrm>
            <a:off x="415600" y="2867800"/>
            <a:ext cx="11360800" cy="1122400"/>
          </a:xfrm>
          <a:prstGeom prst="rect">
            <a:avLst/>
          </a:prstGeom>
        </p:spPr>
        <p:txBody>
          <a:bodyPr spcFirstLastPara="1" wrap="square" lIns="0" tIns="0" rIns="0" bIns="0"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Tree>
    <p:extLst>
      <p:ext uri="{BB962C8B-B14F-4D97-AF65-F5344CB8AC3E}">
        <p14:creationId xmlns:p14="http://schemas.microsoft.com/office/powerpoint/2010/main" val="96566542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hanks + Credits">
  <p:cSld name="Thanks + Credits">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51" name="Google Shape;151;p22"/>
          <p:cNvPicPr preferRelativeResize="0"/>
          <p:nvPr/>
        </p:nvPicPr>
        <p:blipFill>
          <a:blip r:embed="rId3">
            <a:alphaModFix/>
          </a:blip>
          <a:stretch>
            <a:fillRect/>
          </a:stretch>
        </p:blipFill>
        <p:spPr>
          <a:xfrm>
            <a:off x="339234" y="268151"/>
            <a:ext cx="11513532" cy="6321700"/>
          </a:xfrm>
          <a:prstGeom prst="rect">
            <a:avLst/>
          </a:prstGeom>
          <a:noFill/>
          <a:ln>
            <a:noFill/>
          </a:ln>
        </p:spPr>
      </p:pic>
      <p:sp>
        <p:nvSpPr>
          <p:cNvPr id="152" name="Google Shape;152;p22"/>
          <p:cNvSpPr txBox="1">
            <a:spLocks noGrp="1"/>
          </p:cNvSpPr>
          <p:nvPr>
            <p:ph type="title"/>
          </p:nvPr>
        </p:nvSpPr>
        <p:spPr>
          <a:xfrm>
            <a:off x="1388867" y="1337896"/>
            <a:ext cx="3736800" cy="963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6400"/>
            </a:lvl1pPr>
            <a:lvl2pPr lvl="1" rtl="0">
              <a:lnSpc>
                <a:spcPct val="80000"/>
              </a:lnSpc>
              <a:spcBef>
                <a:spcPts val="0"/>
              </a:spcBef>
              <a:spcAft>
                <a:spcPts val="0"/>
              </a:spcAft>
              <a:buSzPts val="4800"/>
              <a:buNone/>
              <a:defRPr sz="6400"/>
            </a:lvl2pPr>
            <a:lvl3pPr lvl="2" rtl="0">
              <a:lnSpc>
                <a:spcPct val="80000"/>
              </a:lnSpc>
              <a:spcBef>
                <a:spcPts val="0"/>
              </a:spcBef>
              <a:spcAft>
                <a:spcPts val="0"/>
              </a:spcAft>
              <a:buSzPts val="4800"/>
              <a:buNone/>
              <a:defRPr sz="6400"/>
            </a:lvl3pPr>
            <a:lvl4pPr lvl="3" rtl="0">
              <a:lnSpc>
                <a:spcPct val="80000"/>
              </a:lnSpc>
              <a:spcBef>
                <a:spcPts val="0"/>
              </a:spcBef>
              <a:spcAft>
                <a:spcPts val="0"/>
              </a:spcAft>
              <a:buSzPts val="4800"/>
              <a:buNone/>
              <a:defRPr sz="6400"/>
            </a:lvl4pPr>
            <a:lvl5pPr lvl="4" rtl="0">
              <a:lnSpc>
                <a:spcPct val="80000"/>
              </a:lnSpc>
              <a:spcBef>
                <a:spcPts val="0"/>
              </a:spcBef>
              <a:spcAft>
                <a:spcPts val="0"/>
              </a:spcAft>
              <a:buSzPts val="4800"/>
              <a:buNone/>
              <a:defRPr sz="6400"/>
            </a:lvl5pPr>
            <a:lvl6pPr lvl="5" rtl="0">
              <a:lnSpc>
                <a:spcPct val="80000"/>
              </a:lnSpc>
              <a:spcBef>
                <a:spcPts val="0"/>
              </a:spcBef>
              <a:spcAft>
                <a:spcPts val="0"/>
              </a:spcAft>
              <a:buSzPts val="4800"/>
              <a:buNone/>
              <a:defRPr sz="6400"/>
            </a:lvl6pPr>
            <a:lvl7pPr lvl="6" rtl="0">
              <a:lnSpc>
                <a:spcPct val="80000"/>
              </a:lnSpc>
              <a:spcBef>
                <a:spcPts val="0"/>
              </a:spcBef>
              <a:spcAft>
                <a:spcPts val="0"/>
              </a:spcAft>
              <a:buSzPts val="4800"/>
              <a:buNone/>
              <a:defRPr sz="6400"/>
            </a:lvl7pPr>
            <a:lvl8pPr lvl="7" rtl="0">
              <a:lnSpc>
                <a:spcPct val="80000"/>
              </a:lnSpc>
              <a:spcBef>
                <a:spcPts val="0"/>
              </a:spcBef>
              <a:spcAft>
                <a:spcPts val="0"/>
              </a:spcAft>
              <a:buSzPts val="4800"/>
              <a:buNone/>
              <a:defRPr sz="6400"/>
            </a:lvl8pPr>
            <a:lvl9pPr lvl="8" rtl="0">
              <a:lnSpc>
                <a:spcPct val="80000"/>
              </a:lnSpc>
              <a:spcBef>
                <a:spcPts val="0"/>
              </a:spcBef>
              <a:spcAft>
                <a:spcPts val="0"/>
              </a:spcAft>
              <a:buSzPts val="4800"/>
              <a:buNone/>
              <a:defRPr sz="6400"/>
            </a:lvl9pPr>
          </a:lstStyle>
          <a:p>
            <a:endParaRPr/>
          </a:p>
        </p:txBody>
      </p:sp>
      <p:sp>
        <p:nvSpPr>
          <p:cNvPr id="153" name="Google Shape;153;p22"/>
          <p:cNvSpPr txBox="1">
            <a:spLocks noGrp="1"/>
          </p:cNvSpPr>
          <p:nvPr>
            <p:ph type="subTitle" idx="1"/>
          </p:nvPr>
        </p:nvSpPr>
        <p:spPr>
          <a:xfrm>
            <a:off x="1411267" y="2343136"/>
            <a:ext cx="3692000" cy="183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867">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8378803" y="3180518"/>
            <a:ext cx="2615355" cy="305772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5838617" y="1766174"/>
            <a:ext cx="3738535" cy="3753511"/>
          </a:xfrm>
          <a:prstGeom prst="rect">
            <a:avLst/>
          </a:prstGeom>
          <a:noFill/>
          <a:ln>
            <a:noFill/>
          </a:ln>
        </p:spPr>
      </p:pic>
      <p:sp>
        <p:nvSpPr>
          <p:cNvPr id="156" name="Google Shape;156;p22"/>
          <p:cNvSpPr txBox="1"/>
          <p:nvPr/>
        </p:nvSpPr>
        <p:spPr>
          <a:xfrm rot="420963">
            <a:off x="6065378" y="3111882"/>
            <a:ext cx="3078249" cy="1996865"/>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None/>
            </a:pPr>
            <a:r>
              <a:rPr lang="en" sz="1600">
                <a:solidFill>
                  <a:schemeClr val="dk2"/>
                </a:solidFill>
                <a:latin typeface="Roboto Mono"/>
                <a:ea typeface="Roboto Mono"/>
                <a:cs typeface="Roboto Mono"/>
                <a:sym typeface="Roboto Mono"/>
              </a:rPr>
              <a:t>CREDITS: This presentation template was created by </a:t>
            </a:r>
            <a:r>
              <a:rPr lang="en" sz="1600">
                <a:solidFill>
                  <a:schemeClr val="dk2"/>
                </a:solidFill>
                <a:uFill>
                  <a:noFill/>
                </a:uFill>
                <a:latin typeface="Roboto Mono"/>
                <a:ea typeface="Roboto Mono"/>
                <a:cs typeface="Roboto Mono"/>
                <a:sym typeface="Roboto Mono"/>
                <a:hlinkClick r:id="rId5">
                  <a:extLst>
                    <a:ext uri="{A12FA001-AC4F-418D-AE19-62706E023703}">
                      <ahyp:hlinkClr xmlns:ahyp="http://schemas.microsoft.com/office/drawing/2018/hyperlinkcolor" val="tx"/>
                    </a:ext>
                  </a:extLst>
                </a:hlinkClick>
              </a:rPr>
              <a:t>Slidesgo</a:t>
            </a:r>
            <a:r>
              <a:rPr lang="en" sz="1600">
                <a:solidFill>
                  <a:schemeClr val="dk2"/>
                </a:solidFill>
                <a:latin typeface="Roboto Mono"/>
                <a:ea typeface="Roboto Mono"/>
                <a:cs typeface="Roboto Mono"/>
                <a:sym typeface="Roboto Mono"/>
              </a:rPr>
              <a:t>, including icons by </a:t>
            </a:r>
            <a:r>
              <a:rPr lang="en" sz="1600">
                <a:solidFill>
                  <a:schemeClr val="dk2"/>
                </a:solidFill>
                <a:uFill>
                  <a:noFill/>
                </a:uFill>
                <a:latin typeface="Roboto Mono"/>
                <a:ea typeface="Roboto Mono"/>
                <a:cs typeface="Roboto Mono"/>
                <a:sym typeface="Roboto Mono"/>
                <a:hlinkClick r:id="rId6">
                  <a:extLst>
                    <a:ext uri="{A12FA001-AC4F-418D-AE19-62706E023703}">
                      <ahyp:hlinkClr xmlns:ahyp="http://schemas.microsoft.com/office/drawing/2018/hyperlinkcolor" val="tx"/>
                    </a:ext>
                  </a:extLst>
                </a:hlinkClick>
              </a:rPr>
              <a:t>Flaticon</a:t>
            </a:r>
            <a:r>
              <a:rPr lang="en" sz="1600">
                <a:solidFill>
                  <a:schemeClr val="dk2"/>
                </a:solidFill>
                <a:latin typeface="Roboto Mono"/>
                <a:ea typeface="Roboto Mono"/>
                <a:cs typeface="Roboto Mono"/>
                <a:sym typeface="Roboto Mono"/>
              </a:rPr>
              <a:t>, and infographics &amp; images by </a:t>
            </a:r>
            <a:r>
              <a:rPr lang="en" sz="1600">
                <a:solidFill>
                  <a:schemeClr val="dk2"/>
                </a:solidFill>
                <a:uFill>
                  <a:noFill/>
                </a:uFill>
                <a:latin typeface="Roboto Mono"/>
                <a:ea typeface="Roboto Mono"/>
                <a:cs typeface="Roboto Mono"/>
                <a:sym typeface="Roboto Mono"/>
                <a:hlinkClick r:id="rId7">
                  <a:extLst>
                    <a:ext uri="{A12FA001-AC4F-418D-AE19-62706E023703}">
                      <ahyp:hlinkClr xmlns:ahyp="http://schemas.microsoft.com/office/drawing/2018/hyperlinkcolor" val="tx"/>
                    </a:ext>
                  </a:extLst>
                </a:hlinkClick>
              </a:rPr>
              <a:t>Freepik</a:t>
            </a:r>
            <a:r>
              <a:rPr lang="en" sz="1600">
                <a:solidFill>
                  <a:schemeClr val="dk2"/>
                </a:solidFill>
                <a:latin typeface="Roboto Mono"/>
                <a:ea typeface="Roboto Mono"/>
                <a:cs typeface="Roboto Mono"/>
                <a:sym typeface="Roboto Mono"/>
              </a:rPr>
              <a:t>. </a:t>
            </a:r>
            <a:endParaRPr sz="1600">
              <a:solidFill>
                <a:schemeClr val="dk2"/>
              </a:solidFill>
              <a:latin typeface="Roboto Mono"/>
              <a:ea typeface="Roboto Mono"/>
              <a:cs typeface="Roboto Mono"/>
              <a:sym typeface="Roboto Mono"/>
            </a:endParaRPr>
          </a:p>
          <a:p>
            <a:pPr marL="0" lvl="0" indent="0" algn="ctr" rtl="0">
              <a:spcBef>
                <a:spcPts val="400"/>
              </a:spcBef>
              <a:spcAft>
                <a:spcPts val="0"/>
              </a:spcAft>
              <a:buNone/>
            </a:pPr>
            <a:endParaRPr sz="1600">
              <a:solidFill>
                <a:schemeClr val="dk2"/>
              </a:solidFill>
              <a:latin typeface="Roboto Mono"/>
              <a:ea typeface="Roboto Mono"/>
              <a:cs typeface="Roboto Mono"/>
              <a:sym typeface="Roboto Mono"/>
            </a:endParaRPr>
          </a:p>
        </p:txBody>
      </p:sp>
    </p:spTree>
    <p:extLst>
      <p:ext uri="{BB962C8B-B14F-4D97-AF65-F5344CB8AC3E}">
        <p14:creationId xmlns:p14="http://schemas.microsoft.com/office/powerpoint/2010/main" val="368532195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spTree>
    <p:extLst>
      <p:ext uri="{BB962C8B-B14F-4D97-AF65-F5344CB8AC3E}">
        <p14:creationId xmlns:p14="http://schemas.microsoft.com/office/powerpoint/2010/main" val="259312574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61" name="Google Shape;161;p24"/>
          <p:cNvPicPr preferRelativeResize="0"/>
          <p:nvPr/>
        </p:nvPicPr>
        <p:blipFill>
          <a:blip r:embed="rId3">
            <a:alphaModFix/>
          </a:blip>
          <a:stretch>
            <a:fillRect/>
          </a:stretch>
        </p:blipFill>
        <p:spPr>
          <a:xfrm>
            <a:off x="341033" y="248368"/>
            <a:ext cx="11509931" cy="6361265"/>
          </a:xfrm>
          <a:prstGeom prst="rect">
            <a:avLst/>
          </a:prstGeom>
          <a:noFill/>
          <a:ln>
            <a:noFill/>
          </a:ln>
        </p:spPr>
      </p:pic>
    </p:spTree>
    <p:extLst>
      <p:ext uri="{BB962C8B-B14F-4D97-AF65-F5344CB8AC3E}">
        <p14:creationId xmlns:p14="http://schemas.microsoft.com/office/powerpoint/2010/main" val="427813962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64" name="Google Shape;164;p25"/>
          <p:cNvPicPr preferRelativeResize="0"/>
          <p:nvPr/>
        </p:nvPicPr>
        <p:blipFill>
          <a:blip r:embed="rId3">
            <a:alphaModFix/>
          </a:blip>
          <a:stretch>
            <a:fillRect/>
          </a:stretch>
        </p:blipFill>
        <p:spPr>
          <a:xfrm>
            <a:off x="339234" y="268151"/>
            <a:ext cx="11513532" cy="6321700"/>
          </a:xfrm>
          <a:prstGeom prst="rect">
            <a:avLst/>
          </a:prstGeom>
          <a:noFill/>
          <a:ln>
            <a:noFill/>
          </a:ln>
        </p:spPr>
      </p:pic>
    </p:spTree>
    <p:extLst>
      <p:ext uri="{BB962C8B-B14F-4D97-AF65-F5344CB8AC3E}">
        <p14:creationId xmlns:p14="http://schemas.microsoft.com/office/powerpoint/2010/main" val="114651612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330200" y="-249933"/>
            <a:ext cx="12981939" cy="7360173"/>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513183" y="179867"/>
            <a:ext cx="11165635" cy="6498299"/>
          </a:xfrm>
          <a:prstGeom prst="rect">
            <a:avLst/>
          </a:prstGeom>
          <a:noFill/>
          <a:ln>
            <a:noFill/>
          </a:ln>
        </p:spPr>
      </p:pic>
    </p:spTree>
    <p:extLst>
      <p:ext uri="{BB962C8B-B14F-4D97-AF65-F5344CB8AC3E}">
        <p14:creationId xmlns:p14="http://schemas.microsoft.com/office/powerpoint/2010/main" val="10388591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
        <p:cNvGrpSpPr/>
        <p:nvPr/>
      </p:nvGrpSpPr>
      <p:grpSpPr>
        <a:xfrm>
          <a:off x="0" y="0"/>
          <a:ext cx="0" cy="0"/>
          <a:chOff x="0" y="0"/>
          <a:chExt cx="0" cy="0"/>
        </a:xfrm>
      </p:grpSpPr>
      <p:sp>
        <p:nvSpPr>
          <p:cNvPr id="54" name="Google Shape;54;p4"/>
          <p:cNvSpPr/>
          <p:nvPr/>
        </p:nvSpPr>
        <p:spPr>
          <a:xfrm>
            <a:off x="11653792" y="2373797"/>
            <a:ext cx="27305" cy="77932"/>
          </a:xfrm>
          <a:custGeom>
            <a:avLst/>
            <a:gdLst/>
            <a:ahLst/>
            <a:cxnLst/>
            <a:rect l="l" t="t" r="r" b="b"/>
            <a:pathLst>
              <a:path w="488" h="1403" extrusionOk="0">
                <a:moveTo>
                  <a:pt x="249" y="0"/>
                </a:moveTo>
                <a:cubicBezTo>
                  <a:pt x="193" y="0"/>
                  <a:pt x="139" y="35"/>
                  <a:pt x="118" y="90"/>
                </a:cubicBezTo>
                <a:cubicBezTo>
                  <a:pt x="73" y="190"/>
                  <a:pt x="46" y="289"/>
                  <a:pt x="28" y="397"/>
                </a:cubicBezTo>
                <a:cubicBezTo>
                  <a:pt x="19" y="442"/>
                  <a:pt x="1" y="496"/>
                  <a:pt x="19" y="541"/>
                </a:cubicBezTo>
                <a:cubicBezTo>
                  <a:pt x="19" y="559"/>
                  <a:pt x="28" y="568"/>
                  <a:pt x="37" y="586"/>
                </a:cubicBezTo>
                <a:cubicBezTo>
                  <a:pt x="64" y="595"/>
                  <a:pt x="145" y="613"/>
                  <a:pt x="145" y="622"/>
                </a:cubicBezTo>
                <a:cubicBezTo>
                  <a:pt x="145" y="631"/>
                  <a:pt x="100" y="649"/>
                  <a:pt x="73" y="658"/>
                </a:cubicBezTo>
                <a:cubicBezTo>
                  <a:pt x="37" y="667"/>
                  <a:pt x="46" y="685"/>
                  <a:pt x="46" y="694"/>
                </a:cubicBezTo>
                <a:cubicBezTo>
                  <a:pt x="37" y="902"/>
                  <a:pt x="46" y="1100"/>
                  <a:pt x="109" y="1307"/>
                </a:cubicBezTo>
                <a:cubicBezTo>
                  <a:pt x="118" y="1343"/>
                  <a:pt x="154" y="1379"/>
                  <a:pt x="190" y="1397"/>
                </a:cubicBezTo>
                <a:cubicBezTo>
                  <a:pt x="203" y="1401"/>
                  <a:pt x="215" y="1402"/>
                  <a:pt x="228" y="1402"/>
                </a:cubicBezTo>
                <a:cubicBezTo>
                  <a:pt x="289" y="1402"/>
                  <a:pt x="348" y="1367"/>
                  <a:pt x="371" y="1307"/>
                </a:cubicBezTo>
                <a:cubicBezTo>
                  <a:pt x="434" y="1109"/>
                  <a:pt x="443" y="902"/>
                  <a:pt x="443" y="703"/>
                </a:cubicBezTo>
                <a:cubicBezTo>
                  <a:pt x="443" y="685"/>
                  <a:pt x="452" y="676"/>
                  <a:pt x="416" y="658"/>
                </a:cubicBezTo>
                <a:cubicBezTo>
                  <a:pt x="389" y="649"/>
                  <a:pt x="344" y="640"/>
                  <a:pt x="344" y="622"/>
                </a:cubicBezTo>
                <a:cubicBezTo>
                  <a:pt x="344" y="613"/>
                  <a:pt x="425" y="595"/>
                  <a:pt x="443" y="586"/>
                </a:cubicBezTo>
                <a:cubicBezTo>
                  <a:pt x="461" y="577"/>
                  <a:pt x="470" y="559"/>
                  <a:pt x="470" y="550"/>
                </a:cubicBezTo>
                <a:cubicBezTo>
                  <a:pt x="488" y="496"/>
                  <a:pt x="470" y="451"/>
                  <a:pt x="461" y="397"/>
                </a:cubicBezTo>
                <a:cubicBezTo>
                  <a:pt x="443" y="298"/>
                  <a:pt x="416" y="190"/>
                  <a:pt x="380" y="90"/>
                </a:cubicBezTo>
                <a:cubicBezTo>
                  <a:pt x="362" y="54"/>
                  <a:pt x="335" y="27"/>
                  <a:pt x="298" y="9"/>
                </a:cubicBezTo>
                <a:cubicBezTo>
                  <a:pt x="282" y="3"/>
                  <a:pt x="266" y="0"/>
                  <a:pt x="24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5" name="Google Shape;55;p4"/>
          <p:cNvGrpSpPr/>
          <p:nvPr/>
        </p:nvGrpSpPr>
        <p:grpSpPr>
          <a:xfrm>
            <a:off x="-2267" y="439"/>
            <a:ext cx="12196533" cy="6857124"/>
            <a:chOff x="238125" y="854700"/>
            <a:chExt cx="7142500" cy="4015650"/>
          </a:xfrm>
        </p:grpSpPr>
        <p:sp>
          <p:nvSpPr>
            <p:cNvPr id="56" name="Google Shape;56;p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 name="Google Shape;78;p4"/>
          <p:cNvSpPr txBox="1">
            <a:spLocks noGrp="1"/>
          </p:cNvSpPr>
          <p:nvPr>
            <p:ph type="title"/>
          </p:nvPr>
        </p:nvSpPr>
        <p:spPr>
          <a:xfrm>
            <a:off x="960000" y="720000"/>
            <a:ext cx="10272000" cy="4800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79" name="Google Shape;79;p4"/>
          <p:cNvSpPr txBox="1">
            <a:spLocks noGrp="1"/>
          </p:cNvSpPr>
          <p:nvPr>
            <p:ph type="body" idx="1"/>
          </p:nvPr>
        </p:nvSpPr>
        <p:spPr>
          <a:xfrm>
            <a:off x="960000" y="1662565"/>
            <a:ext cx="10272000" cy="4586800"/>
          </a:xfrm>
          <a:prstGeom prst="rect">
            <a:avLst/>
          </a:prstGeom>
        </p:spPr>
        <p:txBody>
          <a:bodyPr spcFirstLastPara="1" wrap="square" lIns="91425" tIns="91425" rIns="91425" bIns="91425" anchor="t" anchorCtr="0">
            <a:noAutofit/>
          </a:bodyPr>
          <a:lstStyle>
            <a:lvl1pPr marL="609585" lvl="0" indent="-406390" rtl="0">
              <a:lnSpc>
                <a:spcPct val="85000"/>
              </a:lnSpc>
              <a:spcBef>
                <a:spcPts val="0"/>
              </a:spcBef>
              <a:spcAft>
                <a:spcPts val="0"/>
              </a:spcAft>
              <a:buClr>
                <a:schemeClr val="dk1"/>
              </a:buClr>
              <a:buSzPts val="1200"/>
              <a:buChar char="●"/>
              <a:defRPr sz="1600"/>
            </a:lvl1pPr>
            <a:lvl2pPr marL="1219170" lvl="1" indent="-406390" rtl="0">
              <a:spcBef>
                <a:spcPts val="667"/>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Tree>
    <p:extLst>
      <p:ext uri="{BB962C8B-B14F-4D97-AF65-F5344CB8AC3E}">
        <p14:creationId xmlns:p14="http://schemas.microsoft.com/office/powerpoint/2010/main" val="1238068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grpSp>
        <p:nvGrpSpPr>
          <p:cNvPr id="81" name="Google Shape;81;p5"/>
          <p:cNvGrpSpPr/>
          <p:nvPr/>
        </p:nvGrpSpPr>
        <p:grpSpPr>
          <a:xfrm>
            <a:off x="-232700" y="-29865"/>
            <a:ext cx="12649552" cy="6924065"/>
            <a:chOff x="-174525" y="-22399"/>
            <a:chExt cx="9487164" cy="5193049"/>
          </a:xfrm>
        </p:grpSpPr>
        <p:sp>
          <p:nvSpPr>
            <p:cNvPr id="82" name="Google Shape;82;p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83" name="Google Shape;83;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84" name="Google Shape;84;p5"/>
            <p:cNvGrpSpPr/>
            <p:nvPr/>
          </p:nvGrpSpPr>
          <p:grpSpPr>
            <a:xfrm>
              <a:off x="263005" y="845117"/>
              <a:ext cx="3790149" cy="3960313"/>
              <a:chOff x="263005" y="845117"/>
              <a:chExt cx="3790149" cy="3960313"/>
            </a:xfrm>
          </p:grpSpPr>
          <p:sp>
            <p:nvSpPr>
              <p:cNvPr id="85" name="Google Shape;85;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 name="Google Shape;100;p5"/>
            <p:cNvGrpSpPr/>
            <p:nvPr/>
          </p:nvGrpSpPr>
          <p:grpSpPr>
            <a:xfrm>
              <a:off x="5055305" y="845117"/>
              <a:ext cx="3790149" cy="3960313"/>
              <a:chOff x="263005" y="845117"/>
              <a:chExt cx="3790149" cy="3960313"/>
            </a:xfrm>
          </p:grpSpPr>
          <p:sp>
            <p:nvSpPr>
              <p:cNvPr id="101" name="Google Shape;101;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116" name="Google Shape;116;p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17" name="Google Shape;117;p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8" name="Google Shape;118;p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9" name="Google Shape;119;p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0" name="Google Shape;120;p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1" name="Google Shape;121;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2" name="Google Shape;122;p5"/>
          <p:cNvSpPr txBox="1">
            <a:spLocks noGrp="1"/>
          </p:cNvSpPr>
          <p:nvPr>
            <p:ph type="title"/>
          </p:nvPr>
        </p:nvSpPr>
        <p:spPr>
          <a:xfrm>
            <a:off x="960000" y="720000"/>
            <a:ext cx="4491600" cy="7636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123" name="Google Shape;123;p5"/>
          <p:cNvSpPr txBox="1">
            <a:spLocks noGrp="1"/>
          </p:cNvSpPr>
          <p:nvPr>
            <p:ph type="subTitle" idx="1"/>
          </p:nvPr>
        </p:nvSpPr>
        <p:spPr>
          <a:xfrm>
            <a:off x="1209200" y="438950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4" name="Google Shape;124;p5"/>
          <p:cNvSpPr txBox="1">
            <a:spLocks noGrp="1"/>
          </p:cNvSpPr>
          <p:nvPr>
            <p:ph type="subTitle" idx="2"/>
          </p:nvPr>
        </p:nvSpPr>
        <p:spPr>
          <a:xfrm>
            <a:off x="7569200" y="438950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5" name="Google Shape;125;p5"/>
          <p:cNvSpPr txBox="1">
            <a:spLocks noGrp="1"/>
          </p:cNvSpPr>
          <p:nvPr>
            <p:ph type="subTitle" idx="3"/>
          </p:nvPr>
        </p:nvSpPr>
        <p:spPr>
          <a:xfrm>
            <a:off x="1209200" y="2112761"/>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6" name="Google Shape;126;p5"/>
          <p:cNvSpPr txBox="1">
            <a:spLocks noGrp="1"/>
          </p:cNvSpPr>
          <p:nvPr>
            <p:ph type="subTitle" idx="4"/>
          </p:nvPr>
        </p:nvSpPr>
        <p:spPr>
          <a:xfrm>
            <a:off x="7569200" y="2112761"/>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7" name="Google Shape;127;p5"/>
          <p:cNvSpPr txBox="1">
            <a:spLocks noGrp="1"/>
          </p:cNvSpPr>
          <p:nvPr>
            <p:ph type="subTitle" idx="5"/>
          </p:nvPr>
        </p:nvSpPr>
        <p:spPr>
          <a:xfrm>
            <a:off x="1209200" y="2768828"/>
            <a:ext cx="3341600" cy="763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8" name="Google Shape;128;p5"/>
          <p:cNvSpPr txBox="1">
            <a:spLocks noGrp="1"/>
          </p:cNvSpPr>
          <p:nvPr>
            <p:ph type="subTitle" idx="6"/>
          </p:nvPr>
        </p:nvSpPr>
        <p:spPr>
          <a:xfrm>
            <a:off x="7569200" y="2768828"/>
            <a:ext cx="3341600" cy="763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9" name="Google Shape;129;p5"/>
          <p:cNvSpPr txBox="1">
            <a:spLocks noGrp="1"/>
          </p:cNvSpPr>
          <p:nvPr>
            <p:ph type="subTitle" idx="7"/>
          </p:nvPr>
        </p:nvSpPr>
        <p:spPr>
          <a:xfrm>
            <a:off x="1209200" y="5006936"/>
            <a:ext cx="3341600" cy="763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30" name="Google Shape;130;p5"/>
          <p:cNvSpPr txBox="1">
            <a:spLocks noGrp="1"/>
          </p:cNvSpPr>
          <p:nvPr>
            <p:ph type="subTitle" idx="8"/>
          </p:nvPr>
        </p:nvSpPr>
        <p:spPr>
          <a:xfrm>
            <a:off x="7569200" y="5006936"/>
            <a:ext cx="3341600" cy="763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4273285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31"/>
        <p:cNvGrpSpPr/>
        <p:nvPr/>
      </p:nvGrpSpPr>
      <p:grpSpPr>
        <a:xfrm>
          <a:off x="0" y="0"/>
          <a:ext cx="0" cy="0"/>
          <a:chOff x="0" y="0"/>
          <a:chExt cx="0" cy="0"/>
        </a:xfrm>
      </p:grpSpPr>
      <p:grpSp>
        <p:nvGrpSpPr>
          <p:cNvPr id="132" name="Google Shape;132;p6"/>
          <p:cNvGrpSpPr/>
          <p:nvPr/>
        </p:nvGrpSpPr>
        <p:grpSpPr>
          <a:xfrm>
            <a:off x="-232700" y="-29865"/>
            <a:ext cx="12649552" cy="6924065"/>
            <a:chOff x="-174525" y="-22399"/>
            <a:chExt cx="9487164" cy="5193049"/>
          </a:xfrm>
        </p:grpSpPr>
        <p:sp>
          <p:nvSpPr>
            <p:cNvPr id="133" name="Google Shape;133;p6"/>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134" name="Google Shape;134;p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35" name="Google Shape;135;p6"/>
            <p:cNvGrpSpPr/>
            <p:nvPr/>
          </p:nvGrpSpPr>
          <p:grpSpPr>
            <a:xfrm>
              <a:off x="263005" y="845117"/>
              <a:ext cx="3790149" cy="3960313"/>
              <a:chOff x="263005" y="845117"/>
              <a:chExt cx="3790149" cy="3960313"/>
            </a:xfrm>
          </p:grpSpPr>
          <p:sp>
            <p:nvSpPr>
              <p:cNvPr id="136" name="Google Shape;136;p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6"/>
            <p:cNvGrpSpPr/>
            <p:nvPr/>
          </p:nvGrpSpPr>
          <p:grpSpPr>
            <a:xfrm>
              <a:off x="5055305" y="845117"/>
              <a:ext cx="3790149" cy="3960313"/>
              <a:chOff x="263005" y="845117"/>
              <a:chExt cx="3790149" cy="3960313"/>
            </a:xfrm>
          </p:grpSpPr>
          <p:sp>
            <p:nvSpPr>
              <p:cNvPr id="152" name="Google Shape;152;p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167" name="Google Shape;167;p6"/>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68" name="Google Shape;168;p6"/>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69" name="Google Shape;169;p6"/>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0" name="Google Shape;170;p6"/>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1" name="Google Shape;171;p6"/>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2" name="Google Shape;172;p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73" name="Google Shape;173;p6"/>
          <p:cNvSpPr txBox="1">
            <a:spLocks noGrp="1"/>
          </p:cNvSpPr>
          <p:nvPr>
            <p:ph type="title"/>
          </p:nvPr>
        </p:nvSpPr>
        <p:spPr>
          <a:xfrm>
            <a:off x="960000" y="720000"/>
            <a:ext cx="4504800" cy="1356000"/>
          </a:xfrm>
          <a:prstGeom prst="rect">
            <a:avLst/>
          </a:prstGeom>
        </p:spPr>
        <p:txBody>
          <a:bodyPr spcFirstLastPara="1" wrap="square" lIns="0" tIns="0" rIns="0" bIns="0"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4" name="Google Shape;174;p6"/>
          <p:cNvSpPr txBox="1">
            <a:spLocks noGrp="1"/>
          </p:cNvSpPr>
          <p:nvPr>
            <p:ph type="body" idx="1"/>
          </p:nvPr>
        </p:nvSpPr>
        <p:spPr>
          <a:xfrm>
            <a:off x="627600" y="4158833"/>
            <a:ext cx="4504800" cy="171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175" name="Google Shape;175;p6"/>
          <p:cNvSpPr txBox="1">
            <a:spLocks noGrp="1"/>
          </p:cNvSpPr>
          <p:nvPr>
            <p:ph type="body" idx="2"/>
          </p:nvPr>
        </p:nvSpPr>
        <p:spPr>
          <a:xfrm>
            <a:off x="7158000" y="4140233"/>
            <a:ext cx="4236000" cy="171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176" name="Google Shape;176;p6"/>
          <p:cNvSpPr txBox="1">
            <a:spLocks noGrp="1"/>
          </p:cNvSpPr>
          <p:nvPr>
            <p:ph type="subTitle" idx="3"/>
          </p:nvPr>
        </p:nvSpPr>
        <p:spPr>
          <a:xfrm>
            <a:off x="1209200" y="34485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77" name="Google Shape;177;p6"/>
          <p:cNvSpPr txBox="1">
            <a:spLocks noGrp="1"/>
          </p:cNvSpPr>
          <p:nvPr>
            <p:ph type="subTitle" idx="4"/>
          </p:nvPr>
        </p:nvSpPr>
        <p:spPr>
          <a:xfrm>
            <a:off x="7605200" y="34299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6191347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178"/>
        <p:cNvGrpSpPr/>
        <p:nvPr/>
      </p:nvGrpSpPr>
      <p:grpSpPr>
        <a:xfrm>
          <a:off x="0" y="0"/>
          <a:ext cx="0" cy="0"/>
          <a:chOff x="0" y="0"/>
          <a:chExt cx="0" cy="0"/>
        </a:xfrm>
      </p:grpSpPr>
      <p:grpSp>
        <p:nvGrpSpPr>
          <p:cNvPr id="179" name="Google Shape;179;p7"/>
          <p:cNvGrpSpPr/>
          <p:nvPr/>
        </p:nvGrpSpPr>
        <p:grpSpPr>
          <a:xfrm>
            <a:off x="-232700" y="-29865"/>
            <a:ext cx="12649552" cy="6924065"/>
            <a:chOff x="-174525" y="-22399"/>
            <a:chExt cx="9487164" cy="5193049"/>
          </a:xfrm>
        </p:grpSpPr>
        <p:sp>
          <p:nvSpPr>
            <p:cNvPr id="180" name="Google Shape;180;p7"/>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181" name="Google Shape;181;p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82" name="Google Shape;182;p7"/>
            <p:cNvGrpSpPr/>
            <p:nvPr/>
          </p:nvGrpSpPr>
          <p:grpSpPr>
            <a:xfrm>
              <a:off x="263005" y="845117"/>
              <a:ext cx="3790149" cy="3960313"/>
              <a:chOff x="263005" y="845117"/>
              <a:chExt cx="3790149" cy="3960313"/>
            </a:xfrm>
          </p:grpSpPr>
          <p:sp>
            <p:nvSpPr>
              <p:cNvPr id="183" name="Google Shape;183;p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 name="Google Shape;198;p7"/>
            <p:cNvGrpSpPr/>
            <p:nvPr/>
          </p:nvGrpSpPr>
          <p:grpSpPr>
            <a:xfrm>
              <a:off x="5055305" y="845117"/>
              <a:ext cx="3790149" cy="3960313"/>
              <a:chOff x="263005" y="845117"/>
              <a:chExt cx="3790149" cy="3960313"/>
            </a:xfrm>
          </p:grpSpPr>
          <p:sp>
            <p:nvSpPr>
              <p:cNvPr id="199" name="Google Shape;199;p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214" name="Google Shape;214;p7"/>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215" name="Google Shape;215;p7"/>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6" name="Google Shape;216;p7"/>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7" name="Google Shape;217;p7"/>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8" name="Google Shape;218;p7"/>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9" name="Google Shape;219;p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220" name="Google Shape;220;p7"/>
          <p:cNvSpPr txBox="1">
            <a:spLocks noGrp="1"/>
          </p:cNvSpPr>
          <p:nvPr>
            <p:ph type="title"/>
          </p:nvPr>
        </p:nvSpPr>
        <p:spPr>
          <a:xfrm>
            <a:off x="960000" y="720000"/>
            <a:ext cx="4116400" cy="19456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1" name="Google Shape;221;p7"/>
          <p:cNvSpPr txBox="1">
            <a:spLocks noGrp="1"/>
          </p:cNvSpPr>
          <p:nvPr>
            <p:ph type="subTitle" idx="1"/>
          </p:nvPr>
        </p:nvSpPr>
        <p:spPr>
          <a:xfrm>
            <a:off x="7605197" y="1156267"/>
            <a:ext cx="1388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22" name="Google Shape;222;p7"/>
          <p:cNvSpPr txBox="1">
            <a:spLocks noGrp="1"/>
          </p:cNvSpPr>
          <p:nvPr>
            <p:ph type="subTitle" idx="2"/>
          </p:nvPr>
        </p:nvSpPr>
        <p:spPr>
          <a:xfrm>
            <a:off x="7605197" y="3808733"/>
            <a:ext cx="1388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23" name="Google Shape;223;p7"/>
          <p:cNvSpPr txBox="1">
            <a:spLocks noGrp="1"/>
          </p:cNvSpPr>
          <p:nvPr>
            <p:ph type="subTitle" idx="3"/>
          </p:nvPr>
        </p:nvSpPr>
        <p:spPr>
          <a:xfrm>
            <a:off x="1209200" y="3808733"/>
            <a:ext cx="1388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24" name="Google Shape;224;p7"/>
          <p:cNvSpPr txBox="1">
            <a:spLocks noGrp="1"/>
          </p:cNvSpPr>
          <p:nvPr>
            <p:ph type="subTitle" idx="4"/>
          </p:nvPr>
        </p:nvSpPr>
        <p:spPr>
          <a:xfrm>
            <a:off x="1209200" y="4351133"/>
            <a:ext cx="3341600" cy="151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25" name="Google Shape;225;p7"/>
          <p:cNvSpPr txBox="1">
            <a:spLocks noGrp="1"/>
          </p:cNvSpPr>
          <p:nvPr>
            <p:ph type="subTitle" idx="5"/>
          </p:nvPr>
        </p:nvSpPr>
        <p:spPr>
          <a:xfrm>
            <a:off x="7605200" y="4351133"/>
            <a:ext cx="3341600" cy="151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26" name="Google Shape;226;p7"/>
          <p:cNvSpPr txBox="1">
            <a:spLocks noGrp="1"/>
          </p:cNvSpPr>
          <p:nvPr>
            <p:ph type="subTitle" idx="6"/>
          </p:nvPr>
        </p:nvSpPr>
        <p:spPr>
          <a:xfrm>
            <a:off x="7605200" y="1719733"/>
            <a:ext cx="3341600" cy="151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6133781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ext 1">
  <p:cSld name="Title + Text 1">
    <p:spTree>
      <p:nvGrpSpPr>
        <p:cNvPr id="1" name="Shape 227"/>
        <p:cNvGrpSpPr/>
        <p:nvPr/>
      </p:nvGrpSpPr>
      <p:grpSpPr>
        <a:xfrm>
          <a:off x="0" y="0"/>
          <a:ext cx="0" cy="0"/>
          <a:chOff x="0" y="0"/>
          <a:chExt cx="0" cy="0"/>
        </a:xfrm>
      </p:grpSpPr>
      <p:grpSp>
        <p:nvGrpSpPr>
          <p:cNvPr id="228" name="Google Shape;228;p8"/>
          <p:cNvGrpSpPr/>
          <p:nvPr/>
        </p:nvGrpSpPr>
        <p:grpSpPr>
          <a:xfrm>
            <a:off x="-2267" y="439"/>
            <a:ext cx="12196533" cy="6857124"/>
            <a:chOff x="238125" y="854700"/>
            <a:chExt cx="7142500" cy="4015650"/>
          </a:xfrm>
        </p:grpSpPr>
        <p:sp>
          <p:nvSpPr>
            <p:cNvPr id="229" name="Google Shape;229;p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1" name="Google Shape;251;p8"/>
          <p:cNvSpPr txBox="1">
            <a:spLocks noGrp="1"/>
          </p:cNvSpPr>
          <p:nvPr>
            <p:ph type="title"/>
          </p:nvPr>
        </p:nvSpPr>
        <p:spPr>
          <a:xfrm>
            <a:off x="7085700" y="1309333"/>
            <a:ext cx="4146000" cy="17848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2" name="Google Shape;252;p8"/>
          <p:cNvSpPr txBox="1">
            <a:spLocks noGrp="1"/>
          </p:cNvSpPr>
          <p:nvPr>
            <p:ph type="subTitle" idx="1"/>
          </p:nvPr>
        </p:nvSpPr>
        <p:spPr>
          <a:xfrm>
            <a:off x="8321500" y="3522767"/>
            <a:ext cx="2910400" cy="191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3838308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lt2"/>
        </a:solidFill>
        <a:effectLst/>
      </p:bgPr>
    </p:bg>
    <p:spTree>
      <p:nvGrpSpPr>
        <p:cNvPr id="1" name="Shape 253"/>
        <p:cNvGrpSpPr/>
        <p:nvPr/>
      </p:nvGrpSpPr>
      <p:grpSpPr>
        <a:xfrm>
          <a:off x="0" y="0"/>
          <a:ext cx="0" cy="0"/>
          <a:chOff x="0" y="0"/>
          <a:chExt cx="0" cy="0"/>
        </a:xfrm>
      </p:grpSpPr>
      <p:sp>
        <p:nvSpPr>
          <p:cNvPr id="254" name="Google Shape;254;p9"/>
          <p:cNvSpPr txBox="1">
            <a:spLocks noGrp="1"/>
          </p:cNvSpPr>
          <p:nvPr>
            <p:ph type="title"/>
          </p:nvPr>
        </p:nvSpPr>
        <p:spPr>
          <a:xfrm>
            <a:off x="4297600" y="2094600"/>
            <a:ext cx="3596800" cy="26688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Tree>
    <p:extLst>
      <p:ext uri="{BB962C8B-B14F-4D97-AF65-F5344CB8AC3E}">
        <p14:creationId xmlns:p14="http://schemas.microsoft.com/office/powerpoint/2010/main" val="22622662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2D313D1-6A5D-4659-A9C9-98A109637C19}"/>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5A7879C4-AA9D-45BE-BF44-D2A66D306558}"/>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93E71011-DF6F-4195-8539-A2C6454CCFCB}"/>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3AB340A1-EC51-4F42-A3B3-6FDA2ED68441}"/>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7B5126B5-DB38-4376-B00F-AFA1D2DADB45}"/>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5572836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5"/>
        <p:cNvGrpSpPr/>
        <p:nvPr/>
      </p:nvGrpSpPr>
      <p:grpSpPr>
        <a:xfrm>
          <a:off x="0" y="0"/>
          <a:ext cx="0" cy="0"/>
          <a:chOff x="0" y="0"/>
          <a:chExt cx="0" cy="0"/>
        </a:xfrm>
      </p:grpSpPr>
      <p:grpSp>
        <p:nvGrpSpPr>
          <p:cNvPr id="256" name="Google Shape;256;p10"/>
          <p:cNvGrpSpPr/>
          <p:nvPr/>
        </p:nvGrpSpPr>
        <p:grpSpPr>
          <a:xfrm>
            <a:off x="-2267" y="439"/>
            <a:ext cx="12196533" cy="6857124"/>
            <a:chOff x="238125" y="854700"/>
            <a:chExt cx="7142500" cy="4015650"/>
          </a:xfrm>
        </p:grpSpPr>
        <p:sp>
          <p:nvSpPr>
            <p:cNvPr id="257" name="Google Shape;257;p1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1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1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1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1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1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1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1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1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1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1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1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1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1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1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1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1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1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276" name="Google Shape;276;p10"/>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277" name="Google Shape;277;p10"/>
          <p:cNvSpPr/>
          <p:nvPr/>
        </p:nvSpPr>
        <p:spPr>
          <a:xfrm>
            <a:off x="-19400" y="6681100"/>
            <a:ext cx="12213600" cy="2084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8" name="Google Shape;278;p10"/>
          <p:cNvSpPr txBox="1">
            <a:spLocks noGrp="1"/>
          </p:cNvSpPr>
          <p:nvPr>
            <p:ph type="title"/>
          </p:nvPr>
        </p:nvSpPr>
        <p:spPr>
          <a:xfrm>
            <a:off x="960000" y="720000"/>
            <a:ext cx="7151200" cy="763600"/>
          </a:xfrm>
          <a:prstGeom prst="rect">
            <a:avLst/>
          </a:prstGeom>
        </p:spPr>
        <p:txBody>
          <a:bodyPr spcFirstLastPara="1" wrap="square" lIns="0" tIns="0" rIns="0" bIns="0"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771644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design 1">
  <p:cSld name="Title design 1">
    <p:spTree>
      <p:nvGrpSpPr>
        <p:cNvPr id="1" name="Shape 279"/>
        <p:cNvGrpSpPr/>
        <p:nvPr/>
      </p:nvGrpSpPr>
      <p:grpSpPr>
        <a:xfrm>
          <a:off x="0" y="0"/>
          <a:ext cx="0" cy="0"/>
          <a:chOff x="0" y="0"/>
          <a:chExt cx="0" cy="0"/>
        </a:xfrm>
      </p:grpSpPr>
      <p:grpSp>
        <p:nvGrpSpPr>
          <p:cNvPr id="280" name="Google Shape;280;p11"/>
          <p:cNvGrpSpPr/>
          <p:nvPr/>
        </p:nvGrpSpPr>
        <p:grpSpPr>
          <a:xfrm>
            <a:off x="-2267" y="439"/>
            <a:ext cx="12196533" cy="6857124"/>
            <a:chOff x="238125" y="854700"/>
            <a:chExt cx="7142500" cy="4015650"/>
          </a:xfrm>
        </p:grpSpPr>
        <p:sp>
          <p:nvSpPr>
            <p:cNvPr id="281" name="Google Shape;281;p1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1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1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1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1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1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1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1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1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1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1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1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1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1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1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1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1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1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1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300" name="Google Shape;300;p11"/>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301" name="Google Shape;301;p11"/>
          <p:cNvSpPr txBox="1">
            <a:spLocks noGrp="1"/>
          </p:cNvSpPr>
          <p:nvPr>
            <p:ph type="title"/>
          </p:nvPr>
        </p:nvSpPr>
        <p:spPr>
          <a:xfrm>
            <a:off x="960000" y="720000"/>
            <a:ext cx="10272000" cy="5424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802669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302"/>
        <p:cNvGrpSpPr/>
        <p:nvPr/>
      </p:nvGrpSpPr>
      <p:grpSpPr>
        <a:xfrm>
          <a:off x="0" y="0"/>
          <a:ext cx="0" cy="0"/>
          <a:chOff x="0" y="0"/>
          <a:chExt cx="0" cy="0"/>
        </a:xfrm>
      </p:grpSpPr>
      <p:grpSp>
        <p:nvGrpSpPr>
          <p:cNvPr id="303" name="Google Shape;303;p12"/>
          <p:cNvGrpSpPr/>
          <p:nvPr/>
        </p:nvGrpSpPr>
        <p:grpSpPr>
          <a:xfrm>
            <a:off x="-2267" y="439"/>
            <a:ext cx="12196533" cy="6857124"/>
            <a:chOff x="238125" y="854700"/>
            <a:chExt cx="7142500" cy="4015650"/>
          </a:xfrm>
        </p:grpSpPr>
        <p:sp>
          <p:nvSpPr>
            <p:cNvPr id="304" name="Google Shape;304;p1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1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1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1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1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1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1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1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1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1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1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1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1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1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1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6" name="Google Shape;326;p12"/>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27" name="Google Shape;327;p12"/>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28" name="Google Shape;328;p12"/>
          <p:cNvSpPr txBox="1">
            <a:spLocks noGrp="1"/>
          </p:cNvSpPr>
          <p:nvPr>
            <p:ph type="subTitle" idx="3"/>
          </p:nvPr>
        </p:nvSpPr>
        <p:spPr>
          <a:xfrm>
            <a:off x="1072200" y="224375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29" name="Google Shape;329;p12"/>
          <p:cNvSpPr txBox="1">
            <a:spLocks noGrp="1"/>
          </p:cNvSpPr>
          <p:nvPr>
            <p:ph type="subTitle" idx="4"/>
          </p:nvPr>
        </p:nvSpPr>
        <p:spPr>
          <a:xfrm>
            <a:off x="7778200" y="224375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30" name="Google Shape;330;p12"/>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31" name="Google Shape;331;p12"/>
          <p:cNvSpPr txBox="1">
            <a:spLocks noGrp="1"/>
          </p:cNvSpPr>
          <p:nvPr>
            <p:ph type="subTitle" idx="6"/>
          </p:nvPr>
        </p:nvSpPr>
        <p:spPr>
          <a:xfrm>
            <a:off x="4425200" y="224375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332" name="Google Shape;332;p12"/>
          <p:cNvSpPr txBox="1">
            <a:spLocks noGrp="1"/>
          </p:cNvSpPr>
          <p:nvPr>
            <p:ph type="title"/>
          </p:nvPr>
        </p:nvSpPr>
        <p:spPr>
          <a:xfrm>
            <a:off x="960000" y="720000"/>
            <a:ext cx="10272000" cy="7636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3" name="Google Shape;333;p12"/>
          <p:cNvSpPr txBox="1">
            <a:spLocks noGrp="1"/>
          </p:cNvSpPr>
          <p:nvPr>
            <p:ph type="subTitle" idx="7"/>
          </p:nvPr>
        </p:nvSpPr>
        <p:spPr>
          <a:xfrm>
            <a:off x="1072200" y="279822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34" name="Google Shape;334;p12"/>
          <p:cNvSpPr txBox="1">
            <a:spLocks noGrp="1"/>
          </p:cNvSpPr>
          <p:nvPr>
            <p:ph type="subTitle" idx="8"/>
          </p:nvPr>
        </p:nvSpPr>
        <p:spPr>
          <a:xfrm>
            <a:off x="7778200" y="279822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35" name="Google Shape;335;p12"/>
          <p:cNvSpPr txBox="1">
            <a:spLocks noGrp="1"/>
          </p:cNvSpPr>
          <p:nvPr>
            <p:ph type="subTitle" idx="9"/>
          </p:nvPr>
        </p:nvSpPr>
        <p:spPr>
          <a:xfrm>
            <a:off x="1072200" y="481218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36" name="Google Shape;336;p12"/>
          <p:cNvSpPr txBox="1">
            <a:spLocks noGrp="1"/>
          </p:cNvSpPr>
          <p:nvPr>
            <p:ph type="subTitle" idx="13"/>
          </p:nvPr>
        </p:nvSpPr>
        <p:spPr>
          <a:xfrm>
            <a:off x="7778200" y="481218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37" name="Google Shape;337;p12"/>
          <p:cNvSpPr txBox="1">
            <a:spLocks noGrp="1"/>
          </p:cNvSpPr>
          <p:nvPr>
            <p:ph type="subTitle" idx="14"/>
          </p:nvPr>
        </p:nvSpPr>
        <p:spPr>
          <a:xfrm>
            <a:off x="4425200" y="279822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38" name="Google Shape;338;p12"/>
          <p:cNvSpPr txBox="1">
            <a:spLocks noGrp="1"/>
          </p:cNvSpPr>
          <p:nvPr>
            <p:ph type="subTitle" idx="15"/>
          </p:nvPr>
        </p:nvSpPr>
        <p:spPr>
          <a:xfrm>
            <a:off x="4425200" y="481218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8437704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9"/>
        <p:cNvGrpSpPr/>
        <p:nvPr/>
      </p:nvGrpSpPr>
      <p:grpSpPr>
        <a:xfrm>
          <a:off x="0" y="0"/>
          <a:ext cx="0" cy="0"/>
          <a:chOff x="0" y="0"/>
          <a:chExt cx="0" cy="0"/>
        </a:xfrm>
      </p:grpSpPr>
      <p:grpSp>
        <p:nvGrpSpPr>
          <p:cNvPr id="340" name="Google Shape;340;p13"/>
          <p:cNvGrpSpPr/>
          <p:nvPr/>
        </p:nvGrpSpPr>
        <p:grpSpPr>
          <a:xfrm>
            <a:off x="-2267" y="439"/>
            <a:ext cx="12196533" cy="6857124"/>
            <a:chOff x="238125" y="854700"/>
            <a:chExt cx="7142500" cy="4015650"/>
          </a:xfrm>
        </p:grpSpPr>
        <p:sp>
          <p:nvSpPr>
            <p:cNvPr id="341" name="Google Shape;341;p1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1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1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 name="Google Shape;360;p13"/>
          <p:cNvSpPr txBox="1">
            <a:spLocks noGrp="1"/>
          </p:cNvSpPr>
          <p:nvPr>
            <p:ph type="title"/>
          </p:nvPr>
        </p:nvSpPr>
        <p:spPr>
          <a:xfrm>
            <a:off x="1415433" y="1828033"/>
            <a:ext cx="3744000" cy="10076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8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61" name="Google Shape;361;p13"/>
          <p:cNvSpPr txBox="1">
            <a:spLocks noGrp="1"/>
          </p:cNvSpPr>
          <p:nvPr>
            <p:ph type="body" idx="1"/>
          </p:nvPr>
        </p:nvSpPr>
        <p:spPr>
          <a:xfrm>
            <a:off x="1415433" y="3491967"/>
            <a:ext cx="3744000" cy="1538000"/>
          </a:xfrm>
          <a:prstGeom prst="rect">
            <a:avLst/>
          </a:prstGeom>
        </p:spPr>
        <p:txBody>
          <a:bodyPr spcFirstLastPara="1" wrap="square" lIns="91425" tIns="91425" rIns="91425" bIns="91425" anchor="t" anchorCtr="0">
            <a:noAutofit/>
          </a:bodyPr>
          <a:lstStyle>
            <a:lvl1pPr marL="609585" lvl="0" indent="-406390" algn="ctr" rtl="0">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cxnSp>
        <p:nvCxnSpPr>
          <p:cNvPr id="362" name="Google Shape;362;p13"/>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363" name="Google Shape;363;p13"/>
          <p:cNvSpPr/>
          <p:nvPr/>
        </p:nvSpPr>
        <p:spPr>
          <a:xfrm>
            <a:off x="-19400" y="6681100"/>
            <a:ext cx="12213600" cy="2084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662826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4"/>
        <p:cNvGrpSpPr/>
        <p:nvPr/>
      </p:nvGrpSpPr>
      <p:grpSpPr>
        <a:xfrm>
          <a:off x="0" y="0"/>
          <a:ext cx="0" cy="0"/>
          <a:chOff x="0" y="0"/>
          <a:chExt cx="0" cy="0"/>
        </a:xfrm>
      </p:grpSpPr>
      <p:grpSp>
        <p:nvGrpSpPr>
          <p:cNvPr id="365" name="Google Shape;365;p14"/>
          <p:cNvGrpSpPr/>
          <p:nvPr/>
        </p:nvGrpSpPr>
        <p:grpSpPr>
          <a:xfrm>
            <a:off x="-2267" y="439"/>
            <a:ext cx="12196533" cy="6857124"/>
            <a:chOff x="238125" y="854700"/>
            <a:chExt cx="7142500" cy="4015650"/>
          </a:xfrm>
        </p:grpSpPr>
        <p:sp>
          <p:nvSpPr>
            <p:cNvPr id="366" name="Google Shape;366;p1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1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1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1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1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1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1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1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1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8" name="Google Shape;388;p14"/>
          <p:cNvSpPr txBox="1">
            <a:spLocks noGrp="1"/>
          </p:cNvSpPr>
          <p:nvPr>
            <p:ph type="subTitle" idx="1"/>
          </p:nvPr>
        </p:nvSpPr>
        <p:spPr>
          <a:xfrm>
            <a:off x="5311600" y="2344236"/>
            <a:ext cx="5920400" cy="129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21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89" name="Google Shape;389;p14"/>
          <p:cNvSpPr txBox="1">
            <a:spLocks noGrp="1"/>
          </p:cNvSpPr>
          <p:nvPr>
            <p:ph type="ctrTitle"/>
          </p:nvPr>
        </p:nvSpPr>
        <p:spPr>
          <a:xfrm>
            <a:off x="7834400" y="3783336"/>
            <a:ext cx="3397600" cy="615600"/>
          </a:xfrm>
          <a:prstGeom prst="rect">
            <a:avLst/>
          </a:prstGeom>
        </p:spPr>
        <p:txBody>
          <a:bodyPr spcFirstLastPara="1" wrap="square" lIns="0" tIns="0" rIns="0" bIns="0" anchor="ctr" anchorCtr="0">
            <a:noAutofit/>
          </a:bodyPr>
          <a:lstStyle>
            <a:lvl1pPr lvl="0" algn="r" rtl="0">
              <a:spcBef>
                <a:spcPts val="0"/>
              </a:spcBef>
              <a:spcAft>
                <a:spcPts val="0"/>
              </a:spcAft>
              <a:buSzPts val="5200"/>
              <a:buNone/>
              <a:defRPr sz="21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390" name="Google Shape;390;p14"/>
          <p:cNvGrpSpPr/>
          <p:nvPr/>
        </p:nvGrpSpPr>
        <p:grpSpPr>
          <a:xfrm>
            <a:off x="10231679" y="-383351"/>
            <a:ext cx="1051683" cy="1148784"/>
            <a:chOff x="7673759" y="-287513"/>
            <a:chExt cx="788762" cy="861588"/>
          </a:xfrm>
        </p:grpSpPr>
        <p:grpSp>
          <p:nvGrpSpPr>
            <p:cNvPr id="391" name="Google Shape;391;p14"/>
            <p:cNvGrpSpPr/>
            <p:nvPr/>
          </p:nvGrpSpPr>
          <p:grpSpPr>
            <a:xfrm rot="350572">
              <a:off x="7712287" y="-253348"/>
              <a:ext cx="711705" cy="793257"/>
              <a:chOff x="6554696" y="509501"/>
              <a:chExt cx="711709" cy="793261"/>
            </a:xfrm>
          </p:grpSpPr>
          <p:sp>
            <p:nvSpPr>
              <p:cNvPr id="392" name="Google Shape;392;p14"/>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4"/>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4" name="Google Shape;394;p14"/>
            <p:cNvSpPr/>
            <p:nvPr/>
          </p:nvSpPr>
          <p:spPr>
            <a:xfrm rot="442426">
              <a:off x="8229710" y="-161880"/>
              <a:ext cx="102851" cy="551273"/>
            </a:xfrm>
            <a:prstGeom prst="roundRect">
              <a:avLst>
                <a:gd name="adj" fmla="val 50000"/>
              </a:avLst>
            </a:prstGeom>
            <a:solidFill>
              <a:schemeClr val="lt2">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286886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5"/>
        <p:cNvGrpSpPr/>
        <p:nvPr/>
      </p:nvGrpSpPr>
      <p:grpSpPr>
        <a:xfrm>
          <a:off x="0" y="0"/>
          <a:ext cx="0" cy="0"/>
          <a:chOff x="0" y="0"/>
          <a:chExt cx="0" cy="0"/>
        </a:xfrm>
      </p:grpSpPr>
      <p:grpSp>
        <p:nvGrpSpPr>
          <p:cNvPr id="396" name="Google Shape;396;p15"/>
          <p:cNvGrpSpPr/>
          <p:nvPr/>
        </p:nvGrpSpPr>
        <p:grpSpPr>
          <a:xfrm>
            <a:off x="-2267" y="439"/>
            <a:ext cx="12196533" cy="6857124"/>
            <a:chOff x="238125" y="854700"/>
            <a:chExt cx="7142500" cy="4015650"/>
          </a:xfrm>
        </p:grpSpPr>
        <p:sp>
          <p:nvSpPr>
            <p:cNvPr id="397" name="Google Shape;397;p1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1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1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416" name="Google Shape;416;p15"/>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417" name="Google Shape;417;p15"/>
          <p:cNvSpPr/>
          <p:nvPr/>
        </p:nvSpPr>
        <p:spPr>
          <a:xfrm>
            <a:off x="-19400" y="6681100"/>
            <a:ext cx="12213600" cy="2084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 name="Google Shape;418;p15"/>
          <p:cNvSpPr txBox="1">
            <a:spLocks noGrp="1"/>
          </p:cNvSpPr>
          <p:nvPr>
            <p:ph type="title"/>
          </p:nvPr>
        </p:nvSpPr>
        <p:spPr>
          <a:xfrm>
            <a:off x="960000" y="1979267"/>
            <a:ext cx="4692400" cy="2239600"/>
          </a:xfrm>
          <a:prstGeom prst="rect">
            <a:avLst/>
          </a:prstGeom>
        </p:spPr>
        <p:txBody>
          <a:bodyPr spcFirstLastPara="1" wrap="square" lIns="0" tIns="0" rIns="0" bIns="0" anchor="ctr" anchorCtr="0">
            <a:noAutofit/>
          </a:bodyPr>
          <a:lstStyle>
            <a:lvl1pPr lvl="0">
              <a:spcBef>
                <a:spcPts val="0"/>
              </a:spcBef>
              <a:spcAft>
                <a:spcPts val="0"/>
              </a:spcAft>
              <a:buSzPts val="4800"/>
              <a:buNone/>
              <a:defRPr sz="7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419" name="Google Shape;419;p15"/>
          <p:cNvSpPr txBox="1">
            <a:spLocks noGrp="1"/>
          </p:cNvSpPr>
          <p:nvPr>
            <p:ph type="subTitle" idx="1"/>
          </p:nvPr>
        </p:nvSpPr>
        <p:spPr>
          <a:xfrm rot="684086">
            <a:off x="7726910" y="2272962"/>
            <a:ext cx="2505033" cy="2384225"/>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6722594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420"/>
        <p:cNvGrpSpPr/>
        <p:nvPr/>
      </p:nvGrpSpPr>
      <p:grpSpPr>
        <a:xfrm>
          <a:off x="0" y="0"/>
          <a:ext cx="0" cy="0"/>
          <a:chOff x="0" y="0"/>
          <a:chExt cx="0" cy="0"/>
        </a:xfrm>
      </p:grpSpPr>
      <p:grpSp>
        <p:nvGrpSpPr>
          <p:cNvPr id="421" name="Google Shape;421;p16"/>
          <p:cNvGrpSpPr/>
          <p:nvPr/>
        </p:nvGrpSpPr>
        <p:grpSpPr>
          <a:xfrm>
            <a:off x="-232700" y="-29865"/>
            <a:ext cx="12649552" cy="6924065"/>
            <a:chOff x="-174525" y="-22399"/>
            <a:chExt cx="9487164" cy="5193049"/>
          </a:xfrm>
        </p:grpSpPr>
        <p:sp>
          <p:nvSpPr>
            <p:cNvPr id="422" name="Google Shape;422;p16"/>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423" name="Google Shape;423;p1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424" name="Google Shape;424;p16"/>
            <p:cNvGrpSpPr/>
            <p:nvPr/>
          </p:nvGrpSpPr>
          <p:grpSpPr>
            <a:xfrm>
              <a:off x="263005" y="845117"/>
              <a:ext cx="3790149" cy="3960313"/>
              <a:chOff x="263005" y="845117"/>
              <a:chExt cx="3790149" cy="3960313"/>
            </a:xfrm>
          </p:grpSpPr>
          <p:sp>
            <p:nvSpPr>
              <p:cNvPr id="425" name="Google Shape;425;p1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 name="Google Shape;440;p16"/>
            <p:cNvGrpSpPr/>
            <p:nvPr/>
          </p:nvGrpSpPr>
          <p:grpSpPr>
            <a:xfrm>
              <a:off x="5055305" y="845117"/>
              <a:ext cx="3790149" cy="3960313"/>
              <a:chOff x="263005" y="845117"/>
              <a:chExt cx="3790149" cy="3960313"/>
            </a:xfrm>
          </p:grpSpPr>
          <p:sp>
            <p:nvSpPr>
              <p:cNvPr id="441" name="Google Shape;441;p1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1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1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1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1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1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456" name="Google Shape;456;p16"/>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457" name="Google Shape;457;p16"/>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58" name="Google Shape;458;p16"/>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59" name="Google Shape;459;p16"/>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60" name="Google Shape;460;p16"/>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61" name="Google Shape;461;p1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462" name="Google Shape;462;p16"/>
          <p:cNvSpPr txBox="1">
            <a:spLocks noGrp="1"/>
          </p:cNvSpPr>
          <p:nvPr>
            <p:ph type="subTitle" idx="1"/>
          </p:nvPr>
        </p:nvSpPr>
        <p:spPr>
          <a:xfrm>
            <a:off x="1209200" y="4756967"/>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3" name="Google Shape;463;p16"/>
          <p:cNvSpPr txBox="1">
            <a:spLocks noGrp="1"/>
          </p:cNvSpPr>
          <p:nvPr>
            <p:ph type="subTitle" idx="2"/>
          </p:nvPr>
        </p:nvSpPr>
        <p:spPr>
          <a:xfrm>
            <a:off x="7605200" y="4756967"/>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4" name="Google Shape;464;p16"/>
          <p:cNvSpPr txBox="1">
            <a:spLocks noGrp="1"/>
          </p:cNvSpPr>
          <p:nvPr>
            <p:ph type="subTitle" idx="3"/>
          </p:nvPr>
        </p:nvSpPr>
        <p:spPr>
          <a:xfrm>
            <a:off x="1209200" y="2704367"/>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5" name="Google Shape;465;p16"/>
          <p:cNvSpPr txBox="1">
            <a:spLocks noGrp="1"/>
          </p:cNvSpPr>
          <p:nvPr>
            <p:ph type="subTitle" idx="4"/>
          </p:nvPr>
        </p:nvSpPr>
        <p:spPr>
          <a:xfrm>
            <a:off x="7236633" y="24139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6" name="Google Shape;466;p16"/>
          <p:cNvSpPr txBox="1">
            <a:spLocks noGrp="1"/>
          </p:cNvSpPr>
          <p:nvPr>
            <p:ph type="subTitle" idx="5"/>
          </p:nvPr>
        </p:nvSpPr>
        <p:spPr>
          <a:xfrm>
            <a:off x="1209200" y="3360433"/>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7" name="Google Shape;467;p16"/>
          <p:cNvSpPr txBox="1">
            <a:spLocks noGrp="1"/>
          </p:cNvSpPr>
          <p:nvPr>
            <p:ph type="subTitle" idx="6"/>
          </p:nvPr>
        </p:nvSpPr>
        <p:spPr>
          <a:xfrm>
            <a:off x="7605200" y="3360433"/>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8" name="Google Shape;468;p16"/>
          <p:cNvSpPr txBox="1">
            <a:spLocks noGrp="1"/>
          </p:cNvSpPr>
          <p:nvPr>
            <p:ph type="subTitle" idx="7"/>
          </p:nvPr>
        </p:nvSpPr>
        <p:spPr>
          <a:xfrm>
            <a:off x="1209200" y="537440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69" name="Google Shape;469;p16"/>
          <p:cNvSpPr txBox="1">
            <a:spLocks noGrp="1"/>
          </p:cNvSpPr>
          <p:nvPr>
            <p:ph type="subTitle" idx="8"/>
          </p:nvPr>
        </p:nvSpPr>
        <p:spPr>
          <a:xfrm>
            <a:off x="7605200" y="537440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70" name="Google Shape;470;p16"/>
          <p:cNvSpPr txBox="1">
            <a:spLocks noGrp="1"/>
          </p:cNvSpPr>
          <p:nvPr>
            <p:ph type="title"/>
          </p:nvPr>
        </p:nvSpPr>
        <p:spPr>
          <a:xfrm>
            <a:off x="960000" y="720000"/>
            <a:ext cx="4440000" cy="1329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9053179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71"/>
        <p:cNvGrpSpPr/>
        <p:nvPr/>
      </p:nvGrpSpPr>
      <p:grpSpPr>
        <a:xfrm>
          <a:off x="0" y="0"/>
          <a:ext cx="0" cy="0"/>
          <a:chOff x="0" y="0"/>
          <a:chExt cx="0" cy="0"/>
        </a:xfrm>
      </p:grpSpPr>
      <p:grpSp>
        <p:nvGrpSpPr>
          <p:cNvPr id="472" name="Google Shape;472;p17"/>
          <p:cNvGrpSpPr/>
          <p:nvPr/>
        </p:nvGrpSpPr>
        <p:grpSpPr>
          <a:xfrm>
            <a:off x="-2267" y="439"/>
            <a:ext cx="12196533" cy="6857124"/>
            <a:chOff x="238125" y="854700"/>
            <a:chExt cx="7142500" cy="4015650"/>
          </a:xfrm>
        </p:grpSpPr>
        <p:sp>
          <p:nvSpPr>
            <p:cNvPr id="473" name="Google Shape;473;p1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1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1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1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1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1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1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1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1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1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1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1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1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5" name="Google Shape;495;p17"/>
          <p:cNvSpPr txBox="1">
            <a:spLocks noGrp="1"/>
          </p:cNvSpPr>
          <p:nvPr>
            <p:ph type="subTitle" idx="1"/>
          </p:nvPr>
        </p:nvSpPr>
        <p:spPr>
          <a:xfrm>
            <a:off x="4156200" y="4864317"/>
            <a:ext cx="3879600" cy="120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6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6" name="Google Shape;496;p17"/>
          <p:cNvSpPr txBox="1">
            <a:spLocks noGrp="1"/>
          </p:cNvSpPr>
          <p:nvPr>
            <p:ph type="title"/>
          </p:nvPr>
        </p:nvSpPr>
        <p:spPr>
          <a:xfrm>
            <a:off x="2558200" y="2151784"/>
            <a:ext cx="7075600" cy="1976400"/>
          </a:xfrm>
          <a:prstGeom prst="rect">
            <a:avLst/>
          </a:prstGeom>
        </p:spPr>
        <p:txBody>
          <a:bodyPr spcFirstLastPara="1" wrap="square" lIns="0" tIns="0" rIns="0" bIns="0" anchor="ctr" anchorCtr="0">
            <a:noAutofit/>
          </a:bodyPr>
          <a:lstStyle>
            <a:lvl1pPr lvl="0" algn="ctr" rtl="0">
              <a:lnSpc>
                <a:spcPct val="90000"/>
              </a:lnSpc>
              <a:spcBef>
                <a:spcPts val="0"/>
              </a:spcBef>
              <a:spcAft>
                <a:spcPts val="0"/>
              </a:spcAft>
              <a:buSzPts val="4200"/>
              <a:buNone/>
              <a:defRPr sz="80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497" name="Google Shape;497;p17"/>
          <p:cNvSpPr txBox="1">
            <a:spLocks noGrp="1"/>
          </p:cNvSpPr>
          <p:nvPr>
            <p:ph type="title" idx="2" hasCustomPrompt="1"/>
          </p:nvPr>
        </p:nvSpPr>
        <p:spPr>
          <a:xfrm>
            <a:off x="5125000" y="788084"/>
            <a:ext cx="1942000" cy="9008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498" name="Google Shape;498;p17"/>
          <p:cNvGrpSpPr/>
          <p:nvPr/>
        </p:nvGrpSpPr>
        <p:grpSpPr>
          <a:xfrm rot="-697126" flipH="1">
            <a:off x="759050" y="-468403"/>
            <a:ext cx="1740524" cy="1795281"/>
            <a:chOff x="1492000" y="427450"/>
            <a:chExt cx="1188000" cy="1225375"/>
          </a:xfrm>
        </p:grpSpPr>
        <p:sp>
          <p:nvSpPr>
            <p:cNvPr id="499" name="Google Shape;499;p17"/>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17"/>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17"/>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17"/>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17"/>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17"/>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17"/>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7"/>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7"/>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17"/>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17"/>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3509098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Text">
  <p:cSld name="Title + Text">
    <p:spTree>
      <p:nvGrpSpPr>
        <p:cNvPr id="1" name="Shape 510"/>
        <p:cNvGrpSpPr/>
        <p:nvPr/>
      </p:nvGrpSpPr>
      <p:grpSpPr>
        <a:xfrm>
          <a:off x="0" y="0"/>
          <a:ext cx="0" cy="0"/>
          <a:chOff x="0" y="0"/>
          <a:chExt cx="0" cy="0"/>
        </a:xfrm>
      </p:grpSpPr>
      <p:grpSp>
        <p:nvGrpSpPr>
          <p:cNvPr id="511" name="Google Shape;511;p18"/>
          <p:cNvGrpSpPr/>
          <p:nvPr/>
        </p:nvGrpSpPr>
        <p:grpSpPr>
          <a:xfrm>
            <a:off x="-2267" y="439"/>
            <a:ext cx="12196533" cy="6857124"/>
            <a:chOff x="238125" y="854700"/>
            <a:chExt cx="7142500" cy="4015650"/>
          </a:xfrm>
        </p:grpSpPr>
        <p:sp>
          <p:nvSpPr>
            <p:cNvPr id="512" name="Google Shape;512;p1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1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1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1" name="Google Shape;531;p18"/>
          <p:cNvSpPr txBox="1">
            <a:spLocks noGrp="1"/>
          </p:cNvSpPr>
          <p:nvPr>
            <p:ph type="subTitle" idx="1"/>
          </p:nvPr>
        </p:nvSpPr>
        <p:spPr>
          <a:xfrm>
            <a:off x="1186800" y="2346992"/>
            <a:ext cx="10045200" cy="3702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Char char="●"/>
              <a:defRPr sz="2133"/>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sp>
        <p:nvSpPr>
          <p:cNvPr id="532" name="Google Shape;532;p18"/>
          <p:cNvSpPr txBox="1">
            <a:spLocks noGrp="1"/>
          </p:cNvSpPr>
          <p:nvPr>
            <p:ph type="title"/>
          </p:nvPr>
        </p:nvSpPr>
        <p:spPr>
          <a:xfrm>
            <a:off x="6096000" y="720000"/>
            <a:ext cx="5136000" cy="13828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0100773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33"/>
        <p:cNvGrpSpPr/>
        <p:nvPr/>
      </p:nvGrpSpPr>
      <p:grpSpPr>
        <a:xfrm>
          <a:off x="0" y="0"/>
          <a:ext cx="0" cy="0"/>
          <a:chOff x="0" y="0"/>
          <a:chExt cx="0" cy="0"/>
        </a:xfrm>
      </p:grpSpPr>
      <p:grpSp>
        <p:nvGrpSpPr>
          <p:cNvPr id="534" name="Google Shape;534;p19"/>
          <p:cNvGrpSpPr/>
          <p:nvPr/>
        </p:nvGrpSpPr>
        <p:grpSpPr>
          <a:xfrm>
            <a:off x="-2267" y="439"/>
            <a:ext cx="12196533" cy="6857124"/>
            <a:chOff x="238125" y="854700"/>
            <a:chExt cx="7142500" cy="4015650"/>
          </a:xfrm>
        </p:grpSpPr>
        <p:sp>
          <p:nvSpPr>
            <p:cNvPr id="535" name="Google Shape;535;p1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7" name="Google Shape;557;p19"/>
          <p:cNvSpPr txBox="1">
            <a:spLocks noGrp="1"/>
          </p:cNvSpPr>
          <p:nvPr>
            <p:ph type="title"/>
          </p:nvPr>
        </p:nvSpPr>
        <p:spPr>
          <a:xfrm>
            <a:off x="960000" y="720000"/>
            <a:ext cx="6432800" cy="13248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58023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72EC5FE-007C-4AE6-B65D-278EE184BB6A}"/>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323E4E77-AB76-4E48-AC77-3B84658FDD4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6EFC5CFA-5DB6-43F1-BDAD-68A6FE3D2AD0}"/>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05FA7F30-E93D-423D-B954-FAF902F5D81D}"/>
              </a:ext>
            </a:extLst>
          </p:cNvPr>
          <p:cNvSpPr>
            <a:spLocks noGrp="1"/>
          </p:cNvSpPr>
          <p:nvPr>
            <p:ph type="ftr" sz="quarter" idx="11"/>
          </p:nvPr>
        </p:nvSpPr>
        <p:spPr/>
        <p:txBody>
          <a:bodyPr/>
          <a:lstStyle/>
          <a:p>
            <a:endParaRPr lang="es-CL"/>
          </a:p>
        </p:txBody>
      </p:sp>
      <p:sp>
        <p:nvSpPr>
          <p:cNvPr id="6" name="Marcador de número de diapositiva 5">
            <a:extLst>
              <a:ext uri="{FF2B5EF4-FFF2-40B4-BE49-F238E27FC236}">
                <a16:creationId xmlns:a16="http://schemas.microsoft.com/office/drawing/2014/main" id="{45729CEF-367E-4B6C-B4EF-05190A970D8A}"/>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22041505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design">
  <p:cSld name="Title design">
    <p:spTree>
      <p:nvGrpSpPr>
        <p:cNvPr id="1" name="Shape 558"/>
        <p:cNvGrpSpPr/>
        <p:nvPr/>
      </p:nvGrpSpPr>
      <p:grpSpPr>
        <a:xfrm>
          <a:off x="0" y="0"/>
          <a:ext cx="0" cy="0"/>
          <a:chOff x="0" y="0"/>
          <a:chExt cx="0" cy="0"/>
        </a:xfrm>
      </p:grpSpPr>
      <p:sp>
        <p:nvSpPr>
          <p:cNvPr id="559" name="Google Shape;559;p20"/>
          <p:cNvSpPr txBox="1">
            <a:spLocks noGrp="1"/>
          </p:cNvSpPr>
          <p:nvPr>
            <p:ph type="title"/>
          </p:nvPr>
        </p:nvSpPr>
        <p:spPr>
          <a:xfrm>
            <a:off x="6096000" y="720000"/>
            <a:ext cx="5136000" cy="6516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560" name="Google Shape;560;p20"/>
          <p:cNvGrpSpPr/>
          <p:nvPr/>
        </p:nvGrpSpPr>
        <p:grpSpPr>
          <a:xfrm>
            <a:off x="-2267" y="439"/>
            <a:ext cx="12196533" cy="6857124"/>
            <a:chOff x="238125" y="854700"/>
            <a:chExt cx="7142500" cy="4015650"/>
          </a:xfrm>
        </p:grpSpPr>
        <p:sp>
          <p:nvSpPr>
            <p:cNvPr id="561" name="Google Shape;561;p2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743993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83"/>
        <p:cNvGrpSpPr/>
        <p:nvPr/>
      </p:nvGrpSpPr>
      <p:grpSpPr>
        <a:xfrm>
          <a:off x="0" y="0"/>
          <a:ext cx="0" cy="0"/>
          <a:chOff x="0" y="0"/>
          <a:chExt cx="0" cy="0"/>
        </a:xfrm>
      </p:grpSpPr>
      <p:grpSp>
        <p:nvGrpSpPr>
          <p:cNvPr id="584" name="Google Shape;584;p21"/>
          <p:cNvGrpSpPr/>
          <p:nvPr/>
        </p:nvGrpSpPr>
        <p:grpSpPr>
          <a:xfrm>
            <a:off x="-2267" y="439"/>
            <a:ext cx="12196533" cy="6857124"/>
            <a:chOff x="238125" y="854700"/>
            <a:chExt cx="7142500" cy="4015650"/>
          </a:xfrm>
        </p:grpSpPr>
        <p:sp>
          <p:nvSpPr>
            <p:cNvPr id="585" name="Google Shape;585;p2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604" name="Google Shape;604;p21"/>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605" name="Google Shape;605;p21"/>
          <p:cNvSpPr/>
          <p:nvPr/>
        </p:nvSpPr>
        <p:spPr>
          <a:xfrm>
            <a:off x="-19400" y="6681100"/>
            <a:ext cx="12213600" cy="2084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6" name="Google Shape;606;p21"/>
          <p:cNvSpPr txBox="1">
            <a:spLocks noGrp="1"/>
          </p:cNvSpPr>
          <p:nvPr>
            <p:ph type="title" hasCustomPrompt="1"/>
          </p:nvPr>
        </p:nvSpPr>
        <p:spPr>
          <a:xfrm>
            <a:off x="2357600" y="2172317"/>
            <a:ext cx="7476800" cy="1814800"/>
          </a:xfrm>
          <a:prstGeom prst="rect">
            <a:avLst/>
          </a:prstGeom>
        </p:spPr>
        <p:txBody>
          <a:bodyPr spcFirstLastPara="1" wrap="square" lIns="0" tIns="0" rIns="0" bIns="0" anchor="ctr" anchorCtr="0">
            <a:noAutofit/>
          </a:bodyPr>
          <a:lstStyle>
            <a:lvl1pPr lvl="0" algn="ctr">
              <a:spcBef>
                <a:spcPts val="0"/>
              </a:spcBef>
              <a:spcAft>
                <a:spcPts val="0"/>
              </a:spcAft>
              <a:buSzPts val="12000"/>
              <a:buNone/>
              <a:defRPr sz="8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607" name="Google Shape;607;p21"/>
          <p:cNvSpPr txBox="1">
            <a:spLocks noGrp="1"/>
          </p:cNvSpPr>
          <p:nvPr>
            <p:ph type="body" idx="1"/>
          </p:nvPr>
        </p:nvSpPr>
        <p:spPr>
          <a:xfrm>
            <a:off x="3613400" y="3801256"/>
            <a:ext cx="4965200" cy="884400"/>
          </a:xfrm>
          <a:prstGeom prst="rect">
            <a:avLst/>
          </a:prstGeom>
        </p:spPr>
        <p:txBody>
          <a:bodyPr spcFirstLastPara="1" wrap="square" lIns="91425" tIns="91425" rIns="91425" bIns="91425" anchor="t" anchorCtr="0">
            <a:noAutofit/>
          </a:bodyPr>
          <a:lstStyle>
            <a:lvl1pPr marL="609585" lvl="0" indent="-440256" algn="ctr">
              <a:spcBef>
                <a:spcPts val="0"/>
              </a:spcBef>
              <a:spcAft>
                <a:spcPts val="0"/>
              </a:spcAft>
              <a:buSzPts val="1600"/>
              <a:buChar char="●"/>
              <a:defRPr/>
            </a:lvl1pPr>
            <a:lvl2pPr marL="1219170" lvl="1" indent="-440256" algn="ctr">
              <a:spcBef>
                <a:spcPts val="2133"/>
              </a:spcBef>
              <a:spcAft>
                <a:spcPts val="0"/>
              </a:spcAft>
              <a:buSzPts val="1600"/>
              <a:buChar char="○"/>
              <a:defRPr/>
            </a:lvl2pPr>
            <a:lvl3pPr marL="1828754" lvl="2" indent="-440256" algn="ctr">
              <a:spcBef>
                <a:spcPts val="2133"/>
              </a:spcBef>
              <a:spcAft>
                <a:spcPts val="0"/>
              </a:spcAft>
              <a:buSzPts val="1600"/>
              <a:buChar char="■"/>
              <a:defRPr/>
            </a:lvl3pPr>
            <a:lvl4pPr marL="2438339" lvl="3" indent="-440256" algn="ctr">
              <a:spcBef>
                <a:spcPts val="2133"/>
              </a:spcBef>
              <a:spcAft>
                <a:spcPts val="0"/>
              </a:spcAft>
              <a:buSzPts val="1600"/>
              <a:buChar char="●"/>
              <a:defRPr/>
            </a:lvl4pPr>
            <a:lvl5pPr marL="3047924" lvl="4" indent="-440256" algn="ctr">
              <a:spcBef>
                <a:spcPts val="2133"/>
              </a:spcBef>
              <a:spcAft>
                <a:spcPts val="0"/>
              </a:spcAft>
              <a:buSzPts val="1600"/>
              <a:buChar char="○"/>
              <a:defRPr/>
            </a:lvl5pPr>
            <a:lvl6pPr marL="3657509" lvl="5" indent="-440256" algn="ctr">
              <a:spcBef>
                <a:spcPts val="2133"/>
              </a:spcBef>
              <a:spcAft>
                <a:spcPts val="0"/>
              </a:spcAft>
              <a:buSzPts val="1600"/>
              <a:buChar char="■"/>
              <a:defRPr/>
            </a:lvl6pPr>
            <a:lvl7pPr marL="4267093" lvl="6" indent="-440256" algn="ctr">
              <a:spcBef>
                <a:spcPts val="2133"/>
              </a:spcBef>
              <a:spcAft>
                <a:spcPts val="0"/>
              </a:spcAft>
              <a:buSzPts val="1600"/>
              <a:buChar char="●"/>
              <a:defRPr/>
            </a:lvl7pPr>
            <a:lvl8pPr marL="4876678" lvl="7" indent="-440256" algn="ctr">
              <a:spcBef>
                <a:spcPts val="2133"/>
              </a:spcBef>
              <a:spcAft>
                <a:spcPts val="0"/>
              </a:spcAft>
              <a:buSzPts val="1600"/>
              <a:buChar char="○"/>
              <a:defRPr/>
            </a:lvl8pPr>
            <a:lvl9pPr marL="5486263" lvl="8" indent="-440256" algn="ctr">
              <a:spcBef>
                <a:spcPts val="2133"/>
              </a:spcBef>
              <a:spcAft>
                <a:spcPts val="2133"/>
              </a:spcAft>
              <a:buSzPts val="1600"/>
              <a:buChar char="■"/>
              <a:defRPr/>
            </a:lvl9pPr>
          </a:lstStyle>
          <a:p>
            <a:endParaRPr/>
          </a:p>
        </p:txBody>
      </p:sp>
    </p:spTree>
    <p:extLst>
      <p:ext uri="{BB962C8B-B14F-4D97-AF65-F5344CB8AC3E}">
        <p14:creationId xmlns:p14="http://schemas.microsoft.com/office/powerpoint/2010/main" val="402706477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p:cSld name="Numbers">
    <p:spTree>
      <p:nvGrpSpPr>
        <p:cNvPr id="1" name="Shape 608"/>
        <p:cNvGrpSpPr/>
        <p:nvPr/>
      </p:nvGrpSpPr>
      <p:grpSpPr>
        <a:xfrm>
          <a:off x="0" y="0"/>
          <a:ext cx="0" cy="0"/>
          <a:chOff x="0" y="0"/>
          <a:chExt cx="0" cy="0"/>
        </a:xfrm>
      </p:grpSpPr>
      <p:grpSp>
        <p:nvGrpSpPr>
          <p:cNvPr id="609" name="Google Shape;609;p22"/>
          <p:cNvGrpSpPr/>
          <p:nvPr/>
        </p:nvGrpSpPr>
        <p:grpSpPr>
          <a:xfrm>
            <a:off x="-232700" y="-29865"/>
            <a:ext cx="12649552" cy="6924065"/>
            <a:chOff x="-174525" y="-22399"/>
            <a:chExt cx="9487164" cy="5193049"/>
          </a:xfrm>
        </p:grpSpPr>
        <p:sp>
          <p:nvSpPr>
            <p:cNvPr id="610" name="Google Shape;610;p22"/>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611" name="Google Shape;611;p22"/>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612" name="Google Shape;612;p22"/>
            <p:cNvGrpSpPr/>
            <p:nvPr/>
          </p:nvGrpSpPr>
          <p:grpSpPr>
            <a:xfrm>
              <a:off x="263005" y="845117"/>
              <a:ext cx="3790149" cy="3960313"/>
              <a:chOff x="263005" y="845117"/>
              <a:chExt cx="3790149" cy="3960313"/>
            </a:xfrm>
          </p:grpSpPr>
          <p:sp>
            <p:nvSpPr>
              <p:cNvPr id="613" name="Google Shape;613;p22"/>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2"/>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2"/>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2"/>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2"/>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2"/>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2"/>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2"/>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2"/>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2"/>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2"/>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2"/>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2"/>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2"/>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2"/>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 name="Google Shape;628;p22"/>
            <p:cNvGrpSpPr/>
            <p:nvPr/>
          </p:nvGrpSpPr>
          <p:grpSpPr>
            <a:xfrm>
              <a:off x="5055305" y="845117"/>
              <a:ext cx="3790149" cy="3960313"/>
              <a:chOff x="263005" y="845117"/>
              <a:chExt cx="3790149" cy="3960313"/>
            </a:xfrm>
          </p:grpSpPr>
          <p:sp>
            <p:nvSpPr>
              <p:cNvPr id="629" name="Google Shape;629;p22"/>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2"/>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2"/>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2"/>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2"/>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2"/>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2"/>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2"/>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2"/>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2"/>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2"/>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2"/>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2"/>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2"/>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2"/>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644" name="Google Shape;644;p22"/>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45" name="Google Shape;645;p22"/>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6" name="Google Shape;646;p22"/>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7" name="Google Shape;647;p22"/>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8" name="Google Shape;648;p22"/>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9" name="Google Shape;649;p22"/>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50" name="Google Shape;650;p22"/>
          <p:cNvSpPr txBox="1">
            <a:spLocks noGrp="1"/>
          </p:cNvSpPr>
          <p:nvPr>
            <p:ph type="title" hasCustomPrompt="1"/>
          </p:nvPr>
        </p:nvSpPr>
        <p:spPr>
          <a:xfrm>
            <a:off x="960000" y="1524933"/>
            <a:ext cx="4440000" cy="10612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1" name="Google Shape;651;p22"/>
          <p:cNvSpPr txBox="1">
            <a:spLocks noGrp="1"/>
          </p:cNvSpPr>
          <p:nvPr>
            <p:ph type="title" idx="2" hasCustomPrompt="1"/>
          </p:nvPr>
        </p:nvSpPr>
        <p:spPr>
          <a:xfrm>
            <a:off x="960000" y="3928300"/>
            <a:ext cx="4440000" cy="10612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2" name="Google Shape;652;p22"/>
          <p:cNvSpPr txBox="1">
            <a:spLocks noGrp="1"/>
          </p:cNvSpPr>
          <p:nvPr>
            <p:ph type="title" idx="3" hasCustomPrompt="1"/>
          </p:nvPr>
        </p:nvSpPr>
        <p:spPr>
          <a:xfrm>
            <a:off x="6792000" y="3928300"/>
            <a:ext cx="4440000" cy="10612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3" name="Google Shape;653;p22"/>
          <p:cNvSpPr txBox="1">
            <a:spLocks noGrp="1"/>
          </p:cNvSpPr>
          <p:nvPr>
            <p:ph type="subTitle" idx="1"/>
          </p:nvPr>
        </p:nvSpPr>
        <p:spPr>
          <a:xfrm>
            <a:off x="960000" y="2586117"/>
            <a:ext cx="3919200" cy="5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4" name="Google Shape;654;p22"/>
          <p:cNvSpPr txBox="1">
            <a:spLocks noGrp="1"/>
          </p:cNvSpPr>
          <p:nvPr>
            <p:ph type="subTitle" idx="4"/>
          </p:nvPr>
        </p:nvSpPr>
        <p:spPr>
          <a:xfrm>
            <a:off x="960000" y="4989467"/>
            <a:ext cx="3919200" cy="5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5" name="Google Shape;655;p22"/>
          <p:cNvSpPr txBox="1">
            <a:spLocks noGrp="1"/>
          </p:cNvSpPr>
          <p:nvPr>
            <p:ph type="subTitle" idx="5"/>
          </p:nvPr>
        </p:nvSpPr>
        <p:spPr>
          <a:xfrm>
            <a:off x="7055600" y="4989500"/>
            <a:ext cx="4176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39123575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Text 2">
  <p:cSld name="Title + Text 2">
    <p:spTree>
      <p:nvGrpSpPr>
        <p:cNvPr id="1" name="Shape 656"/>
        <p:cNvGrpSpPr/>
        <p:nvPr/>
      </p:nvGrpSpPr>
      <p:grpSpPr>
        <a:xfrm>
          <a:off x="0" y="0"/>
          <a:ext cx="0" cy="0"/>
          <a:chOff x="0" y="0"/>
          <a:chExt cx="0" cy="0"/>
        </a:xfrm>
      </p:grpSpPr>
      <p:grpSp>
        <p:nvGrpSpPr>
          <p:cNvPr id="657" name="Google Shape;657;p23"/>
          <p:cNvGrpSpPr/>
          <p:nvPr/>
        </p:nvGrpSpPr>
        <p:grpSpPr>
          <a:xfrm>
            <a:off x="-232700" y="-29865"/>
            <a:ext cx="12649552" cy="6924065"/>
            <a:chOff x="-174525" y="-22399"/>
            <a:chExt cx="9487164" cy="5193049"/>
          </a:xfrm>
        </p:grpSpPr>
        <p:sp>
          <p:nvSpPr>
            <p:cNvPr id="658" name="Google Shape;658;p2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659" name="Google Shape;659;p2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660" name="Google Shape;660;p23"/>
            <p:cNvGrpSpPr/>
            <p:nvPr/>
          </p:nvGrpSpPr>
          <p:grpSpPr>
            <a:xfrm>
              <a:off x="263005" y="845117"/>
              <a:ext cx="3790149" cy="3960313"/>
              <a:chOff x="263005" y="845117"/>
              <a:chExt cx="3790149" cy="3960313"/>
            </a:xfrm>
          </p:grpSpPr>
          <p:sp>
            <p:nvSpPr>
              <p:cNvPr id="661" name="Google Shape;661;p2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6" name="Google Shape;676;p23"/>
            <p:cNvGrpSpPr/>
            <p:nvPr/>
          </p:nvGrpSpPr>
          <p:grpSpPr>
            <a:xfrm>
              <a:off x="5055305" y="845117"/>
              <a:ext cx="3790149" cy="3960313"/>
              <a:chOff x="263005" y="845117"/>
              <a:chExt cx="3790149" cy="3960313"/>
            </a:xfrm>
          </p:grpSpPr>
          <p:sp>
            <p:nvSpPr>
              <p:cNvPr id="677" name="Google Shape;677;p2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692" name="Google Shape;692;p2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93" name="Google Shape;693;p2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4" name="Google Shape;694;p2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5" name="Google Shape;695;p2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6" name="Google Shape;696;p2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7" name="Google Shape;697;p2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98" name="Google Shape;698;p23"/>
          <p:cNvSpPr txBox="1">
            <a:spLocks noGrp="1"/>
          </p:cNvSpPr>
          <p:nvPr>
            <p:ph type="subTitle" idx="1"/>
          </p:nvPr>
        </p:nvSpPr>
        <p:spPr>
          <a:xfrm>
            <a:off x="960000" y="3511117"/>
            <a:ext cx="2764800" cy="21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99" name="Google Shape;699;p23"/>
          <p:cNvSpPr txBox="1">
            <a:spLocks noGrp="1"/>
          </p:cNvSpPr>
          <p:nvPr>
            <p:ph type="title"/>
          </p:nvPr>
        </p:nvSpPr>
        <p:spPr>
          <a:xfrm>
            <a:off x="960000" y="1936267"/>
            <a:ext cx="2161600" cy="13248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5240639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00"/>
        <p:cNvGrpSpPr/>
        <p:nvPr/>
      </p:nvGrpSpPr>
      <p:grpSpPr>
        <a:xfrm>
          <a:off x="0" y="0"/>
          <a:ext cx="0" cy="0"/>
          <a:chOff x="0" y="0"/>
          <a:chExt cx="0" cy="0"/>
        </a:xfrm>
      </p:grpSpPr>
      <p:grpSp>
        <p:nvGrpSpPr>
          <p:cNvPr id="701" name="Google Shape;701;p24"/>
          <p:cNvGrpSpPr/>
          <p:nvPr/>
        </p:nvGrpSpPr>
        <p:grpSpPr>
          <a:xfrm>
            <a:off x="-2267" y="439"/>
            <a:ext cx="12196533" cy="6857124"/>
            <a:chOff x="238125" y="854700"/>
            <a:chExt cx="7142500" cy="4015650"/>
          </a:xfrm>
        </p:grpSpPr>
        <p:sp>
          <p:nvSpPr>
            <p:cNvPr id="702" name="Google Shape;702;p2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721" name="Google Shape;721;p24"/>
          <p:cNvCxnSpPr/>
          <p:nvPr/>
        </p:nvCxnSpPr>
        <p:spPr>
          <a:xfrm>
            <a:off x="-83400" y="720000"/>
            <a:ext cx="12358800" cy="0"/>
          </a:xfrm>
          <a:prstGeom prst="straightConnector1">
            <a:avLst/>
          </a:prstGeom>
          <a:noFill/>
          <a:ln w="9525" cap="flat" cmpd="sng">
            <a:solidFill>
              <a:srgbClr val="6D9EEB"/>
            </a:solidFill>
            <a:prstDash val="solid"/>
            <a:round/>
            <a:headEnd type="none" w="med" len="med"/>
            <a:tailEnd type="none" w="med" len="med"/>
          </a:ln>
        </p:spPr>
      </p:cxnSp>
      <p:sp>
        <p:nvSpPr>
          <p:cNvPr id="722" name="Google Shape;722;p24"/>
          <p:cNvSpPr/>
          <p:nvPr/>
        </p:nvSpPr>
        <p:spPr>
          <a:xfrm>
            <a:off x="-19400" y="6681100"/>
            <a:ext cx="12213600" cy="208400"/>
          </a:xfrm>
          <a:prstGeom prst="rect">
            <a:avLst/>
          </a:prstGeom>
          <a:solidFill>
            <a:srgbClr val="6D9EE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3" name="Google Shape;723;p24"/>
          <p:cNvSpPr txBox="1">
            <a:spLocks noGrp="1"/>
          </p:cNvSpPr>
          <p:nvPr>
            <p:ph type="ctrTitle"/>
          </p:nvPr>
        </p:nvSpPr>
        <p:spPr>
          <a:xfrm>
            <a:off x="3135833" y="720000"/>
            <a:ext cx="5920400" cy="12388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724" name="Google Shape;724;p24"/>
          <p:cNvSpPr txBox="1"/>
          <p:nvPr/>
        </p:nvSpPr>
        <p:spPr>
          <a:xfrm>
            <a:off x="3229617" y="4992767"/>
            <a:ext cx="5732800" cy="844000"/>
          </a:xfrm>
          <a:prstGeom prst="rect">
            <a:avLst/>
          </a:prstGeom>
          <a:noFill/>
          <a:ln>
            <a:noFill/>
          </a:ln>
        </p:spPr>
        <p:txBody>
          <a:bodyPr spcFirstLastPara="1" wrap="square" lIns="121900" tIns="121900" rIns="121900" bIns="121900" anchor="t" anchorCtr="0">
            <a:noAutofit/>
          </a:bodyPr>
          <a:lstStyle/>
          <a:p>
            <a:pPr marL="0" lvl="0" indent="0" algn="ctr" rtl="0">
              <a:lnSpc>
                <a:spcPct val="90000"/>
              </a:lnSpc>
              <a:spcBef>
                <a:spcPts val="0"/>
              </a:spcBef>
              <a:spcAft>
                <a:spcPts val="0"/>
              </a:spcAft>
              <a:buNone/>
            </a:pPr>
            <a:r>
              <a:rPr lang="en" sz="1600">
                <a:solidFill>
                  <a:schemeClr val="dk2"/>
                </a:solidFill>
                <a:latin typeface="Muli"/>
                <a:ea typeface="Muli"/>
                <a:cs typeface="Muli"/>
                <a:sym typeface="Muli"/>
              </a:rPr>
              <a:t>CREDITS: This presentation template was created by </a:t>
            </a:r>
            <a:r>
              <a:rPr lang="en" sz="1600">
                <a:solidFill>
                  <a:schemeClr val="dk2"/>
                </a:solidFill>
                <a:uFill>
                  <a:noFill/>
                </a:uFill>
                <a:latin typeface="Muli"/>
                <a:ea typeface="Muli"/>
                <a:cs typeface="Muli"/>
                <a:sym typeface="Muli"/>
                <a:hlinkClick r:id="rId2">
                  <a:extLst>
                    <a:ext uri="{A12FA001-AC4F-418D-AE19-62706E023703}">
                      <ahyp:hlinkClr xmlns:ahyp="http://schemas.microsoft.com/office/drawing/2018/hyperlinkcolor" val="tx"/>
                    </a:ext>
                  </a:extLst>
                </a:hlinkClick>
              </a:rPr>
              <a:t>Slidesgo</a:t>
            </a:r>
            <a:r>
              <a:rPr lang="en" sz="1600">
                <a:solidFill>
                  <a:schemeClr val="dk2"/>
                </a:solidFill>
                <a:latin typeface="Muli"/>
                <a:ea typeface="Muli"/>
                <a:cs typeface="Muli"/>
                <a:sym typeface="Muli"/>
              </a:rPr>
              <a:t>, including icons by </a:t>
            </a:r>
            <a:r>
              <a:rPr lang="en" sz="1600">
                <a:solidFill>
                  <a:schemeClr val="dk2"/>
                </a:solidFill>
                <a:uFill>
                  <a:noFill/>
                </a:uFill>
                <a:latin typeface="Muli"/>
                <a:ea typeface="Muli"/>
                <a:cs typeface="Muli"/>
                <a:sym typeface="Muli"/>
                <a:hlinkClick r:id="rId3">
                  <a:extLst>
                    <a:ext uri="{A12FA001-AC4F-418D-AE19-62706E023703}">
                      <ahyp:hlinkClr xmlns:ahyp="http://schemas.microsoft.com/office/drawing/2018/hyperlinkcolor" val="tx"/>
                    </a:ext>
                  </a:extLst>
                </a:hlinkClick>
              </a:rPr>
              <a:t>Flaticon</a:t>
            </a:r>
            <a:r>
              <a:rPr lang="en" sz="1600">
                <a:solidFill>
                  <a:schemeClr val="dk2"/>
                </a:solidFill>
                <a:latin typeface="Muli"/>
                <a:ea typeface="Muli"/>
                <a:cs typeface="Muli"/>
                <a:sym typeface="Muli"/>
              </a:rPr>
              <a:t>, and infographics &amp; images by </a:t>
            </a:r>
            <a:r>
              <a:rPr lang="en" sz="1600">
                <a:solidFill>
                  <a:schemeClr val="dk2"/>
                </a:solidFill>
                <a:uFill>
                  <a:noFill/>
                </a:uFill>
                <a:latin typeface="Muli"/>
                <a:ea typeface="Muli"/>
                <a:cs typeface="Muli"/>
                <a:sym typeface="Muli"/>
                <a:hlinkClick r:id="rId4">
                  <a:extLst>
                    <a:ext uri="{A12FA001-AC4F-418D-AE19-62706E023703}">
                      <ahyp:hlinkClr xmlns:ahyp="http://schemas.microsoft.com/office/drawing/2018/hyperlinkcolor" val="tx"/>
                    </a:ext>
                  </a:extLst>
                </a:hlinkClick>
              </a:rPr>
              <a:t>Freepik</a:t>
            </a:r>
            <a:r>
              <a:rPr lang="en" sz="1600">
                <a:solidFill>
                  <a:schemeClr val="dk2"/>
                </a:solidFill>
                <a:latin typeface="Muli"/>
                <a:ea typeface="Muli"/>
                <a:cs typeface="Muli"/>
                <a:sym typeface="Muli"/>
              </a:rPr>
              <a:t>. </a:t>
            </a:r>
            <a:endParaRPr sz="1600">
              <a:solidFill>
                <a:schemeClr val="dk2"/>
              </a:solidFill>
              <a:latin typeface="Muli"/>
              <a:ea typeface="Muli"/>
              <a:cs typeface="Muli"/>
              <a:sym typeface="Muli"/>
            </a:endParaRPr>
          </a:p>
        </p:txBody>
      </p:sp>
      <p:sp>
        <p:nvSpPr>
          <p:cNvPr id="725" name="Google Shape;725;p24"/>
          <p:cNvSpPr txBox="1">
            <a:spLocks noGrp="1"/>
          </p:cNvSpPr>
          <p:nvPr>
            <p:ph type="subTitle" idx="1"/>
          </p:nvPr>
        </p:nvSpPr>
        <p:spPr>
          <a:xfrm>
            <a:off x="3940800" y="2668600"/>
            <a:ext cx="4310400" cy="23712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2800"/>
              <a:buNone/>
              <a:defRPr>
                <a:latin typeface="Merriweather"/>
                <a:ea typeface="Merriweather"/>
                <a:cs typeface="Merriweather"/>
                <a:sym typeface="Merriweather"/>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726" name="Google Shape;726;p24"/>
          <p:cNvGrpSpPr/>
          <p:nvPr/>
        </p:nvGrpSpPr>
        <p:grpSpPr>
          <a:xfrm rot="697126">
            <a:off x="10957966" y="-492253"/>
            <a:ext cx="1740524" cy="1795281"/>
            <a:chOff x="1492000" y="427450"/>
            <a:chExt cx="1188000" cy="1225375"/>
          </a:xfrm>
        </p:grpSpPr>
        <p:sp>
          <p:nvSpPr>
            <p:cNvPr id="727" name="Google Shape;727;p24"/>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4"/>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4"/>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4"/>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4"/>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4"/>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4"/>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4"/>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4"/>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4"/>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4"/>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709354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Text 3">
  <p:cSld name="Title + Text 3">
    <p:spTree>
      <p:nvGrpSpPr>
        <p:cNvPr id="1" name="Shape 738"/>
        <p:cNvGrpSpPr/>
        <p:nvPr/>
      </p:nvGrpSpPr>
      <p:grpSpPr>
        <a:xfrm>
          <a:off x="0" y="0"/>
          <a:ext cx="0" cy="0"/>
          <a:chOff x="0" y="0"/>
          <a:chExt cx="0" cy="0"/>
        </a:xfrm>
      </p:grpSpPr>
      <p:grpSp>
        <p:nvGrpSpPr>
          <p:cNvPr id="739" name="Google Shape;739;p25"/>
          <p:cNvGrpSpPr/>
          <p:nvPr/>
        </p:nvGrpSpPr>
        <p:grpSpPr>
          <a:xfrm>
            <a:off x="-232700" y="-29865"/>
            <a:ext cx="12649552" cy="6924065"/>
            <a:chOff x="-174525" y="-22399"/>
            <a:chExt cx="9487164" cy="5193049"/>
          </a:xfrm>
        </p:grpSpPr>
        <p:sp>
          <p:nvSpPr>
            <p:cNvPr id="740" name="Google Shape;740;p2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741" name="Google Shape;741;p2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742" name="Google Shape;742;p25"/>
            <p:cNvGrpSpPr/>
            <p:nvPr/>
          </p:nvGrpSpPr>
          <p:grpSpPr>
            <a:xfrm>
              <a:off x="263005" y="845117"/>
              <a:ext cx="3790149" cy="3960313"/>
              <a:chOff x="263005" y="845117"/>
              <a:chExt cx="3790149" cy="3960313"/>
            </a:xfrm>
          </p:grpSpPr>
          <p:sp>
            <p:nvSpPr>
              <p:cNvPr id="743" name="Google Shape;743;p2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 name="Google Shape;758;p25"/>
            <p:cNvGrpSpPr/>
            <p:nvPr/>
          </p:nvGrpSpPr>
          <p:grpSpPr>
            <a:xfrm>
              <a:off x="5055305" y="845117"/>
              <a:ext cx="3790149" cy="3960313"/>
              <a:chOff x="263005" y="845117"/>
              <a:chExt cx="3790149" cy="3960313"/>
            </a:xfrm>
          </p:grpSpPr>
          <p:sp>
            <p:nvSpPr>
              <p:cNvPr id="759" name="Google Shape;759;p2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774" name="Google Shape;774;p2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775" name="Google Shape;775;p2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6" name="Google Shape;776;p2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7" name="Google Shape;777;p2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8" name="Google Shape;778;p2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9" name="Google Shape;779;p2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780" name="Google Shape;780;p25"/>
          <p:cNvSpPr txBox="1">
            <a:spLocks noGrp="1"/>
          </p:cNvSpPr>
          <p:nvPr>
            <p:ph type="subTitle" idx="1"/>
          </p:nvPr>
        </p:nvSpPr>
        <p:spPr>
          <a:xfrm>
            <a:off x="8403967" y="3429000"/>
            <a:ext cx="2828400" cy="212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781" name="Google Shape;781;p25"/>
          <p:cNvSpPr txBox="1">
            <a:spLocks noGrp="1"/>
          </p:cNvSpPr>
          <p:nvPr>
            <p:ph type="title"/>
          </p:nvPr>
        </p:nvSpPr>
        <p:spPr>
          <a:xfrm>
            <a:off x="8910000" y="1936284"/>
            <a:ext cx="2322000" cy="13248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extLst>
      <p:ext uri="{BB962C8B-B14F-4D97-AF65-F5344CB8AC3E}">
        <p14:creationId xmlns:p14="http://schemas.microsoft.com/office/powerpoint/2010/main" val="36913650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782"/>
        <p:cNvGrpSpPr/>
        <p:nvPr/>
      </p:nvGrpSpPr>
      <p:grpSpPr>
        <a:xfrm>
          <a:off x="0" y="0"/>
          <a:ext cx="0" cy="0"/>
          <a:chOff x="0" y="0"/>
          <a:chExt cx="0" cy="0"/>
        </a:xfrm>
      </p:grpSpPr>
    </p:spTree>
    <p:extLst>
      <p:ext uri="{BB962C8B-B14F-4D97-AF65-F5344CB8AC3E}">
        <p14:creationId xmlns:p14="http://schemas.microsoft.com/office/powerpoint/2010/main" val="406526625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PEN TITLE" type="title">
  <p:cSld name="OPEN TITLE">
    <p:spTree>
      <p:nvGrpSpPr>
        <p:cNvPr id="1" name="Shape 8"/>
        <p:cNvGrpSpPr/>
        <p:nvPr/>
      </p:nvGrpSpPr>
      <p:grpSpPr>
        <a:xfrm>
          <a:off x="0" y="0"/>
          <a:ext cx="0" cy="0"/>
          <a:chOff x="0" y="0"/>
          <a:chExt cx="0" cy="0"/>
        </a:xfrm>
      </p:grpSpPr>
      <p:grpSp>
        <p:nvGrpSpPr>
          <p:cNvPr id="9" name="Google Shape;9;p2"/>
          <p:cNvGrpSpPr/>
          <p:nvPr/>
        </p:nvGrpSpPr>
        <p:grpSpPr>
          <a:xfrm>
            <a:off x="-16603" y="413700"/>
            <a:ext cx="12241067" cy="6051067"/>
            <a:chOff x="-12452" y="310275"/>
            <a:chExt cx="9180800" cy="4538300"/>
          </a:xfrm>
        </p:grpSpPr>
        <p:cxnSp>
          <p:nvCxnSpPr>
            <p:cNvPr id="10" name="Google Shape;10;p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 name="Google Shape;11;p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 name="Google Shape;12;p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3" name="Google Shape;13;p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 name="Google Shape;14;p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 name="Google Shape;15;p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 name="Google Shape;16;p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 name="Google Shape;17;p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 name="Google Shape;18;p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 name="Google Shape;19;p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 name="Google Shape;20;p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 name="Google Shape;21;p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 name="Google Shape;22;p2"/>
          <p:cNvSpPr txBox="1">
            <a:spLocks noGrp="1"/>
          </p:cNvSpPr>
          <p:nvPr>
            <p:ph type="ctrTitle"/>
          </p:nvPr>
        </p:nvSpPr>
        <p:spPr>
          <a:xfrm>
            <a:off x="415600" y="1930400"/>
            <a:ext cx="11360800" cy="19420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Font typeface="Permanent Marker"/>
              <a:buNone/>
              <a:defRPr sz="4800">
                <a:latin typeface="Permanent Marker"/>
                <a:ea typeface="Permanent Marker"/>
                <a:cs typeface="Permanent Marker"/>
                <a:sym typeface="Permanent Marker"/>
              </a:defRPr>
            </a:lvl1pPr>
            <a:lvl2pPr lvl="1" algn="ctr">
              <a:spcBef>
                <a:spcPts val="0"/>
              </a:spcBef>
              <a:spcAft>
                <a:spcPts val="0"/>
              </a:spcAft>
              <a:buSzPts val="5200"/>
              <a:buFont typeface="Permanent Marker"/>
              <a:buNone/>
              <a:defRPr sz="6933">
                <a:latin typeface="Permanent Marker"/>
                <a:ea typeface="Permanent Marker"/>
                <a:cs typeface="Permanent Marker"/>
                <a:sym typeface="Permanent Marker"/>
              </a:defRPr>
            </a:lvl2pPr>
            <a:lvl3pPr lvl="2" algn="ctr">
              <a:spcBef>
                <a:spcPts val="0"/>
              </a:spcBef>
              <a:spcAft>
                <a:spcPts val="0"/>
              </a:spcAft>
              <a:buSzPts val="5200"/>
              <a:buFont typeface="Permanent Marker"/>
              <a:buNone/>
              <a:defRPr sz="6933">
                <a:latin typeface="Permanent Marker"/>
                <a:ea typeface="Permanent Marker"/>
                <a:cs typeface="Permanent Marker"/>
                <a:sym typeface="Permanent Marker"/>
              </a:defRPr>
            </a:lvl3pPr>
            <a:lvl4pPr lvl="3" algn="ctr">
              <a:spcBef>
                <a:spcPts val="0"/>
              </a:spcBef>
              <a:spcAft>
                <a:spcPts val="0"/>
              </a:spcAft>
              <a:buSzPts val="5200"/>
              <a:buFont typeface="Permanent Marker"/>
              <a:buNone/>
              <a:defRPr sz="6933">
                <a:latin typeface="Permanent Marker"/>
                <a:ea typeface="Permanent Marker"/>
                <a:cs typeface="Permanent Marker"/>
                <a:sym typeface="Permanent Marker"/>
              </a:defRPr>
            </a:lvl4pPr>
            <a:lvl5pPr lvl="4" algn="ctr">
              <a:spcBef>
                <a:spcPts val="0"/>
              </a:spcBef>
              <a:spcAft>
                <a:spcPts val="0"/>
              </a:spcAft>
              <a:buSzPts val="5200"/>
              <a:buFont typeface="Permanent Marker"/>
              <a:buNone/>
              <a:defRPr sz="6933">
                <a:latin typeface="Permanent Marker"/>
                <a:ea typeface="Permanent Marker"/>
                <a:cs typeface="Permanent Marker"/>
                <a:sym typeface="Permanent Marker"/>
              </a:defRPr>
            </a:lvl5pPr>
            <a:lvl6pPr lvl="5" algn="ctr">
              <a:spcBef>
                <a:spcPts val="0"/>
              </a:spcBef>
              <a:spcAft>
                <a:spcPts val="0"/>
              </a:spcAft>
              <a:buSzPts val="5200"/>
              <a:buFont typeface="Permanent Marker"/>
              <a:buNone/>
              <a:defRPr sz="6933">
                <a:latin typeface="Permanent Marker"/>
                <a:ea typeface="Permanent Marker"/>
                <a:cs typeface="Permanent Marker"/>
                <a:sym typeface="Permanent Marker"/>
              </a:defRPr>
            </a:lvl6pPr>
            <a:lvl7pPr lvl="6" algn="ctr">
              <a:spcBef>
                <a:spcPts val="0"/>
              </a:spcBef>
              <a:spcAft>
                <a:spcPts val="0"/>
              </a:spcAft>
              <a:buSzPts val="5200"/>
              <a:buFont typeface="Permanent Marker"/>
              <a:buNone/>
              <a:defRPr sz="6933">
                <a:latin typeface="Permanent Marker"/>
                <a:ea typeface="Permanent Marker"/>
                <a:cs typeface="Permanent Marker"/>
                <a:sym typeface="Permanent Marker"/>
              </a:defRPr>
            </a:lvl7pPr>
            <a:lvl8pPr lvl="7" algn="ctr">
              <a:spcBef>
                <a:spcPts val="0"/>
              </a:spcBef>
              <a:spcAft>
                <a:spcPts val="0"/>
              </a:spcAft>
              <a:buSzPts val="5200"/>
              <a:buFont typeface="Permanent Marker"/>
              <a:buNone/>
              <a:defRPr sz="6933">
                <a:latin typeface="Permanent Marker"/>
                <a:ea typeface="Permanent Marker"/>
                <a:cs typeface="Permanent Marker"/>
                <a:sym typeface="Permanent Marker"/>
              </a:defRPr>
            </a:lvl8pPr>
            <a:lvl9pPr lvl="8" algn="ctr">
              <a:spcBef>
                <a:spcPts val="0"/>
              </a:spcBef>
              <a:spcAft>
                <a:spcPts val="0"/>
              </a:spcAft>
              <a:buSzPts val="5200"/>
              <a:buFont typeface="Permanent Marker"/>
              <a:buNone/>
              <a:defRPr sz="6933">
                <a:latin typeface="Permanent Marker"/>
                <a:ea typeface="Permanent Marker"/>
                <a:cs typeface="Permanent Marker"/>
                <a:sym typeface="Permanent Marker"/>
              </a:defRPr>
            </a:lvl9pPr>
          </a:lstStyle>
          <a:p>
            <a:endParaRPr/>
          </a:p>
        </p:txBody>
      </p:sp>
      <p:sp>
        <p:nvSpPr>
          <p:cNvPr id="23" name="Google Shape;23;p2"/>
          <p:cNvSpPr txBox="1">
            <a:spLocks noGrp="1"/>
          </p:cNvSpPr>
          <p:nvPr>
            <p:ph type="subTitle" idx="1"/>
          </p:nvPr>
        </p:nvSpPr>
        <p:spPr>
          <a:xfrm>
            <a:off x="415600" y="3849867"/>
            <a:ext cx="113608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100"/>
              <a:buNone/>
              <a:defRPr/>
            </a:lvl1pPr>
            <a:lvl2pPr lvl="1" algn="ctr">
              <a:lnSpc>
                <a:spcPct val="100000"/>
              </a:lnSpc>
              <a:spcBef>
                <a:spcPts val="0"/>
              </a:spcBef>
              <a:spcAft>
                <a:spcPts val="0"/>
              </a:spcAft>
              <a:buSzPts val="1100"/>
              <a:buNone/>
              <a:defRPr/>
            </a:lvl2pPr>
            <a:lvl3pPr lvl="2" algn="ctr">
              <a:lnSpc>
                <a:spcPct val="100000"/>
              </a:lnSpc>
              <a:spcBef>
                <a:spcPts val="0"/>
              </a:spcBef>
              <a:spcAft>
                <a:spcPts val="0"/>
              </a:spcAft>
              <a:buSzPts val="1100"/>
              <a:buNone/>
              <a:defRPr/>
            </a:lvl3pPr>
            <a:lvl4pPr lvl="3" algn="ctr">
              <a:lnSpc>
                <a:spcPct val="100000"/>
              </a:lnSpc>
              <a:spcBef>
                <a:spcPts val="0"/>
              </a:spcBef>
              <a:spcAft>
                <a:spcPts val="0"/>
              </a:spcAft>
              <a:buSzPts val="1100"/>
              <a:buNone/>
              <a:defRPr/>
            </a:lvl4pPr>
            <a:lvl5pPr lvl="4" algn="ctr">
              <a:lnSpc>
                <a:spcPct val="100000"/>
              </a:lnSpc>
              <a:spcBef>
                <a:spcPts val="0"/>
              </a:spcBef>
              <a:spcAft>
                <a:spcPts val="0"/>
              </a:spcAft>
              <a:buSzPts val="1100"/>
              <a:buNone/>
              <a:defRPr/>
            </a:lvl5pPr>
            <a:lvl6pPr lvl="5" algn="ctr">
              <a:lnSpc>
                <a:spcPct val="100000"/>
              </a:lnSpc>
              <a:spcBef>
                <a:spcPts val="0"/>
              </a:spcBef>
              <a:spcAft>
                <a:spcPts val="0"/>
              </a:spcAft>
              <a:buSzPts val="1100"/>
              <a:buNone/>
              <a:defRPr/>
            </a:lvl6pPr>
            <a:lvl7pPr lvl="6" algn="ctr">
              <a:lnSpc>
                <a:spcPct val="100000"/>
              </a:lnSpc>
              <a:spcBef>
                <a:spcPts val="0"/>
              </a:spcBef>
              <a:spcAft>
                <a:spcPts val="0"/>
              </a:spcAft>
              <a:buSzPts val="1100"/>
              <a:buNone/>
              <a:defRPr/>
            </a:lvl7pPr>
            <a:lvl8pPr lvl="7" algn="ctr">
              <a:lnSpc>
                <a:spcPct val="100000"/>
              </a:lnSpc>
              <a:spcBef>
                <a:spcPts val="0"/>
              </a:spcBef>
              <a:spcAft>
                <a:spcPts val="0"/>
              </a:spcAft>
              <a:buSzPts val="1100"/>
              <a:buNone/>
              <a:defRPr/>
            </a:lvl8pPr>
            <a:lvl9pPr lvl="8" algn="ctr">
              <a:lnSpc>
                <a:spcPct val="100000"/>
              </a:lnSpc>
              <a:spcBef>
                <a:spcPts val="0"/>
              </a:spcBef>
              <a:spcAft>
                <a:spcPts val="0"/>
              </a:spcAft>
              <a:buSzPts val="1100"/>
              <a:buNone/>
              <a:defRPr/>
            </a:lvl9pPr>
          </a:lstStyle>
          <a:p>
            <a:endParaRPr/>
          </a:p>
        </p:txBody>
      </p:sp>
    </p:spTree>
    <p:extLst>
      <p:ext uri="{BB962C8B-B14F-4D97-AF65-F5344CB8AC3E}">
        <p14:creationId xmlns:p14="http://schemas.microsoft.com/office/powerpoint/2010/main" val="310086944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 BULLET POINTS">
  <p:cSld name="TITLE + BULLET POINTS">
    <p:spTree>
      <p:nvGrpSpPr>
        <p:cNvPr id="1" name="Shape 24"/>
        <p:cNvGrpSpPr/>
        <p:nvPr/>
      </p:nvGrpSpPr>
      <p:grpSpPr>
        <a:xfrm>
          <a:off x="0" y="0"/>
          <a:ext cx="0" cy="0"/>
          <a:chOff x="0" y="0"/>
          <a:chExt cx="0" cy="0"/>
        </a:xfrm>
      </p:grpSpPr>
      <p:grpSp>
        <p:nvGrpSpPr>
          <p:cNvPr id="25" name="Google Shape;25;p3"/>
          <p:cNvGrpSpPr/>
          <p:nvPr/>
        </p:nvGrpSpPr>
        <p:grpSpPr>
          <a:xfrm>
            <a:off x="-16603" y="413700"/>
            <a:ext cx="12241067" cy="6051067"/>
            <a:chOff x="-12452" y="310275"/>
            <a:chExt cx="9180800" cy="4538300"/>
          </a:xfrm>
        </p:grpSpPr>
        <p:cxnSp>
          <p:nvCxnSpPr>
            <p:cNvPr id="26" name="Google Shape;26;p3"/>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 name="Google Shape;27;p3"/>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 name="Google Shape;28;p3"/>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 name="Google Shape;29;p3"/>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 name="Google Shape;30;p3"/>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 name="Google Shape;31;p3"/>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2" name="Google Shape;32;p3"/>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3" name="Google Shape;33;p3"/>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4" name="Google Shape;34;p3"/>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5" name="Google Shape;35;p3"/>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6" name="Google Shape;36;p3"/>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7" name="Google Shape;37;p3"/>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38" name="Google Shape;38;p3"/>
          <p:cNvSpPr txBox="1">
            <a:spLocks noGrp="1"/>
          </p:cNvSpPr>
          <p:nvPr>
            <p:ph type="ctrTitle"/>
          </p:nvPr>
        </p:nvSpPr>
        <p:spPr>
          <a:xfrm>
            <a:off x="1252700" y="689133"/>
            <a:ext cx="9720400" cy="97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
        <p:nvSpPr>
          <p:cNvPr id="39" name="Google Shape;39;p3"/>
          <p:cNvSpPr txBox="1">
            <a:spLocks noGrp="1"/>
          </p:cNvSpPr>
          <p:nvPr>
            <p:ph type="body" idx="1"/>
          </p:nvPr>
        </p:nvSpPr>
        <p:spPr>
          <a:xfrm>
            <a:off x="1252700" y="1968500"/>
            <a:ext cx="8085200" cy="4064000"/>
          </a:xfrm>
          <a:prstGeom prst="rect">
            <a:avLst/>
          </a:prstGeom>
        </p:spPr>
        <p:txBody>
          <a:bodyPr spcFirstLastPara="1" wrap="square" lIns="91425" tIns="91425" rIns="91425" bIns="91425" anchor="t" anchorCtr="0">
            <a:noAutofit/>
          </a:bodyPr>
          <a:lstStyle>
            <a:lvl1pPr marL="609585" lvl="0" indent="-389457" rtl="0">
              <a:lnSpc>
                <a:spcPct val="115000"/>
              </a:lnSpc>
              <a:spcBef>
                <a:spcPts val="0"/>
              </a:spcBef>
              <a:spcAft>
                <a:spcPts val="0"/>
              </a:spcAft>
              <a:buSzPts val="1000"/>
              <a:buFont typeface="Comfortaa"/>
              <a:buChar char="●"/>
              <a:defRPr sz="1333">
                <a:latin typeface="Comfortaa"/>
                <a:ea typeface="Comfortaa"/>
                <a:cs typeface="Comfortaa"/>
                <a:sym typeface="Comfortaa"/>
              </a:defRPr>
            </a:lvl1pPr>
            <a:lvl2pPr marL="1219170" lvl="1"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2pPr>
            <a:lvl3pPr marL="1828754" lvl="2"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3pPr>
            <a:lvl4pPr marL="2438339" lvl="3"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4pPr>
            <a:lvl5pPr marL="3047924" lvl="4"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5pPr>
            <a:lvl6pPr marL="3657509" lvl="5"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6pPr>
            <a:lvl7pPr marL="4267093" lvl="6"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7pPr>
            <a:lvl8pPr marL="4876678" lvl="7" indent="-389457" rtl="0">
              <a:lnSpc>
                <a:spcPct val="115000"/>
              </a:lnSpc>
              <a:spcBef>
                <a:spcPts val="2133"/>
              </a:spcBef>
              <a:spcAft>
                <a:spcPts val="0"/>
              </a:spcAft>
              <a:buSzPts val="1000"/>
              <a:buFont typeface="Comfortaa"/>
              <a:buChar char="○"/>
              <a:defRPr sz="1333">
                <a:latin typeface="Comfortaa"/>
                <a:ea typeface="Comfortaa"/>
                <a:cs typeface="Comfortaa"/>
                <a:sym typeface="Comfortaa"/>
              </a:defRPr>
            </a:lvl8pPr>
            <a:lvl9pPr marL="5486263" lvl="8" indent="-389457" rtl="0">
              <a:lnSpc>
                <a:spcPct val="115000"/>
              </a:lnSpc>
              <a:spcBef>
                <a:spcPts val="2133"/>
              </a:spcBef>
              <a:spcAft>
                <a:spcPts val="2133"/>
              </a:spcAft>
              <a:buSzPts val="1000"/>
              <a:buFont typeface="Comfortaa"/>
              <a:buChar char="■"/>
              <a:defRPr sz="1333">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23818851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0"/>
        <p:cNvGrpSpPr/>
        <p:nvPr/>
      </p:nvGrpSpPr>
      <p:grpSpPr>
        <a:xfrm>
          <a:off x="0" y="0"/>
          <a:ext cx="0" cy="0"/>
          <a:chOff x="0" y="0"/>
          <a:chExt cx="0" cy="0"/>
        </a:xfrm>
      </p:grpSpPr>
      <p:grpSp>
        <p:nvGrpSpPr>
          <p:cNvPr id="41" name="Google Shape;41;p4"/>
          <p:cNvGrpSpPr/>
          <p:nvPr/>
        </p:nvGrpSpPr>
        <p:grpSpPr>
          <a:xfrm>
            <a:off x="-16603" y="413700"/>
            <a:ext cx="12241067" cy="6051067"/>
            <a:chOff x="-12452" y="310275"/>
            <a:chExt cx="9180800" cy="4538300"/>
          </a:xfrm>
        </p:grpSpPr>
        <p:cxnSp>
          <p:nvCxnSpPr>
            <p:cNvPr id="42" name="Google Shape;42;p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3" name="Google Shape;43;p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4" name="Google Shape;44;p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5" name="Google Shape;45;p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6" name="Google Shape;46;p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7" name="Google Shape;47;p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8" name="Google Shape;48;p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9" name="Google Shape;49;p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0" name="Google Shape;50;p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1" name="Google Shape;51;p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2" name="Google Shape;52;p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3" name="Google Shape;53;p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54" name="Google Shape;54;p4"/>
          <p:cNvSpPr txBox="1">
            <a:spLocks noGrp="1"/>
          </p:cNvSpPr>
          <p:nvPr>
            <p:ph type="title" hasCustomPrompt="1"/>
          </p:nvPr>
        </p:nvSpPr>
        <p:spPr>
          <a:xfrm>
            <a:off x="1895117" y="3121800"/>
            <a:ext cx="1245600" cy="76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5" name="Google Shape;55;p4"/>
          <p:cNvSpPr txBox="1">
            <a:spLocks noGrp="1"/>
          </p:cNvSpPr>
          <p:nvPr>
            <p:ph type="title" idx="2" hasCustomPrompt="1"/>
          </p:nvPr>
        </p:nvSpPr>
        <p:spPr>
          <a:xfrm>
            <a:off x="4280505" y="3121800"/>
            <a:ext cx="1245600" cy="76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 name="Google Shape;56;p4"/>
          <p:cNvSpPr txBox="1">
            <a:spLocks noGrp="1"/>
          </p:cNvSpPr>
          <p:nvPr>
            <p:ph type="title" idx="3" hasCustomPrompt="1"/>
          </p:nvPr>
        </p:nvSpPr>
        <p:spPr>
          <a:xfrm>
            <a:off x="6665895" y="3121800"/>
            <a:ext cx="1245600" cy="76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7" name="Google Shape;57;p4"/>
          <p:cNvSpPr txBox="1">
            <a:spLocks noGrp="1"/>
          </p:cNvSpPr>
          <p:nvPr>
            <p:ph type="title" idx="4" hasCustomPrompt="1"/>
          </p:nvPr>
        </p:nvSpPr>
        <p:spPr>
          <a:xfrm>
            <a:off x="9051284" y="3121800"/>
            <a:ext cx="1245600" cy="76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8" name="Google Shape;58;p4"/>
          <p:cNvSpPr txBox="1">
            <a:spLocks noGrp="1"/>
          </p:cNvSpPr>
          <p:nvPr>
            <p:ph type="ctrTitle" idx="5"/>
          </p:nvPr>
        </p:nvSpPr>
        <p:spPr>
          <a:xfrm>
            <a:off x="415600" y="824767"/>
            <a:ext cx="113608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2400"/>
              <a:buFont typeface="Permanent Marker"/>
              <a:buNone/>
              <a:defRPr sz="3200">
                <a:latin typeface="Permanent Marker"/>
                <a:ea typeface="Permanent Marker"/>
                <a:cs typeface="Permanent Marker"/>
                <a:sym typeface="Permanent Marker"/>
              </a:defRPr>
            </a:lvl2pPr>
            <a:lvl3pPr lvl="2" algn="ctr" rtl="0">
              <a:spcBef>
                <a:spcPts val="0"/>
              </a:spcBef>
              <a:spcAft>
                <a:spcPts val="0"/>
              </a:spcAft>
              <a:buSzPts val="2400"/>
              <a:buFont typeface="Permanent Marker"/>
              <a:buNone/>
              <a:defRPr sz="3200">
                <a:latin typeface="Permanent Marker"/>
                <a:ea typeface="Permanent Marker"/>
                <a:cs typeface="Permanent Marker"/>
                <a:sym typeface="Permanent Marker"/>
              </a:defRPr>
            </a:lvl3pPr>
            <a:lvl4pPr lvl="3" algn="ctr" rtl="0">
              <a:spcBef>
                <a:spcPts val="0"/>
              </a:spcBef>
              <a:spcAft>
                <a:spcPts val="0"/>
              </a:spcAft>
              <a:buSzPts val="2400"/>
              <a:buFont typeface="Permanent Marker"/>
              <a:buNone/>
              <a:defRPr sz="3200">
                <a:latin typeface="Permanent Marker"/>
                <a:ea typeface="Permanent Marker"/>
                <a:cs typeface="Permanent Marker"/>
                <a:sym typeface="Permanent Marker"/>
              </a:defRPr>
            </a:lvl4pPr>
            <a:lvl5pPr lvl="4" algn="ctr" rtl="0">
              <a:spcBef>
                <a:spcPts val="0"/>
              </a:spcBef>
              <a:spcAft>
                <a:spcPts val="0"/>
              </a:spcAft>
              <a:buSzPts val="2400"/>
              <a:buFont typeface="Permanent Marker"/>
              <a:buNone/>
              <a:defRPr sz="3200">
                <a:latin typeface="Permanent Marker"/>
                <a:ea typeface="Permanent Marker"/>
                <a:cs typeface="Permanent Marker"/>
                <a:sym typeface="Permanent Marker"/>
              </a:defRPr>
            </a:lvl5pPr>
            <a:lvl6pPr lvl="5" algn="ctr" rtl="0">
              <a:spcBef>
                <a:spcPts val="0"/>
              </a:spcBef>
              <a:spcAft>
                <a:spcPts val="0"/>
              </a:spcAft>
              <a:buSzPts val="2400"/>
              <a:buFont typeface="Permanent Marker"/>
              <a:buNone/>
              <a:defRPr sz="3200">
                <a:latin typeface="Permanent Marker"/>
                <a:ea typeface="Permanent Marker"/>
                <a:cs typeface="Permanent Marker"/>
                <a:sym typeface="Permanent Marker"/>
              </a:defRPr>
            </a:lvl6pPr>
            <a:lvl7pPr lvl="6" algn="ctr" rtl="0">
              <a:spcBef>
                <a:spcPts val="0"/>
              </a:spcBef>
              <a:spcAft>
                <a:spcPts val="0"/>
              </a:spcAft>
              <a:buSzPts val="2400"/>
              <a:buFont typeface="Permanent Marker"/>
              <a:buNone/>
              <a:defRPr sz="3200">
                <a:latin typeface="Permanent Marker"/>
                <a:ea typeface="Permanent Marker"/>
                <a:cs typeface="Permanent Marker"/>
                <a:sym typeface="Permanent Marker"/>
              </a:defRPr>
            </a:lvl7pPr>
            <a:lvl8pPr lvl="7" algn="ctr" rtl="0">
              <a:spcBef>
                <a:spcPts val="0"/>
              </a:spcBef>
              <a:spcAft>
                <a:spcPts val="0"/>
              </a:spcAft>
              <a:buSzPts val="2400"/>
              <a:buFont typeface="Permanent Marker"/>
              <a:buNone/>
              <a:defRPr sz="3200">
                <a:latin typeface="Permanent Marker"/>
                <a:ea typeface="Permanent Marker"/>
                <a:cs typeface="Permanent Marker"/>
                <a:sym typeface="Permanent Marker"/>
              </a:defRPr>
            </a:lvl8pPr>
            <a:lvl9pPr lvl="8" algn="ctr" rtl="0">
              <a:spcBef>
                <a:spcPts val="0"/>
              </a:spcBef>
              <a:spcAft>
                <a:spcPts val="0"/>
              </a:spcAft>
              <a:buSzPts val="2400"/>
              <a:buFont typeface="Permanent Marker"/>
              <a:buNone/>
              <a:defRPr sz="3200">
                <a:latin typeface="Permanent Marker"/>
                <a:ea typeface="Permanent Marker"/>
                <a:cs typeface="Permanent Marker"/>
                <a:sym typeface="Permanent Marker"/>
              </a:defRPr>
            </a:lvl9pPr>
          </a:lstStyle>
          <a:p>
            <a:endParaRPr/>
          </a:p>
        </p:txBody>
      </p:sp>
      <p:sp>
        <p:nvSpPr>
          <p:cNvPr id="59" name="Google Shape;59;p4"/>
          <p:cNvSpPr txBox="1">
            <a:spLocks noGrp="1"/>
          </p:cNvSpPr>
          <p:nvPr>
            <p:ph type="subTitle" idx="1"/>
          </p:nvPr>
        </p:nvSpPr>
        <p:spPr>
          <a:xfrm>
            <a:off x="1521933" y="49527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sz="1867"/>
            </a:lvl2pPr>
            <a:lvl3pPr lvl="2" algn="ctr" rtl="0">
              <a:lnSpc>
                <a:spcPct val="100000"/>
              </a:lnSpc>
              <a:spcBef>
                <a:spcPts val="0"/>
              </a:spcBef>
              <a:spcAft>
                <a:spcPts val="0"/>
              </a:spcAft>
              <a:buSzPts val="1400"/>
              <a:buNone/>
              <a:defRPr sz="1867"/>
            </a:lvl3pPr>
            <a:lvl4pPr lvl="3" algn="ctr" rtl="0">
              <a:lnSpc>
                <a:spcPct val="100000"/>
              </a:lnSpc>
              <a:spcBef>
                <a:spcPts val="0"/>
              </a:spcBef>
              <a:spcAft>
                <a:spcPts val="0"/>
              </a:spcAft>
              <a:buSzPts val="1400"/>
              <a:buNone/>
              <a:defRPr sz="1867"/>
            </a:lvl4pPr>
            <a:lvl5pPr lvl="4" algn="ctr" rtl="0">
              <a:lnSpc>
                <a:spcPct val="100000"/>
              </a:lnSpc>
              <a:spcBef>
                <a:spcPts val="0"/>
              </a:spcBef>
              <a:spcAft>
                <a:spcPts val="0"/>
              </a:spcAft>
              <a:buSzPts val="1400"/>
              <a:buNone/>
              <a:defRPr sz="1867"/>
            </a:lvl5pPr>
            <a:lvl6pPr lvl="5" algn="ctr" rtl="0">
              <a:lnSpc>
                <a:spcPct val="100000"/>
              </a:lnSpc>
              <a:spcBef>
                <a:spcPts val="0"/>
              </a:spcBef>
              <a:spcAft>
                <a:spcPts val="0"/>
              </a:spcAft>
              <a:buSzPts val="1400"/>
              <a:buNone/>
              <a:defRPr sz="1867"/>
            </a:lvl6pPr>
            <a:lvl7pPr lvl="6" algn="ctr" rtl="0">
              <a:lnSpc>
                <a:spcPct val="100000"/>
              </a:lnSpc>
              <a:spcBef>
                <a:spcPts val="0"/>
              </a:spcBef>
              <a:spcAft>
                <a:spcPts val="0"/>
              </a:spcAft>
              <a:buSzPts val="1400"/>
              <a:buNone/>
              <a:defRPr sz="1867"/>
            </a:lvl7pPr>
            <a:lvl8pPr lvl="7" algn="ctr" rtl="0">
              <a:lnSpc>
                <a:spcPct val="100000"/>
              </a:lnSpc>
              <a:spcBef>
                <a:spcPts val="0"/>
              </a:spcBef>
              <a:spcAft>
                <a:spcPts val="0"/>
              </a:spcAft>
              <a:buSzPts val="1400"/>
              <a:buNone/>
              <a:defRPr sz="1867"/>
            </a:lvl8pPr>
            <a:lvl9pPr lvl="8" algn="ctr" rtl="0">
              <a:lnSpc>
                <a:spcPct val="100000"/>
              </a:lnSpc>
              <a:spcBef>
                <a:spcPts val="0"/>
              </a:spcBef>
              <a:spcAft>
                <a:spcPts val="0"/>
              </a:spcAft>
              <a:buSzPts val="1400"/>
              <a:buNone/>
              <a:defRPr sz="1867"/>
            </a:lvl9pPr>
          </a:lstStyle>
          <a:p>
            <a:endParaRPr/>
          </a:p>
        </p:txBody>
      </p:sp>
      <p:sp>
        <p:nvSpPr>
          <p:cNvPr id="60" name="Google Shape;60;p4"/>
          <p:cNvSpPr txBox="1">
            <a:spLocks noGrp="1"/>
          </p:cNvSpPr>
          <p:nvPr>
            <p:ph type="subTitle" idx="6"/>
          </p:nvPr>
        </p:nvSpPr>
        <p:spPr>
          <a:xfrm>
            <a:off x="3907300" y="49527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sz="1867"/>
            </a:lvl2pPr>
            <a:lvl3pPr lvl="2" algn="ctr" rtl="0">
              <a:lnSpc>
                <a:spcPct val="100000"/>
              </a:lnSpc>
              <a:spcBef>
                <a:spcPts val="0"/>
              </a:spcBef>
              <a:spcAft>
                <a:spcPts val="0"/>
              </a:spcAft>
              <a:buSzPts val="1400"/>
              <a:buNone/>
              <a:defRPr sz="1867"/>
            </a:lvl3pPr>
            <a:lvl4pPr lvl="3" algn="ctr" rtl="0">
              <a:lnSpc>
                <a:spcPct val="100000"/>
              </a:lnSpc>
              <a:spcBef>
                <a:spcPts val="0"/>
              </a:spcBef>
              <a:spcAft>
                <a:spcPts val="0"/>
              </a:spcAft>
              <a:buSzPts val="1400"/>
              <a:buNone/>
              <a:defRPr sz="1867"/>
            </a:lvl4pPr>
            <a:lvl5pPr lvl="4" algn="ctr" rtl="0">
              <a:lnSpc>
                <a:spcPct val="100000"/>
              </a:lnSpc>
              <a:spcBef>
                <a:spcPts val="0"/>
              </a:spcBef>
              <a:spcAft>
                <a:spcPts val="0"/>
              </a:spcAft>
              <a:buSzPts val="1400"/>
              <a:buNone/>
              <a:defRPr sz="1867"/>
            </a:lvl5pPr>
            <a:lvl6pPr lvl="5" algn="ctr" rtl="0">
              <a:lnSpc>
                <a:spcPct val="100000"/>
              </a:lnSpc>
              <a:spcBef>
                <a:spcPts val="0"/>
              </a:spcBef>
              <a:spcAft>
                <a:spcPts val="0"/>
              </a:spcAft>
              <a:buSzPts val="1400"/>
              <a:buNone/>
              <a:defRPr sz="1867"/>
            </a:lvl6pPr>
            <a:lvl7pPr lvl="6" algn="ctr" rtl="0">
              <a:lnSpc>
                <a:spcPct val="100000"/>
              </a:lnSpc>
              <a:spcBef>
                <a:spcPts val="0"/>
              </a:spcBef>
              <a:spcAft>
                <a:spcPts val="0"/>
              </a:spcAft>
              <a:buSzPts val="1400"/>
              <a:buNone/>
              <a:defRPr sz="1867"/>
            </a:lvl7pPr>
            <a:lvl8pPr lvl="7" algn="ctr" rtl="0">
              <a:lnSpc>
                <a:spcPct val="100000"/>
              </a:lnSpc>
              <a:spcBef>
                <a:spcPts val="0"/>
              </a:spcBef>
              <a:spcAft>
                <a:spcPts val="0"/>
              </a:spcAft>
              <a:buSzPts val="1400"/>
              <a:buNone/>
              <a:defRPr sz="1867"/>
            </a:lvl8pPr>
            <a:lvl9pPr lvl="8" algn="ctr" rtl="0">
              <a:lnSpc>
                <a:spcPct val="100000"/>
              </a:lnSpc>
              <a:spcBef>
                <a:spcPts val="0"/>
              </a:spcBef>
              <a:spcAft>
                <a:spcPts val="0"/>
              </a:spcAft>
              <a:buSzPts val="1400"/>
              <a:buNone/>
              <a:defRPr sz="1867"/>
            </a:lvl9pPr>
          </a:lstStyle>
          <a:p>
            <a:endParaRPr/>
          </a:p>
        </p:txBody>
      </p:sp>
      <p:sp>
        <p:nvSpPr>
          <p:cNvPr id="61" name="Google Shape;61;p4"/>
          <p:cNvSpPr txBox="1">
            <a:spLocks noGrp="1"/>
          </p:cNvSpPr>
          <p:nvPr>
            <p:ph type="subTitle" idx="7"/>
          </p:nvPr>
        </p:nvSpPr>
        <p:spPr>
          <a:xfrm>
            <a:off x="6292667" y="49527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sz="1867"/>
            </a:lvl2pPr>
            <a:lvl3pPr lvl="2" algn="ctr" rtl="0">
              <a:lnSpc>
                <a:spcPct val="100000"/>
              </a:lnSpc>
              <a:spcBef>
                <a:spcPts val="0"/>
              </a:spcBef>
              <a:spcAft>
                <a:spcPts val="0"/>
              </a:spcAft>
              <a:buSzPts val="1400"/>
              <a:buNone/>
              <a:defRPr sz="1867"/>
            </a:lvl3pPr>
            <a:lvl4pPr lvl="3" algn="ctr" rtl="0">
              <a:lnSpc>
                <a:spcPct val="100000"/>
              </a:lnSpc>
              <a:spcBef>
                <a:spcPts val="0"/>
              </a:spcBef>
              <a:spcAft>
                <a:spcPts val="0"/>
              </a:spcAft>
              <a:buSzPts val="1400"/>
              <a:buNone/>
              <a:defRPr sz="1867"/>
            </a:lvl4pPr>
            <a:lvl5pPr lvl="4" algn="ctr" rtl="0">
              <a:lnSpc>
                <a:spcPct val="100000"/>
              </a:lnSpc>
              <a:spcBef>
                <a:spcPts val="0"/>
              </a:spcBef>
              <a:spcAft>
                <a:spcPts val="0"/>
              </a:spcAft>
              <a:buSzPts val="1400"/>
              <a:buNone/>
              <a:defRPr sz="1867"/>
            </a:lvl5pPr>
            <a:lvl6pPr lvl="5" algn="ctr" rtl="0">
              <a:lnSpc>
                <a:spcPct val="100000"/>
              </a:lnSpc>
              <a:spcBef>
                <a:spcPts val="0"/>
              </a:spcBef>
              <a:spcAft>
                <a:spcPts val="0"/>
              </a:spcAft>
              <a:buSzPts val="1400"/>
              <a:buNone/>
              <a:defRPr sz="1867"/>
            </a:lvl6pPr>
            <a:lvl7pPr lvl="6" algn="ctr" rtl="0">
              <a:lnSpc>
                <a:spcPct val="100000"/>
              </a:lnSpc>
              <a:spcBef>
                <a:spcPts val="0"/>
              </a:spcBef>
              <a:spcAft>
                <a:spcPts val="0"/>
              </a:spcAft>
              <a:buSzPts val="1400"/>
              <a:buNone/>
              <a:defRPr sz="1867"/>
            </a:lvl7pPr>
            <a:lvl8pPr lvl="7" algn="ctr" rtl="0">
              <a:lnSpc>
                <a:spcPct val="100000"/>
              </a:lnSpc>
              <a:spcBef>
                <a:spcPts val="0"/>
              </a:spcBef>
              <a:spcAft>
                <a:spcPts val="0"/>
              </a:spcAft>
              <a:buSzPts val="1400"/>
              <a:buNone/>
              <a:defRPr sz="1867"/>
            </a:lvl8pPr>
            <a:lvl9pPr lvl="8" algn="ctr" rtl="0">
              <a:lnSpc>
                <a:spcPct val="100000"/>
              </a:lnSpc>
              <a:spcBef>
                <a:spcPts val="0"/>
              </a:spcBef>
              <a:spcAft>
                <a:spcPts val="0"/>
              </a:spcAft>
              <a:buSzPts val="1400"/>
              <a:buNone/>
              <a:defRPr sz="1867"/>
            </a:lvl9pPr>
          </a:lstStyle>
          <a:p>
            <a:endParaRPr/>
          </a:p>
        </p:txBody>
      </p:sp>
      <p:sp>
        <p:nvSpPr>
          <p:cNvPr id="62" name="Google Shape;62;p4"/>
          <p:cNvSpPr txBox="1">
            <a:spLocks noGrp="1"/>
          </p:cNvSpPr>
          <p:nvPr>
            <p:ph type="subTitle" idx="8"/>
          </p:nvPr>
        </p:nvSpPr>
        <p:spPr>
          <a:xfrm>
            <a:off x="8678100" y="49101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sz="1867"/>
            </a:lvl2pPr>
            <a:lvl3pPr lvl="2" algn="ctr" rtl="0">
              <a:lnSpc>
                <a:spcPct val="100000"/>
              </a:lnSpc>
              <a:spcBef>
                <a:spcPts val="0"/>
              </a:spcBef>
              <a:spcAft>
                <a:spcPts val="0"/>
              </a:spcAft>
              <a:buSzPts val="1400"/>
              <a:buNone/>
              <a:defRPr sz="1867"/>
            </a:lvl3pPr>
            <a:lvl4pPr lvl="3" algn="ctr" rtl="0">
              <a:lnSpc>
                <a:spcPct val="100000"/>
              </a:lnSpc>
              <a:spcBef>
                <a:spcPts val="0"/>
              </a:spcBef>
              <a:spcAft>
                <a:spcPts val="0"/>
              </a:spcAft>
              <a:buSzPts val="1400"/>
              <a:buNone/>
              <a:defRPr sz="1867"/>
            </a:lvl4pPr>
            <a:lvl5pPr lvl="4" algn="ctr" rtl="0">
              <a:lnSpc>
                <a:spcPct val="100000"/>
              </a:lnSpc>
              <a:spcBef>
                <a:spcPts val="0"/>
              </a:spcBef>
              <a:spcAft>
                <a:spcPts val="0"/>
              </a:spcAft>
              <a:buSzPts val="1400"/>
              <a:buNone/>
              <a:defRPr sz="1867"/>
            </a:lvl5pPr>
            <a:lvl6pPr lvl="5" algn="ctr" rtl="0">
              <a:lnSpc>
                <a:spcPct val="100000"/>
              </a:lnSpc>
              <a:spcBef>
                <a:spcPts val="0"/>
              </a:spcBef>
              <a:spcAft>
                <a:spcPts val="0"/>
              </a:spcAft>
              <a:buSzPts val="1400"/>
              <a:buNone/>
              <a:defRPr sz="1867"/>
            </a:lvl6pPr>
            <a:lvl7pPr lvl="6" algn="ctr" rtl="0">
              <a:lnSpc>
                <a:spcPct val="100000"/>
              </a:lnSpc>
              <a:spcBef>
                <a:spcPts val="0"/>
              </a:spcBef>
              <a:spcAft>
                <a:spcPts val="0"/>
              </a:spcAft>
              <a:buSzPts val="1400"/>
              <a:buNone/>
              <a:defRPr sz="1867"/>
            </a:lvl7pPr>
            <a:lvl8pPr lvl="7" algn="ctr" rtl="0">
              <a:lnSpc>
                <a:spcPct val="100000"/>
              </a:lnSpc>
              <a:spcBef>
                <a:spcPts val="0"/>
              </a:spcBef>
              <a:spcAft>
                <a:spcPts val="0"/>
              </a:spcAft>
              <a:buSzPts val="1400"/>
              <a:buNone/>
              <a:defRPr sz="1867"/>
            </a:lvl8pPr>
            <a:lvl9pPr lvl="8" algn="ctr" rtl="0">
              <a:lnSpc>
                <a:spcPct val="100000"/>
              </a:lnSpc>
              <a:spcBef>
                <a:spcPts val="0"/>
              </a:spcBef>
              <a:spcAft>
                <a:spcPts val="0"/>
              </a:spcAft>
              <a:buSzPts val="1400"/>
              <a:buNone/>
              <a:defRPr sz="1867"/>
            </a:lvl9pPr>
          </a:lstStyle>
          <a:p>
            <a:endParaRPr/>
          </a:p>
        </p:txBody>
      </p:sp>
      <p:sp>
        <p:nvSpPr>
          <p:cNvPr id="63" name="Google Shape;63;p4"/>
          <p:cNvSpPr txBox="1">
            <a:spLocks noGrp="1"/>
          </p:cNvSpPr>
          <p:nvPr>
            <p:ph type="subTitle" idx="9"/>
          </p:nvPr>
        </p:nvSpPr>
        <p:spPr>
          <a:xfrm>
            <a:off x="6292700" y="49527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sz="1867"/>
            </a:lvl2pPr>
            <a:lvl3pPr lvl="2" algn="ctr" rtl="0">
              <a:lnSpc>
                <a:spcPct val="100000"/>
              </a:lnSpc>
              <a:spcBef>
                <a:spcPts val="0"/>
              </a:spcBef>
              <a:spcAft>
                <a:spcPts val="0"/>
              </a:spcAft>
              <a:buSzPts val="1400"/>
              <a:buNone/>
              <a:defRPr sz="1867"/>
            </a:lvl3pPr>
            <a:lvl4pPr lvl="3" algn="ctr" rtl="0">
              <a:lnSpc>
                <a:spcPct val="100000"/>
              </a:lnSpc>
              <a:spcBef>
                <a:spcPts val="0"/>
              </a:spcBef>
              <a:spcAft>
                <a:spcPts val="0"/>
              </a:spcAft>
              <a:buSzPts val="1400"/>
              <a:buNone/>
              <a:defRPr sz="1867"/>
            </a:lvl4pPr>
            <a:lvl5pPr lvl="4" algn="ctr" rtl="0">
              <a:lnSpc>
                <a:spcPct val="100000"/>
              </a:lnSpc>
              <a:spcBef>
                <a:spcPts val="0"/>
              </a:spcBef>
              <a:spcAft>
                <a:spcPts val="0"/>
              </a:spcAft>
              <a:buSzPts val="1400"/>
              <a:buNone/>
              <a:defRPr sz="1867"/>
            </a:lvl5pPr>
            <a:lvl6pPr lvl="5" algn="ctr" rtl="0">
              <a:lnSpc>
                <a:spcPct val="100000"/>
              </a:lnSpc>
              <a:spcBef>
                <a:spcPts val="0"/>
              </a:spcBef>
              <a:spcAft>
                <a:spcPts val="0"/>
              </a:spcAft>
              <a:buSzPts val="1400"/>
              <a:buNone/>
              <a:defRPr sz="1867"/>
            </a:lvl6pPr>
            <a:lvl7pPr lvl="6" algn="ctr" rtl="0">
              <a:lnSpc>
                <a:spcPct val="100000"/>
              </a:lnSpc>
              <a:spcBef>
                <a:spcPts val="0"/>
              </a:spcBef>
              <a:spcAft>
                <a:spcPts val="0"/>
              </a:spcAft>
              <a:buSzPts val="1400"/>
              <a:buNone/>
              <a:defRPr sz="1867"/>
            </a:lvl7pPr>
            <a:lvl8pPr lvl="7" algn="ctr" rtl="0">
              <a:lnSpc>
                <a:spcPct val="100000"/>
              </a:lnSpc>
              <a:spcBef>
                <a:spcPts val="0"/>
              </a:spcBef>
              <a:spcAft>
                <a:spcPts val="0"/>
              </a:spcAft>
              <a:buSzPts val="1400"/>
              <a:buNone/>
              <a:defRPr sz="1867"/>
            </a:lvl8pPr>
            <a:lvl9pPr lvl="8" algn="ctr" rtl="0">
              <a:lnSpc>
                <a:spcPct val="10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2054953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C6CBBF8-9C9D-43CF-A278-5165FAE799FA}"/>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7225A31E-1A84-4419-8833-F7030188FF51}"/>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contenido 3">
            <a:extLst>
              <a:ext uri="{FF2B5EF4-FFF2-40B4-BE49-F238E27FC236}">
                <a16:creationId xmlns:a16="http://schemas.microsoft.com/office/drawing/2014/main" id="{D43DBF75-817D-42FA-8E97-66CBC5CDE50E}"/>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fecha 4">
            <a:extLst>
              <a:ext uri="{FF2B5EF4-FFF2-40B4-BE49-F238E27FC236}">
                <a16:creationId xmlns:a16="http://schemas.microsoft.com/office/drawing/2014/main" id="{1913583D-0F67-4470-8AF9-120A1D934B6F}"/>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6" name="Marcador de pie de página 5">
            <a:extLst>
              <a:ext uri="{FF2B5EF4-FFF2-40B4-BE49-F238E27FC236}">
                <a16:creationId xmlns:a16="http://schemas.microsoft.com/office/drawing/2014/main" id="{AB38F39F-1DC4-4124-8534-FEB6A9E94C9D}"/>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08E52EC2-D2EA-44DE-9922-5CB56F13C7D8}"/>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106380010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TEXT">
  <p:cSld name="TITLE + TEXT">
    <p:spTree>
      <p:nvGrpSpPr>
        <p:cNvPr id="1" name="Shape 64"/>
        <p:cNvGrpSpPr/>
        <p:nvPr/>
      </p:nvGrpSpPr>
      <p:grpSpPr>
        <a:xfrm>
          <a:off x="0" y="0"/>
          <a:ext cx="0" cy="0"/>
          <a:chOff x="0" y="0"/>
          <a:chExt cx="0" cy="0"/>
        </a:xfrm>
      </p:grpSpPr>
      <p:grpSp>
        <p:nvGrpSpPr>
          <p:cNvPr id="65" name="Google Shape;65;p5"/>
          <p:cNvGrpSpPr/>
          <p:nvPr/>
        </p:nvGrpSpPr>
        <p:grpSpPr>
          <a:xfrm>
            <a:off x="-16603" y="413700"/>
            <a:ext cx="12241067" cy="6051067"/>
            <a:chOff x="-12452" y="310275"/>
            <a:chExt cx="9180800" cy="4538300"/>
          </a:xfrm>
        </p:grpSpPr>
        <p:cxnSp>
          <p:nvCxnSpPr>
            <p:cNvPr id="66" name="Google Shape;66;p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7" name="Google Shape;67;p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8" name="Google Shape;68;p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9" name="Google Shape;69;p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0" name="Google Shape;70;p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1" name="Google Shape;71;p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2" name="Google Shape;72;p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3" name="Google Shape;73;p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4" name="Google Shape;74;p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5" name="Google Shape;75;p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6" name="Google Shape;76;p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7" name="Google Shape;77;p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78" name="Google Shape;78;p5"/>
          <p:cNvSpPr txBox="1">
            <a:spLocks noGrp="1"/>
          </p:cNvSpPr>
          <p:nvPr>
            <p:ph type="subTitle" idx="1"/>
          </p:nvPr>
        </p:nvSpPr>
        <p:spPr>
          <a:xfrm>
            <a:off x="1252700" y="2739400"/>
            <a:ext cx="3888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79" name="Google Shape;79;p5"/>
          <p:cNvSpPr txBox="1">
            <a:spLocks noGrp="1"/>
          </p:cNvSpPr>
          <p:nvPr>
            <p:ph type="ctrTitle"/>
          </p:nvPr>
        </p:nvSpPr>
        <p:spPr>
          <a:xfrm>
            <a:off x="1252700" y="689133"/>
            <a:ext cx="9720400" cy="97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30135389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0"/>
        <p:cNvGrpSpPr/>
        <p:nvPr/>
      </p:nvGrpSpPr>
      <p:grpSpPr>
        <a:xfrm>
          <a:off x="0" y="0"/>
          <a:ext cx="0" cy="0"/>
          <a:chOff x="0" y="0"/>
          <a:chExt cx="0" cy="0"/>
        </a:xfrm>
      </p:grpSpPr>
      <p:grpSp>
        <p:nvGrpSpPr>
          <p:cNvPr id="81" name="Google Shape;81;p6"/>
          <p:cNvGrpSpPr/>
          <p:nvPr/>
        </p:nvGrpSpPr>
        <p:grpSpPr>
          <a:xfrm>
            <a:off x="-16603" y="413700"/>
            <a:ext cx="12241067" cy="6051067"/>
            <a:chOff x="-12452" y="310275"/>
            <a:chExt cx="9180800" cy="4538300"/>
          </a:xfrm>
        </p:grpSpPr>
        <p:cxnSp>
          <p:nvCxnSpPr>
            <p:cNvPr id="82" name="Google Shape;82;p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3" name="Google Shape;83;p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4" name="Google Shape;84;p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5" name="Google Shape;85;p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6" name="Google Shape;86;p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7" name="Google Shape;87;p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8" name="Google Shape;88;p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9" name="Google Shape;89;p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0" name="Google Shape;90;p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1" name="Google Shape;91;p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2" name="Google Shape;92;p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3" name="Google Shape;93;p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94" name="Google Shape;94;p6"/>
          <p:cNvSpPr txBox="1">
            <a:spLocks noGrp="1"/>
          </p:cNvSpPr>
          <p:nvPr>
            <p:ph type="ctrTitle"/>
          </p:nvPr>
        </p:nvSpPr>
        <p:spPr>
          <a:xfrm>
            <a:off x="2678400" y="5196051"/>
            <a:ext cx="6835200" cy="510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100"/>
              <a:buFont typeface="Comfortaa"/>
              <a:buNone/>
              <a:defRPr sz="1467">
                <a:latin typeface="Comfortaa"/>
                <a:ea typeface="Comfortaa"/>
                <a:cs typeface="Comfortaa"/>
                <a:sym typeface="Comfortaa"/>
              </a:defRPr>
            </a:lvl1pPr>
            <a:lvl2pPr lvl="1" rtl="0">
              <a:spcBef>
                <a:spcPts val="0"/>
              </a:spcBef>
              <a:spcAft>
                <a:spcPts val="0"/>
              </a:spcAft>
              <a:buSzPts val="3000"/>
              <a:buFont typeface="Comfortaa"/>
              <a:buNone/>
              <a:defRPr sz="4000">
                <a:latin typeface="Comfortaa"/>
                <a:ea typeface="Comfortaa"/>
                <a:cs typeface="Comfortaa"/>
                <a:sym typeface="Comfortaa"/>
              </a:defRPr>
            </a:lvl2pPr>
            <a:lvl3pPr lvl="2" rtl="0">
              <a:spcBef>
                <a:spcPts val="0"/>
              </a:spcBef>
              <a:spcAft>
                <a:spcPts val="0"/>
              </a:spcAft>
              <a:buSzPts val="3000"/>
              <a:buFont typeface="Comfortaa"/>
              <a:buNone/>
              <a:defRPr sz="4000">
                <a:latin typeface="Comfortaa"/>
                <a:ea typeface="Comfortaa"/>
                <a:cs typeface="Comfortaa"/>
                <a:sym typeface="Comfortaa"/>
              </a:defRPr>
            </a:lvl3pPr>
            <a:lvl4pPr lvl="3" rtl="0">
              <a:spcBef>
                <a:spcPts val="0"/>
              </a:spcBef>
              <a:spcAft>
                <a:spcPts val="0"/>
              </a:spcAft>
              <a:buSzPts val="3000"/>
              <a:buFont typeface="Comfortaa"/>
              <a:buNone/>
              <a:defRPr sz="4000">
                <a:latin typeface="Comfortaa"/>
                <a:ea typeface="Comfortaa"/>
                <a:cs typeface="Comfortaa"/>
                <a:sym typeface="Comfortaa"/>
              </a:defRPr>
            </a:lvl4pPr>
            <a:lvl5pPr lvl="4" rtl="0">
              <a:spcBef>
                <a:spcPts val="0"/>
              </a:spcBef>
              <a:spcAft>
                <a:spcPts val="0"/>
              </a:spcAft>
              <a:buSzPts val="3000"/>
              <a:buFont typeface="Comfortaa"/>
              <a:buNone/>
              <a:defRPr sz="4000">
                <a:latin typeface="Comfortaa"/>
                <a:ea typeface="Comfortaa"/>
                <a:cs typeface="Comfortaa"/>
                <a:sym typeface="Comfortaa"/>
              </a:defRPr>
            </a:lvl5pPr>
            <a:lvl6pPr lvl="5" rtl="0">
              <a:spcBef>
                <a:spcPts val="0"/>
              </a:spcBef>
              <a:spcAft>
                <a:spcPts val="0"/>
              </a:spcAft>
              <a:buSzPts val="3000"/>
              <a:buFont typeface="Comfortaa"/>
              <a:buNone/>
              <a:defRPr sz="4000">
                <a:latin typeface="Comfortaa"/>
                <a:ea typeface="Comfortaa"/>
                <a:cs typeface="Comfortaa"/>
                <a:sym typeface="Comfortaa"/>
              </a:defRPr>
            </a:lvl6pPr>
            <a:lvl7pPr lvl="6" rtl="0">
              <a:spcBef>
                <a:spcPts val="0"/>
              </a:spcBef>
              <a:spcAft>
                <a:spcPts val="0"/>
              </a:spcAft>
              <a:buSzPts val="3000"/>
              <a:buFont typeface="Comfortaa"/>
              <a:buNone/>
              <a:defRPr sz="4000">
                <a:latin typeface="Comfortaa"/>
                <a:ea typeface="Comfortaa"/>
                <a:cs typeface="Comfortaa"/>
                <a:sym typeface="Comfortaa"/>
              </a:defRPr>
            </a:lvl7pPr>
            <a:lvl8pPr lvl="7" rtl="0">
              <a:spcBef>
                <a:spcPts val="0"/>
              </a:spcBef>
              <a:spcAft>
                <a:spcPts val="0"/>
              </a:spcAft>
              <a:buSzPts val="3000"/>
              <a:buFont typeface="Comfortaa"/>
              <a:buNone/>
              <a:defRPr sz="4000">
                <a:latin typeface="Comfortaa"/>
                <a:ea typeface="Comfortaa"/>
                <a:cs typeface="Comfortaa"/>
                <a:sym typeface="Comfortaa"/>
              </a:defRPr>
            </a:lvl8pPr>
            <a:lvl9pPr lvl="8" rtl="0">
              <a:spcBef>
                <a:spcPts val="0"/>
              </a:spcBef>
              <a:spcAft>
                <a:spcPts val="0"/>
              </a:spcAft>
              <a:buSzPts val="3000"/>
              <a:buFont typeface="Comfortaa"/>
              <a:buNone/>
              <a:defRPr sz="4000">
                <a:latin typeface="Comfortaa"/>
                <a:ea typeface="Comfortaa"/>
                <a:cs typeface="Comfortaa"/>
                <a:sym typeface="Comfortaa"/>
              </a:defRPr>
            </a:lvl9pPr>
          </a:lstStyle>
          <a:p>
            <a:endParaRPr/>
          </a:p>
        </p:txBody>
      </p:sp>
      <p:sp>
        <p:nvSpPr>
          <p:cNvPr id="95" name="Google Shape;95;p6"/>
          <p:cNvSpPr txBox="1">
            <a:spLocks noGrp="1"/>
          </p:cNvSpPr>
          <p:nvPr>
            <p:ph type="subTitle" idx="1"/>
          </p:nvPr>
        </p:nvSpPr>
        <p:spPr>
          <a:xfrm>
            <a:off x="2553000" y="1869300"/>
            <a:ext cx="7086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rtl="0">
              <a:lnSpc>
                <a:spcPct val="100000"/>
              </a:lnSpc>
              <a:spcBef>
                <a:spcPts val="0"/>
              </a:spcBef>
              <a:spcAft>
                <a:spcPts val="0"/>
              </a:spcAft>
              <a:buSzPts val="2400"/>
              <a:buNone/>
              <a:defRPr sz="3200"/>
            </a:lvl2pPr>
            <a:lvl3pPr lvl="2" rtl="0">
              <a:lnSpc>
                <a:spcPct val="100000"/>
              </a:lnSpc>
              <a:spcBef>
                <a:spcPts val="0"/>
              </a:spcBef>
              <a:spcAft>
                <a:spcPts val="0"/>
              </a:spcAft>
              <a:buSzPts val="2400"/>
              <a:buNone/>
              <a:defRPr sz="3200"/>
            </a:lvl3pPr>
            <a:lvl4pPr lvl="3" rtl="0">
              <a:lnSpc>
                <a:spcPct val="100000"/>
              </a:lnSpc>
              <a:spcBef>
                <a:spcPts val="0"/>
              </a:spcBef>
              <a:spcAft>
                <a:spcPts val="0"/>
              </a:spcAft>
              <a:buSzPts val="2400"/>
              <a:buNone/>
              <a:defRPr sz="3200"/>
            </a:lvl4pPr>
            <a:lvl5pPr lvl="4" rtl="0">
              <a:lnSpc>
                <a:spcPct val="100000"/>
              </a:lnSpc>
              <a:spcBef>
                <a:spcPts val="0"/>
              </a:spcBef>
              <a:spcAft>
                <a:spcPts val="0"/>
              </a:spcAft>
              <a:buSzPts val="2400"/>
              <a:buNone/>
              <a:defRPr sz="3200"/>
            </a:lvl5pPr>
            <a:lvl6pPr lvl="5" rtl="0">
              <a:lnSpc>
                <a:spcPct val="100000"/>
              </a:lnSpc>
              <a:spcBef>
                <a:spcPts val="0"/>
              </a:spcBef>
              <a:spcAft>
                <a:spcPts val="0"/>
              </a:spcAft>
              <a:buSzPts val="2400"/>
              <a:buNone/>
              <a:defRPr sz="3200"/>
            </a:lvl6pPr>
            <a:lvl7pPr lvl="6" rtl="0">
              <a:lnSpc>
                <a:spcPct val="100000"/>
              </a:lnSpc>
              <a:spcBef>
                <a:spcPts val="0"/>
              </a:spcBef>
              <a:spcAft>
                <a:spcPts val="0"/>
              </a:spcAft>
              <a:buSzPts val="2400"/>
              <a:buNone/>
              <a:defRPr sz="3200"/>
            </a:lvl7pPr>
            <a:lvl8pPr lvl="7" rtl="0">
              <a:lnSpc>
                <a:spcPct val="100000"/>
              </a:lnSpc>
              <a:spcBef>
                <a:spcPts val="0"/>
              </a:spcBef>
              <a:spcAft>
                <a:spcPts val="0"/>
              </a:spcAft>
              <a:buSzPts val="2400"/>
              <a:buNone/>
              <a:defRPr sz="3200"/>
            </a:lvl8pPr>
            <a:lvl9pPr lvl="8" rtl="0">
              <a:lnSpc>
                <a:spcPct val="100000"/>
              </a:lnSpc>
              <a:spcBef>
                <a:spcPts val="0"/>
              </a:spcBef>
              <a:spcAft>
                <a:spcPts val="0"/>
              </a:spcAft>
              <a:buSzPts val="2400"/>
              <a:buNone/>
              <a:defRPr sz="3200"/>
            </a:lvl9pPr>
          </a:lstStyle>
          <a:p>
            <a:endParaRPr/>
          </a:p>
        </p:txBody>
      </p:sp>
    </p:spTree>
    <p:extLst>
      <p:ext uri="{BB962C8B-B14F-4D97-AF65-F5344CB8AC3E}">
        <p14:creationId xmlns:p14="http://schemas.microsoft.com/office/powerpoint/2010/main" val="104153493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TEXT 2">
  <p:cSld name="TITLE + TEXT 2">
    <p:spTree>
      <p:nvGrpSpPr>
        <p:cNvPr id="1" name="Shape 96"/>
        <p:cNvGrpSpPr/>
        <p:nvPr/>
      </p:nvGrpSpPr>
      <p:grpSpPr>
        <a:xfrm>
          <a:off x="0" y="0"/>
          <a:ext cx="0" cy="0"/>
          <a:chOff x="0" y="0"/>
          <a:chExt cx="0" cy="0"/>
        </a:xfrm>
      </p:grpSpPr>
      <p:grpSp>
        <p:nvGrpSpPr>
          <p:cNvPr id="97" name="Google Shape;97;p7"/>
          <p:cNvGrpSpPr/>
          <p:nvPr/>
        </p:nvGrpSpPr>
        <p:grpSpPr>
          <a:xfrm>
            <a:off x="-16603" y="413700"/>
            <a:ext cx="12241067" cy="6051067"/>
            <a:chOff x="-12452" y="310275"/>
            <a:chExt cx="9180800" cy="4538300"/>
          </a:xfrm>
        </p:grpSpPr>
        <p:cxnSp>
          <p:nvCxnSpPr>
            <p:cNvPr id="98" name="Google Shape;98;p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9" name="Google Shape;99;p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0" name="Google Shape;100;p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1" name="Google Shape;101;p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2" name="Google Shape;102;p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3" name="Google Shape;103;p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4" name="Google Shape;104;p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5" name="Google Shape;105;p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6" name="Google Shape;106;p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7" name="Google Shape;107;p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8" name="Google Shape;108;p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9" name="Google Shape;109;p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10" name="Google Shape;110;p7"/>
          <p:cNvSpPr txBox="1">
            <a:spLocks noGrp="1"/>
          </p:cNvSpPr>
          <p:nvPr>
            <p:ph type="ctrTitle"/>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
        <p:nvSpPr>
          <p:cNvPr id="111" name="Google Shape;111;p7"/>
          <p:cNvSpPr txBox="1">
            <a:spLocks noGrp="1"/>
          </p:cNvSpPr>
          <p:nvPr>
            <p:ph type="subTitle" idx="1"/>
          </p:nvPr>
        </p:nvSpPr>
        <p:spPr>
          <a:xfrm>
            <a:off x="4152000" y="2739400"/>
            <a:ext cx="3888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extLst>
      <p:ext uri="{BB962C8B-B14F-4D97-AF65-F5344CB8AC3E}">
        <p14:creationId xmlns:p14="http://schemas.microsoft.com/office/powerpoint/2010/main" val="27652731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112"/>
        <p:cNvGrpSpPr/>
        <p:nvPr/>
      </p:nvGrpSpPr>
      <p:grpSpPr>
        <a:xfrm>
          <a:off x="0" y="0"/>
          <a:ext cx="0" cy="0"/>
          <a:chOff x="0" y="0"/>
          <a:chExt cx="0" cy="0"/>
        </a:xfrm>
      </p:grpSpPr>
      <p:sp>
        <p:nvSpPr>
          <p:cNvPr id="113" name="Google Shape;113;p8"/>
          <p:cNvSpPr txBox="1">
            <a:spLocks noGrp="1"/>
          </p:cNvSpPr>
          <p:nvPr>
            <p:ph type="ctrTitle"/>
          </p:nvPr>
        </p:nvSpPr>
        <p:spPr>
          <a:xfrm>
            <a:off x="4145000" y="2940400"/>
            <a:ext cx="3902000" cy="9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6608630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FOUR COLUMNS" type="blank">
  <p:cSld name="TITLE + FOUR COLUMNS">
    <p:spTree>
      <p:nvGrpSpPr>
        <p:cNvPr id="1" name="Shape 114"/>
        <p:cNvGrpSpPr/>
        <p:nvPr/>
      </p:nvGrpSpPr>
      <p:grpSpPr>
        <a:xfrm>
          <a:off x="0" y="0"/>
          <a:ext cx="0" cy="0"/>
          <a:chOff x="0" y="0"/>
          <a:chExt cx="0" cy="0"/>
        </a:xfrm>
      </p:grpSpPr>
      <p:grpSp>
        <p:nvGrpSpPr>
          <p:cNvPr id="115" name="Google Shape;115;p9"/>
          <p:cNvGrpSpPr/>
          <p:nvPr/>
        </p:nvGrpSpPr>
        <p:grpSpPr>
          <a:xfrm>
            <a:off x="-16603" y="413700"/>
            <a:ext cx="12241067" cy="6051067"/>
            <a:chOff x="-12452" y="310275"/>
            <a:chExt cx="9180800" cy="4538300"/>
          </a:xfrm>
        </p:grpSpPr>
        <p:cxnSp>
          <p:nvCxnSpPr>
            <p:cNvPr id="116" name="Google Shape;116;p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7" name="Google Shape;117;p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8" name="Google Shape;118;p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9" name="Google Shape;119;p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0" name="Google Shape;120;p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1" name="Google Shape;121;p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2" name="Google Shape;122;p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3" name="Google Shape;123;p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4" name="Google Shape;124;p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5" name="Google Shape;125;p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6" name="Google Shape;126;p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7" name="Google Shape;127;p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28" name="Google Shape;128;p9"/>
          <p:cNvSpPr txBox="1">
            <a:spLocks noGrp="1"/>
          </p:cNvSpPr>
          <p:nvPr>
            <p:ph type="subTitle" idx="1"/>
          </p:nvPr>
        </p:nvSpPr>
        <p:spPr>
          <a:xfrm>
            <a:off x="1521917" y="43513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29" name="Google Shape;129;p9"/>
          <p:cNvSpPr txBox="1">
            <a:spLocks noGrp="1"/>
          </p:cNvSpPr>
          <p:nvPr>
            <p:ph type="subTitle" idx="2"/>
          </p:nvPr>
        </p:nvSpPr>
        <p:spPr>
          <a:xfrm>
            <a:off x="3907284" y="43513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0" name="Google Shape;130;p9"/>
          <p:cNvSpPr txBox="1">
            <a:spLocks noGrp="1"/>
          </p:cNvSpPr>
          <p:nvPr>
            <p:ph type="subTitle" idx="3"/>
          </p:nvPr>
        </p:nvSpPr>
        <p:spPr>
          <a:xfrm>
            <a:off x="8678084" y="43513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1" name="Google Shape;131;p9"/>
          <p:cNvSpPr txBox="1">
            <a:spLocks noGrp="1"/>
          </p:cNvSpPr>
          <p:nvPr>
            <p:ph type="subTitle" idx="4"/>
          </p:nvPr>
        </p:nvSpPr>
        <p:spPr>
          <a:xfrm>
            <a:off x="6292684" y="4351333"/>
            <a:ext cx="199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2" name="Google Shape;132;p9"/>
          <p:cNvSpPr txBox="1">
            <a:spLocks noGrp="1"/>
          </p:cNvSpPr>
          <p:nvPr>
            <p:ph type="ctrTitle"/>
          </p:nvPr>
        </p:nvSpPr>
        <p:spPr>
          <a:xfrm>
            <a:off x="1521933" y="34196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33" name="Google Shape;133;p9"/>
          <p:cNvSpPr txBox="1">
            <a:spLocks noGrp="1"/>
          </p:cNvSpPr>
          <p:nvPr>
            <p:ph type="ctrTitle" idx="5"/>
          </p:nvPr>
        </p:nvSpPr>
        <p:spPr>
          <a:xfrm>
            <a:off x="3907300" y="34196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34" name="Google Shape;134;p9"/>
          <p:cNvSpPr txBox="1">
            <a:spLocks noGrp="1"/>
          </p:cNvSpPr>
          <p:nvPr>
            <p:ph type="ctrTitle" idx="6"/>
          </p:nvPr>
        </p:nvSpPr>
        <p:spPr>
          <a:xfrm>
            <a:off x="6292700" y="34196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35" name="Google Shape;135;p9"/>
          <p:cNvSpPr txBox="1">
            <a:spLocks noGrp="1"/>
          </p:cNvSpPr>
          <p:nvPr>
            <p:ph type="ctrTitle" idx="7"/>
          </p:nvPr>
        </p:nvSpPr>
        <p:spPr>
          <a:xfrm>
            <a:off x="8678100" y="34196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36" name="Google Shape;136;p9"/>
          <p:cNvSpPr txBox="1">
            <a:spLocks noGrp="1"/>
          </p:cNvSpPr>
          <p:nvPr>
            <p:ph type="ctrTitle" idx="8"/>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42846796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137"/>
        <p:cNvGrpSpPr/>
        <p:nvPr/>
      </p:nvGrpSpPr>
      <p:grpSpPr>
        <a:xfrm>
          <a:off x="0" y="0"/>
          <a:ext cx="0" cy="0"/>
          <a:chOff x="0" y="0"/>
          <a:chExt cx="0" cy="0"/>
        </a:xfrm>
      </p:grpSpPr>
      <p:grpSp>
        <p:nvGrpSpPr>
          <p:cNvPr id="138" name="Google Shape;138;p10"/>
          <p:cNvGrpSpPr/>
          <p:nvPr/>
        </p:nvGrpSpPr>
        <p:grpSpPr>
          <a:xfrm>
            <a:off x="-16603" y="413700"/>
            <a:ext cx="12241067" cy="6051067"/>
            <a:chOff x="-12452" y="310275"/>
            <a:chExt cx="9180800" cy="4538300"/>
          </a:xfrm>
        </p:grpSpPr>
        <p:cxnSp>
          <p:nvCxnSpPr>
            <p:cNvPr id="139" name="Google Shape;139;p10"/>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0" name="Google Shape;140;p10"/>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1" name="Google Shape;141;p10"/>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2" name="Google Shape;142;p10"/>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3" name="Google Shape;143;p10"/>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4" name="Google Shape;144;p10"/>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5" name="Google Shape;145;p10"/>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6" name="Google Shape;146;p10"/>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7" name="Google Shape;147;p10"/>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8" name="Google Shape;148;p10"/>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9" name="Google Shape;149;p10"/>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0" name="Google Shape;150;p10"/>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51" name="Google Shape;151;p10"/>
          <p:cNvSpPr txBox="1">
            <a:spLocks noGrp="1"/>
          </p:cNvSpPr>
          <p:nvPr>
            <p:ph type="subTitle" idx="1"/>
          </p:nvPr>
        </p:nvSpPr>
        <p:spPr>
          <a:xfrm>
            <a:off x="1665233" y="3809733"/>
            <a:ext cx="226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2" name="Google Shape;152;p10"/>
          <p:cNvSpPr txBox="1">
            <a:spLocks noGrp="1"/>
          </p:cNvSpPr>
          <p:nvPr>
            <p:ph type="subTitle" idx="2"/>
          </p:nvPr>
        </p:nvSpPr>
        <p:spPr>
          <a:xfrm>
            <a:off x="4965000" y="3809733"/>
            <a:ext cx="226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3" name="Google Shape;153;p10"/>
          <p:cNvSpPr txBox="1">
            <a:spLocks noGrp="1"/>
          </p:cNvSpPr>
          <p:nvPr>
            <p:ph type="subTitle" idx="3"/>
          </p:nvPr>
        </p:nvSpPr>
        <p:spPr>
          <a:xfrm>
            <a:off x="8264767" y="3809733"/>
            <a:ext cx="226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4" name="Google Shape;154;p10"/>
          <p:cNvSpPr txBox="1">
            <a:spLocks noGrp="1"/>
          </p:cNvSpPr>
          <p:nvPr>
            <p:ph type="ctrTitle"/>
          </p:nvPr>
        </p:nvSpPr>
        <p:spPr>
          <a:xfrm>
            <a:off x="1800217" y="23655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55" name="Google Shape;155;p10"/>
          <p:cNvSpPr txBox="1">
            <a:spLocks noGrp="1"/>
          </p:cNvSpPr>
          <p:nvPr>
            <p:ph type="ctrTitle" idx="4"/>
          </p:nvPr>
        </p:nvSpPr>
        <p:spPr>
          <a:xfrm>
            <a:off x="5099984" y="23655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56" name="Google Shape;156;p10"/>
          <p:cNvSpPr txBox="1">
            <a:spLocks noGrp="1"/>
          </p:cNvSpPr>
          <p:nvPr>
            <p:ph type="ctrTitle" idx="5"/>
          </p:nvPr>
        </p:nvSpPr>
        <p:spPr>
          <a:xfrm>
            <a:off x="8399784" y="23655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157" name="Google Shape;157;p10"/>
          <p:cNvSpPr txBox="1">
            <a:spLocks noGrp="1"/>
          </p:cNvSpPr>
          <p:nvPr>
            <p:ph type="ctrTitle" idx="6"/>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2241626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IG NUMBERS">
  <p:cSld name="BIG NUMBERS">
    <p:spTree>
      <p:nvGrpSpPr>
        <p:cNvPr id="1" name="Shape 158"/>
        <p:cNvGrpSpPr/>
        <p:nvPr/>
      </p:nvGrpSpPr>
      <p:grpSpPr>
        <a:xfrm>
          <a:off x="0" y="0"/>
          <a:ext cx="0" cy="0"/>
          <a:chOff x="0" y="0"/>
          <a:chExt cx="0" cy="0"/>
        </a:xfrm>
      </p:grpSpPr>
      <p:grpSp>
        <p:nvGrpSpPr>
          <p:cNvPr id="159" name="Google Shape;159;p11"/>
          <p:cNvGrpSpPr/>
          <p:nvPr/>
        </p:nvGrpSpPr>
        <p:grpSpPr>
          <a:xfrm>
            <a:off x="-16603" y="413700"/>
            <a:ext cx="12241067" cy="6051067"/>
            <a:chOff x="-12452" y="310275"/>
            <a:chExt cx="9180800" cy="4538300"/>
          </a:xfrm>
        </p:grpSpPr>
        <p:cxnSp>
          <p:nvCxnSpPr>
            <p:cNvPr id="160" name="Google Shape;160;p11"/>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1" name="Google Shape;161;p11"/>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2" name="Google Shape;162;p11"/>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3" name="Google Shape;163;p11"/>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4" name="Google Shape;164;p11"/>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5" name="Google Shape;165;p11"/>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6" name="Google Shape;166;p11"/>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7" name="Google Shape;167;p11"/>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8" name="Google Shape;168;p11"/>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9" name="Google Shape;169;p11"/>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0" name="Google Shape;170;p11"/>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1" name="Google Shape;171;p11"/>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72" name="Google Shape;172;p11"/>
          <p:cNvSpPr txBox="1">
            <a:spLocks noGrp="1"/>
          </p:cNvSpPr>
          <p:nvPr>
            <p:ph type="title" hasCustomPrompt="1"/>
          </p:nvPr>
        </p:nvSpPr>
        <p:spPr>
          <a:xfrm>
            <a:off x="3335000" y="934651"/>
            <a:ext cx="5522000" cy="79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73" name="Google Shape;173;p11"/>
          <p:cNvSpPr txBox="1">
            <a:spLocks noGrp="1"/>
          </p:cNvSpPr>
          <p:nvPr>
            <p:ph type="title" idx="2" hasCustomPrompt="1"/>
          </p:nvPr>
        </p:nvSpPr>
        <p:spPr>
          <a:xfrm>
            <a:off x="3335000" y="2814251"/>
            <a:ext cx="5522000" cy="79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74" name="Google Shape;174;p11"/>
          <p:cNvSpPr txBox="1">
            <a:spLocks noGrp="1"/>
          </p:cNvSpPr>
          <p:nvPr>
            <p:ph type="title" idx="3" hasCustomPrompt="1"/>
          </p:nvPr>
        </p:nvSpPr>
        <p:spPr>
          <a:xfrm>
            <a:off x="3335000" y="4693851"/>
            <a:ext cx="5522000" cy="79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Tree>
    <p:extLst>
      <p:ext uri="{BB962C8B-B14F-4D97-AF65-F5344CB8AC3E}">
        <p14:creationId xmlns:p14="http://schemas.microsoft.com/office/powerpoint/2010/main" val="24705867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75"/>
        <p:cNvGrpSpPr/>
        <p:nvPr/>
      </p:nvGrpSpPr>
      <p:grpSpPr>
        <a:xfrm>
          <a:off x="0" y="0"/>
          <a:ext cx="0" cy="0"/>
          <a:chOff x="0" y="0"/>
          <a:chExt cx="0" cy="0"/>
        </a:xfrm>
      </p:grpSpPr>
      <p:grpSp>
        <p:nvGrpSpPr>
          <p:cNvPr id="176" name="Google Shape;176;p12"/>
          <p:cNvGrpSpPr/>
          <p:nvPr/>
        </p:nvGrpSpPr>
        <p:grpSpPr>
          <a:xfrm>
            <a:off x="-16603" y="413700"/>
            <a:ext cx="12241067" cy="6051067"/>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89" name="Google Shape;189;p12"/>
          <p:cNvSpPr txBox="1">
            <a:spLocks noGrp="1"/>
          </p:cNvSpPr>
          <p:nvPr>
            <p:ph type="ctrTitle"/>
          </p:nvPr>
        </p:nvSpPr>
        <p:spPr>
          <a:xfrm>
            <a:off x="4416800" y="1603533"/>
            <a:ext cx="33584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7462100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 THREE COLUMNS">
  <p:cSld name="1_TITLE + THREE COLUMNS">
    <p:spTree>
      <p:nvGrpSpPr>
        <p:cNvPr id="1" name="Shape 190"/>
        <p:cNvGrpSpPr/>
        <p:nvPr/>
      </p:nvGrpSpPr>
      <p:grpSpPr>
        <a:xfrm>
          <a:off x="0" y="0"/>
          <a:ext cx="0" cy="0"/>
          <a:chOff x="0" y="0"/>
          <a:chExt cx="0" cy="0"/>
        </a:xfrm>
      </p:grpSpPr>
      <p:grpSp>
        <p:nvGrpSpPr>
          <p:cNvPr id="191" name="Google Shape;191;p13"/>
          <p:cNvGrpSpPr/>
          <p:nvPr/>
        </p:nvGrpSpPr>
        <p:grpSpPr>
          <a:xfrm>
            <a:off x="-16603" y="413700"/>
            <a:ext cx="12241067" cy="6051067"/>
            <a:chOff x="-12452" y="310275"/>
            <a:chExt cx="9180800" cy="4538300"/>
          </a:xfrm>
        </p:grpSpPr>
        <p:cxnSp>
          <p:nvCxnSpPr>
            <p:cNvPr id="192" name="Google Shape;192;p13"/>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3" name="Google Shape;193;p13"/>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4" name="Google Shape;194;p13"/>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5" name="Google Shape;195;p13"/>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6" name="Google Shape;196;p13"/>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7" name="Google Shape;197;p13"/>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8" name="Google Shape;198;p13"/>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9" name="Google Shape;199;p13"/>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0" name="Google Shape;200;p13"/>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1" name="Google Shape;201;p13"/>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2" name="Google Shape;202;p13"/>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3" name="Google Shape;203;p13"/>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04" name="Google Shape;204;p13"/>
          <p:cNvSpPr txBox="1">
            <a:spLocks noGrp="1"/>
          </p:cNvSpPr>
          <p:nvPr>
            <p:ph type="subTitle" idx="1"/>
          </p:nvPr>
        </p:nvSpPr>
        <p:spPr>
          <a:xfrm>
            <a:off x="8303733" y="2601400"/>
            <a:ext cx="2528800" cy="62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5" name="Google Shape;205;p13"/>
          <p:cNvSpPr txBox="1">
            <a:spLocks noGrp="1"/>
          </p:cNvSpPr>
          <p:nvPr>
            <p:ph type="ctrTitle"/>
          </p:nvPr>
        </p:nvSpPr>
        <p:spPr>
          <a:xfrm>
            <a:off x="8303733" y="1946433"/>
            <a:ext cx="3964800" cy="7904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06" name="Google Shape;206;p13"/>
          <p:cNvSpPr txBox="1">
            <a:spLocks noGrp="1"/>
          </p:cNvSpPr>
          <p:nvPr>
            <p:ph type="subTitle" idx="2"/>
          </p:nvPr>
        </p:nvSpPr>
        <p:spPr>
          <a:xfrm>
            <a:off x="8303733" y="3959267"/>
            <a:ext cx="2528800" cy="62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7" name="Google Shape;207;p13"/>
          <p:cNvSpPr txBox="1">
            <a:spLocks noGrp="1"/>
          </p:cNvSpPr>
          <p:nvPr>
            <p:ph type="ctrTitle" idx="3"/>
          </p:nvPr>
        </p:nvSpPr>
        <p:spPr>
          <a:xfrm>
            <a:off x="8303733" y="3304300"/>
            <a:ext cx="3964800" cy="7904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08" name="Google Shape;208;p13"/>
          <p:cNvSpPr txBox="1">
            <a:spLocks noGrp="1"/>
          </p:cNvSpPr>
          <p:nvPr>
            <p:ph type="subTitle" idx="4"/>
          </p:nvPr>
        </p:nvSpPr>
        <p:spPr>
          <a:xfrm>
            <a:off x="8303733" y="5317133"/>
            <a:ext cx="2528800" cy="62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9" name="Google Shape;209;p13"/>
          <p:cNvSpPr txBox="1">
            <a:spLocks noGrp="1"/>
          </p:cNvSpPr>
          <p:nvPr>
            <p:ph type="ctrTitle" idx="5"/>
          </p:nvPr>
        </p:nvSpPr>
        <p:spPr>
          <a:xfrm>
            <a:off x="8303733" y="4662167"/>
            <a:ext cx="3964800" cy="7904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10" name="Google Shape;210;p13"/>
          <p:cNvSpPr txBox="1">
            <a:spLocks noGrp="1"/>
          </p:cNvSpPr>
          <p:nvPr>
            <p:ph type="ctrTitle" idx="6"/>
          </p:nvPr>
        </p:nvSpPr>
        <p:spPr>
          <a:xfrm>
            <a:off x="1252700" y="689133"/>
            <a:ext cx="9720400" cy="97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40834427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WO COLUMNS ">
  <p:cSld name="TWO COLUMNS ">
    <p:spTree>
      <p:nvGrpSpPr>
        <p:cNvPr id="1" name="Shape 211"/>
        <p:cNvGrpSpPr/>
        <p:nvPr/>
      </p:nvGrpSpPr>
      <p:grpSpPr>
        <a:xfrm>
          <a:off x="0" y="0"/>
          <a:ext cx="0" cy="0"/>
          <a:chOff x="0" y="0"/>
          <a:chExt cx="0" cy="0"/>
        </a:xfrm>
      </p:grpSpPr>
      <p:grpSp>
        <p:nvGrpSpPr>
          <p:cNvPr id="212" name="Google Shape;212;p14"/>
          <p:cNvGrpSpPr/>
          <p:nvPr/>
        </p:nvGrpSpPr>
        <p:grpSpPr>
          <a:xfrm>
            <a:off x="-16603" y="413700"/>
            <a:ext cx="12241067" cy="6051067"/>
            <a:chOff x="-12452" y="310275"/>
            <a:chExt cx="9180800" cy="4538300"/>
          </a:xfrm>
        </p:grpSpPr>
        <p:cxnSp>
          <p:nvCxnSpPr>
            <p:cNvPr id="213" name="Google Shape;213;p1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4" name="Google Shape;214;p1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5" name="Google Shape;215;p1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6" name="Google Shape;216;p1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7" name="Google Shape;217;p1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8" name="Google Shape;218;p1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9" name="Google Shape;219;p1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0" name="Google Shape;220;p1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1" name="Google Shape;221;p1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2" name="Google Shape;222;p1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3" name="Google Shape;223;p1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4" name="Google Shape;224;p1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5" name="Google Shape;225;p14"/>
          <p:cNvSpPr txBox="1">
            <a:spLocks noGrp="1"/>
          </p:cNvSpPr>
          <p:nvPr>
            <p:ph type="subTitle" idx="1"/>
          </p:nvPr>
        </p:nvSpPr>
        <p:spPr>
          <a:xfrm>
            <a:off x="3111900" y="3365233"/>
            <a:ext cx="226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6" name="Google Shape;226;p14"/>
          <p:cNvSpPr txBox="1">
            <a:spLocks noGrp="1"/>
          </p:cNvSpPr>
          <p:nvPr>
            <p:ph type="subTitle" idx="2"/>
          </p:nvPr>
        </p:nvSpPr>
        <p:spPr>
          <a:xfrm>
            <a:off x="6818067" y="3365233"/>
            <a:ext cx="22620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7" name="Google Shape;227;p14"/>
          <p:cNvSpPr txBox="1">
            <a:spLocks noGrp="1"/>
          </p:cNvSpPr>
          <p:nvPr>
            <p:ph type="ctrTitle"/>
          </p:nvPr>
        </p:nvSpPr>
        <p:spPr>
          <a:xfrm>
            <a:off x="3246884" y="23274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28" name="Google Shape;228;p14"/>
          <p:cNvSpPr txBox="1">
            <a:spLocks noGrp="1"/>
          </p:cNvSpPr>
          <p:nvPr>
            <p:ph type="ctrTitle" idx="3"/>
          </p:nvPr>
        </p:nvSpPr>
        <p:spPr>
          <a:xfrm>
            <a:off x="6953051" y="2327433"/>
            <a:ext cx="199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41230200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8D3990D-31AA-4BBC-A27C-96F98581CAC3}"/>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22EDD115-DDFC-4BE9-9C98-4454AA36854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626E0134-AB8B-4635-AE52-FBB50386DB16}"/>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texto 4">
            <a:extLst>
              <a:ext uri="{FF2B5EF4-FFF2-40B4-BE49-F238E27FC236}">
                <a16:creationId xmlns:a16="http://schemas.microsoft.com/office/drawing/2014/main" id="{832266F4-0F94-45E7-BC7A-5974E636E28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DC489580-D19A-4B5F-8DE5-9AF6C3A29364}"/>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7" name="Marcador de fecha 6">
            <a:extLst>
              <a:ext uri="{FF2B5EF4-FFF2-40B4-BE49-F238E27FC236}">
                <a16:creationId xmlns:a16="http://schemas.microsoft.com/office/drawing/2014/main" id="{7AF4E227-7195-4ED1-AD49-C4DAFE58DF45}"/>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8" name="Marcador de pie de página 7">
            <a:extLst>
              <a:ext uri="{FF2B5EF4-FFF2-40B4-BE49-F238E27FC236}">
                <a16:creationId xmlns:a16="http://schemas.microsoft.com/office/drawing/2014/main" id="{02F98C0A-59C4-45A8-AF2C-748B9FC466E7}"/>
              </a:ext>
            </a:extLst>
          </p:cNvPr>
          <p:cNvSpPr>
            <a:spLocks noGrp="1"/>
          </p:cNvSpPr>
          <p:nvPr>
            <p:ph type="ftr" sz="quarter" idx="11"/>
          </p:nvPr>
        </p:nvSpPr>
        <p:spPr/>
        <p:txBody>
          <a:bodyPr/>
          <a:lstStyle/>
          <a:p>
            <a:endParaRPr lang="es-CL"/>
          </a:p>
        </p:txBody>
      </p:sp>
      <p:sp>
        <p:nvSpPr>
          <p:cNvPr id="9" name="Marcador de número de diapositiva 8">
            <a:extLst>
              <a:ext uri="{FF2B5EF4-FFF2-40B4-BE49-F238E27FC236}">
                <a16:creationId xmlns:a16="http://schemas.microsoft.com/office/drawing/2014/main" id="{AC38910E-BCA1-4BB4-BE1E-CA8429B0EEAF}"/>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278934681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 DESIGN 2">
  <p:cSld name="TITLE + DESIGN 2">
    <p:spTree>
      <p:nvGrpSpPr>
        <p:cNvPr id="1" name="Shape 229"/>
        <p:cNvGrpSpPr/>
        <p:nvPr/>
      </p:nvGrpSpPr>
      <p:grpSpPr>
        <a:xfrm>
          <a:off x="0" y="0"/>
          <a:ext cx="0" cy="0"/>
          <a:chOff x="0" y="0"/>
          <a:chExt cx="0" cy="0"/>
        </a:xfrm>
      </p:grpSpPr>
      <p:grpSp>
        <p:nvGrpSpPr>
          <p:cNvPr id="230" name="Google Shape;230;p15"/>
          <p:cNvGrpSpPr/>
          <p:nvPr/>
        </p:nvGrpSpPr>
        <p:grpSpPr>
          <a:xfrm>
            <a:off x="-16603" y="413700"/>
            <a:ext cx="12241067" cy="6051067"/>
            <a:chOff x="-12452" y="310275"/>
            <a:chExt cx="9180800" cy="4538300"/>
          </a:xfrm>
        </p:grpSpPr>
        <p:cxnSp>
          <p:nvCxnSpPr>
            <p:cNvPr id="231" name="Google Shape;231;p1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2" name="Google Shape;232;p1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3" name="Google Shape;233;p1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4" name="Google Shape;234;p1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5" name="Google Shape;235;p1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6" name="Google Shape;236;p1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7" name="Google Shape;237;p1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8" name="Google Shape;238;p1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9" name="Google Shape;239;p1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0" name="Google Shape;240;p1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1" name="Google Shape;241;p1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2" name="Google Shape;242;p1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43" name="Google Shape;243;p15"/>
          <p:cNvSpPr txBox="1">
            <a:spLocks noGrp="1"/>
          </p:cNvSpPr>
          <p:nvPr>
            <p:ph type="ctrTitle"/>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12301207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244"/>
        <p:cNvGrpSpPr/>
        <p:nvPr/>
      </p:nvGrpSpPr>
      <p:grpSpPr>
        <a:xfrm>
          <a:off x="0" y="0"/>
          <a:ext cx="0" cy="0"/>
          <a:chOff x="0" y="0"/>
          <a:chExt cx="0" cy="0"/>
        </a:xfrm>
      </p:grpSpPr>
      <p:grpSp>
        <p:nvGrpSpPr>
          <p:cNvPr id="245" name="Google Shape;245;p16"/>
          <p:cNvGrpSpPr/>
          <p:nvPr/>
        </p:nvGrpSpPr>
        <p:grpSpPr>
          <a:xfrm>
            <a:off x="-16603" y="413700"/>
            <a:ext cx="12241067" cy="6051067"/>
            <a:chOff x="-12452" y="310275"/>
            <a:chExt cx="9180800" cy="4538300"/>
          </a:xfrm>
        </p:grpSpPr>
        <p:cxnSp>
          <p:nvCxnSpPr>
            <p:cNvPr id="246" name="Google Shape;246;p1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7" name="Google Shape;247;p1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8" name="Google Shape;248;p1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9" name="Google Shape;249;p1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0" name="Google Shape;250;p1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1" name="Google Shape;251;p1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2" name="Google Shape;252;p1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3" name="Google Shape;253;p1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4" name="Google Shape;254;p1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5" name="Google Shape;255;p1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6" name="Google Shape;256;p1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7" name="Google Shape;257;p1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58" name="Google Shape;258;p16"/>
          <p:cNvSpPr txBox="1">
            <a:spLocks noGrp="1"/>
          </p:cNvSpPr>
          <p:nvPr>
            <p:ph type="subTitle" idx="1"/>
          </p:nvPr>
        </p:nvSpPr>
        <p:spPr>
          <a:xfrm>
            <a:off x="1974803" y="28445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59" name="Google Shape;259;p16"/>
          <p:cNvSpPr txBox="1">
            <a:spLocks noGrp="1"/>
          </p:cNvSpPr>
          <p:nvPr>
            <p:ph type="subTitle" idx="2"/>
          </p:nvPr>
        </p:nvSpPr>
        <p:spPr>
          <a:xfrm>
            <a:off x="4969788" y="28445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0" name="Google Shape;260;p16"/>
          <p:cNvSpPr txBox="1">
            <a:spLocks noGrp="1"/>
          </p:cNvSpPr>
          <p:nvPr>
            <p:ph type="subTitle" idx="3"/>
          </p:nvPr>
        </p:nvSpPr>
        <p:spPr>
          <a:xfrm>
            <a:off x="7964777" y="28445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1" name="Google Shape;261;p16"/>
          <p:cNvSpPr txBox="1">
            <a:spLocks noGrp="1"/>
          </p:cNvSpPr>
          <p:nvPr>
            <p:ph type="ctrTitle"/>
          </p:nvPr>
        </p:nvSpPr>
        <p:spPr>
          <a:xfrm>
            <a:off x="1885017" y="17657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62" name="Google Shape;262;p16"/>
          <p:cNvSpPr txBox="1">
            <a:spLocks noGrp="1"/>
          </p:cNvSpPr>
          <p:nvPr>
            <p:ph type="ctrTitle" idx="4"/>
          </p:nvPr>
        </p:nvSpPr>
        <p:spPr>
          <a:xfrm>
            <a:off x="4880020" y="17657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63" name="Google Shape;263;p16"/>
          <p:cNvSpPr txBox="1">
            <a:spLocks noGrp="1"/>
          </p:cNvSpPr>
          <p:nvPr>
            <p:ph type="ctrTitle" idx="5"/>
          </p:nvPr>
        </p:nvSpPr>
        <p:spPr>
          <a:xfrm>
            <a:off x="7874997" y="17657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64" name="Google Shape;264;p16"/>
          <p:cNvSpPr txBox="1">
            <a:spLocks noGrp="1"/>
          </p:cNvSpPr>
          <p:nvPr>
            <p:ph type="subTitle" idx="6"/>
          </p:nvPr>
        </p:nvSpPr>
        <p:spPr>
          <a:xfrm>
            <a:off x="1974803" y="49908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5" name="Google Shape;265;p16"/>
          <p:cNvSpPr txBox="1">
            <a:spLocks noGrp="1"/>
          </p:cNvSpPr>
          <p:nvPr>
            <p:ph type="subTitle" idx="7"/>
          </p:nvPr>
        </p:nvSpPr>
        <p:spPr>
          <a:xfrm>
            <a:off x="4969788" y="49908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6" name="Google Shape;266;p16"/>
          <p:cNvSpPr txBox="1">
            <a:spLocks noGrp="1"/>
          </p:cNvSpPr>
          <p:nvPr>
            <p:ph type="subTitle" idx="8"/>
          </p:nvPr>
        </p:nvSpPr>
        <p:spPr>
          <a:xfrm>
            <a:off x="7964760" y="4990833"/>
            <a:ext cx="2252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7" name="Google Shape;267;p16"/>
          <p:cNvSpPr txBox="1">
            <a:spLocks noGrp="1"/>
          </p:cNvSpPr>
          <p:nvPr>
            <p:ph type="ctrTitle" idx="9"/>
          </p:nvPr>
        </p:nvSpPr>
        <p:spPr>
          <a:xfrm>
            <a:off x="1885000" y="39120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68" name="Google Shape;268;p16"/>
          <p:cNvSpPr txBox="1">
            <a:spLocks noGrp="1"/>
          </p:cNvSpPr>
          <p:nvPr>
            <p:ph type="ctrTitle" idx="13"/>
          </p:nvPr>
        </p:nvSpPr>
        <p:spPr>
          <a:xfrm>
            <a:off x="4880004" y="39120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69" name="Google Shape;269;p16"/>
          <p:cNvSpPr txBox="1">
            <a:spLocks noGrp="1"/>
          </p:cNvSpPr>
          <p:nvPr>
            <p:ph type="ctrTitle" idx="14"/>
          </p:nvPr>
        </p:nvSpPr>
        <p:spPr>
          <a:xfrm>
            <a:off x="7874981" y="3912033"/>
            <a:ext cx="24320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867">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867">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867">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867">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867">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867">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867">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867">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867">
                <a:latin typeface="Permanent Marker"/>
                <a:ea typeface="Permanent Marker"/>
                <a:cs typeface="Permanent Marker"/>
                <a:sym typeface="Permanent Marker"/>
              </a:defRPr>
            </a:lvl9pPr>
          </a:lstStyle>
          <a:p>
            <a:endParaRPr/>
          </a:p>
        </p:txBody>
      </p:sp>
      <p:sp>
        <p:nvSpPr>
          <p:cNvPr id="270" name="Google Shape;270;p16"/>
          <p:cNvSpPr txBox="1">
            <a:spLocks noGrp="1"/>
          </p:cNvSpPr>
          <p:nvPr>
            <p:ph type="ctrTitle" idx="15"/>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292492095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HANKS &amp; CREDITS">
  <p:cSld name="THANKS &amp; CREDITS">
    <p:spTree>
      <p:nvGrpSpPr>
        <p:cNvPr id="1" name="Shape 271"/>
        <p:cNvGrpSpPr/>
        <p:nvPr/>
      </p:nvGrpSpPr>
      <p:grpSpPr>
        <a:xfrm>
          <a:off x="0" y="0"/>
          <a:ext cx="0" cy="0"/>
          <a:chOff x="0" y="0"/>
          <a:chExt cx="0" cy="0"/>
        </a:xfrm>
      </p:grpSpPr>
      <p:grpSp>
        <p:nvGrpSpPr>
          <p:cNvPr id="272" name="Google Shape;272;p17"/>
          <p:cNvGrpSpPr/>
          <p:nvPr/>
        </p:nvGrpSpPr>
        <p:grpSpPr>
          <a:xfrm>
            <a:off x="-16603" y="413700"/>
            <a:ext cx="12241067" cy="6051067"/>
            <a:chOff x="-12452" y="310275"/>
            <a:chExt cx="9180800" cy="4538300"/>
          </a:xfrm>
        </p:grpSpPr>
        <p:cxnSp>
          <p:nvCxnSpPr>
            <p:cNvPr id="273" name="Google Shape;273;p1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4" name="Google Shape;274;p1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5" name="Google Shape;275;p1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6" name="Google Shape;276;p1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7" name="Google Shape;277;p1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8" name="Google Shape;278;p1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9" name="Google Shape;279;p1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0" name="Google Shape;280;p1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1" name="Google Shape;281;p1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2" name="Google Shape;282;p1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3" name="Google Shape;283;p1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4" name="Google Shape;284;p1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85" name="Google Shape;285;p17"/>
          <p:cNvSpPr txBox="1">
            <a:spLocks noGrp="1"/>
          </p:cNvSpPr>
          <p:nvPr>
            <p:ph type="ctrTitle"/>
          </p:nvPr>
        </p:nvSpPr>
        <p:spPr>
          <a:xfrm>
            <a:off x="1252700" y="1197133"/>
            <a:ext cx="6835200" cy="977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Font typeface="Permanent Marker"/>
              <a:buNone/>
              <a:defRPr sz="48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
        <p:nvSpPr>
          <p:cNvPr id="286" name="Google Shape;286;p17"/>
          <p:cNvSpPr txBox="1">
            <a:spLocks noGrp="1"/>
          </p:cNvSpPr>
          <p:nvPr>
            <p:ph type="subTitle" idx="1"/>
          </p:nvPr>
        </p:nvSpPr>
        <p:spPr>
          <a:xfrm>
            <a:off x="1252700" y="2739400"/>
            <a:ext cx="3888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287" name="Google Shape;287;p17"/>
          <p:cNvSpPr txBox="1"/>
          <p:nvPr/>
        </p:nvSpPr>
        <p:spPr>
          <a:xfrm>
            <a:off x="1252700" y="4710800"/>
            <a:ext cx="4138000" cy="13588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067">
                <a:latin typeface="Comfortaa"/>
                <a:ea typeface="Comfortaa"/>
                <a:cs typeface="Comfortaa"/>
                <a:sym typeface="Comfortaa"/>
              </a:rPr>
              <a:t>CREDITS: This presentation template was created by </a:t>
            </a:r>
            <a:r>
              <a:rPr lang="en" sz="1067" b="1">
                <a:uFill>
                  <a:noFill/>
                </a:uFill>
                <a:latin typeface="Comfortaa"/>
                <a:ea typeface="Comfortaa"/>
                <a:cs typeface="Comfortaa"/>
                <a:sym typeface="Comfortaa"/>
                <a:hlinkClick r:id="rId2"/>
              </a:rPr>
              <a:t>Slidesgo</a:t>
            </a:r>
            <a:r>
              <a:rPr lang="en" sz="1067">
                <a:latin typeface="Comfortaa"/>
                <a:ea typeface="Comfortaa"/>
                <a:cs typeface="Comfortaa"/>
                <a:sym typeface="Comfortaa"/>
              </a:rPr>
              <a:t>, including icons by </a:t>
            </a:r>
            <a:r>
              <a:rPr lang="en" sz="1067" b="1">
                <a:uFill>
                  <a:noFill/>
                </a:uFill>
                <a:latin typeface="Comfortaa"/>
                <a:ea typeface="Comfortaa"/>
                <a:cs typeface="Comfortaa"/>
                <a:sym typeface="Comfortaa"/>
                <a:hlinkClick r:id="rId3"/>
              </a:rPr>
              <a:t>Flatico</a:t>
            </a:r>
            <a:r>
              <a:rPr lang="en" sz="1067">
                <a:uFill>
                  <a:noFill/>
                </a:uFill>
                <a:latin typeface="Comfortaa"/>
                <a:ea typeface="Comfortaa"/>
                <a:cs typeface="Comfortaa"/>
                <a:sym typeface="Comfortaa"/>
                <a:hlinkClick r:id="rId3"/>
              </a:rPr>
              <a:t>n</a:t>
            </a:r>
            <a:r>
              <a:rPr lang="en" sz="1067">
                <a:latin typeface="Comfortaa"/>
                <a:ea typeface="Comfortaa"/>
                <a:cs typeface="Comfortaa"/>
                <a:sym typeface="Comfortaa"/>
              </a:rPr>
              <a:t>, and infographics &amp; images by </a:t>
            </a:r>
            <a:r>
              <a:rPr lang="en" sz="1067" b="1">
                <a:uFill>
                  <a:noFill/>
                </a:uFill>
                <a:latin typeface="Comfortaa"/>
                <a:ea typeface="Comfortaa"/>
                <a:cs typeface="Comfortaa"/>
                <a:sym typeface="Comfortaa"/>
                <a:hlinkClick r:id="rId4"/>
              </a:rPr>
              <a:t>Freepik</a:t>
            </a:r>
            <a:r>
              <a:rPr lang="en" sz="1067">
                <a:latin typeface="Comfortaa"/>
                <a:ea typeface="Comfortaa"/>
                <a:cs typeface="Comfortaa"/>
                <a:sym typeface="Comfortaa"/>
              </a:rPr>
              <a:t>. </a:t>
            </a:r>
            <a:endParaRPr sz="1067">
              <a:latin typeface="Comfortaa"/>
              <a:ea typeface="Comfortaa"/>
              <a:cs typeface="Comfortaa"/>
              <a:sym typeface="Comfortaa"/>
            </a:endParaRPr>
          </a:p>
          <a:p>
            <a:pPr marL="0" lvl="0" indent="0" algn="l" rtl="0">
              <a:spcBef>
                <a:spcPts val="400"/>
              </a:spcBef>
              <a:spcAft>
                <a:spcPts val="0"/>
              </a:spcAft>
              <a:buNone/>
            </a:pPr>
            <a:endParaRPr sz="1067">
              <a:latin typeface="Comfortaa"/>
              <a:ea typeface="Comfortaa"/>
              <a:cs typeface="Comfortaa"/>
              <a:sym typeface="Comfortaa"/>
            </a:endParaRPr>
          </a:p>
        </p:txBody>
      </p:sp>
    </p:spTree>
    <p:extLst>
      <p:ext uri="{BB962C8B-B14F-4D97-AF65-F5344CB8AC3E}">
        <p14:creationId xmlns:p14="http://schemas.microsoft.com/office/powerpoint/2010/main" val="17427065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 BULLET POINTS">
  <p:cSld name="1_TITLE + BULLET POINTS">
    <p:spTree>
      <p:nvGrpSpPr>
        <p:cNvPr id="1" name="Shape 288"/>
        <p:cNvGrpSpPr/>
        <p:nvPr/>
      </p:nvGrpSpPr>
      <p:grpSpPr>
        <a:xfrm>
          <a:off x="0" y="0"/>
          <a:ext cx="0" cy="0"/>
          <a:chOff x="0" y="0"/>
          <a:chExt cx="0" cy="0"/>
        </a:xfrm>
      </p:grpSpPr>
      <p:grpSp>
        <p:nvGrpSpPr>
          <p:cNvPr id="289" name="Google Shape;289;p18"/>
          <p:cNvGrpSpPr/>
          <p:nvPr/>
        </p:nvGrpSpPr>
        <p:grpSpPr>
          <a:xfrm>
            <a:off x="-16603" y="413700"/>
            <a:ext cx="12241067" cy="6051067"/>
            <a:chOff x="-12452" y="310275"/>
            <a:chExt cx="9180800" cy="4538300"/>
          </a:xfrm>
        </p:grpSpPr>
        <p:cxnSp>
          <p:nvCxnSpPr>
            <p:cNvPr id="290" name="Google Shape;290;p18"/>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1" name="Google Shape;291;p18"/>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2" name="Google Shape;292;p18"/>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3" name="Google Shape;293;p18"/>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4" name="Google Shape;294;p18"/>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5" name="Google Shape;295;p18"/>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6" name="Google Shape;296;p18"/>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7" name="Google Shape;297;p18"/>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8" name="Google Shape;298;p18"/>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9" name="Google Shape;299;p18"/>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0" name="Google Shape;300;p18"/>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1" name="Google Shape;301;p18"/>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302" name="Google Shape;302;p18"/>
          <p:cNvSpPr txBox="1">
            <a:spLocks noGrp="1"/>
          </p:cNvSpPr>
          <p:nvPr>
            <p:ph type="ctrTitle"/>
          </p:nvPr>
        </p:nvSpPr>
        <p:spPr>
          <a:xfrm>
            <a:off x="2678400" y="689133"/>
            <a:ext cx="6835200" cy="97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32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4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4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4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4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4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4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4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4000">
                <a:latin typeface="Permanent Marker"/>
                <a:ea typeface="Permanent Marker"/>
                <a:cs typeface="Permanent Marker"/>
                <a:sym typeface="Permanent Marker"/>
              </a:defRPr>
            </a:lvl9pPr>
          </a:lstStyle>
          <a:p>
            <a:endParaRPr/>
          </a:p>
        </p:txBody>
      </p:sp>
      <p:sp>
        <p:nvSpPr>
          <p:cNvPr id="303" name="Google Shape;303;p18"/>
          <p:cNvSpPr txBox="1">
            <a:spLocks noGrp="1"/>
          </p:cNvSpPr>
          <p:nvPr>
            <p:ph type="body" idx="1"/>
          </p:nvPr>
        </p:nvSpPr>
        <p:spPr>
          <a:xfrm>
            <a:off x="1479551" y="2057400"/>
            <a:ext cx="4419600" cy="4161600"/>
          </a:xfrm>
          <a:prstGeom prst="rect">
            <a:avLst/>
          </a:prstGeom>
        </p:spPr>
        <p:txBody>
          <a:bodyPr spcFirstLastPara="1" wrap="square" lIns="91425" tIns="91425" rIns="91425" bIns="91425" anchor="t" anchorCtr="0">
            <a:noAutofit/>
          </a:bodyPr>
          <a:lstStyle>
            <a:lvl1pPr marL="609585" lvl="0" indent="-397923" rtl="0">
              <a:lnSpc>
                <a:spcPct val="115000"/>
              </a:lnSpc>
              <a:spcBef>
                <a:spcPts val="0"/>
              </a:spcBef>
              <a:spcAft>
                <a:spcPts val="0"/>
              </a:spcAft>
              <a:buSzPts val="1100"/>
              <a:buFont typeface="Comfortaa"/>
              <a:buChar char="●"/>
              <a:defRPr sz="1467">
                <a:latin typeface="Comfortaa"/>
                <a:ea typeface="Comfortaa"/>
                <a:cs typeface="Comfortaa"/>
                <a:sym typeface="Comfortaa"/>
              </a:defRPr>
            </a:lvl1pPr>
            <a:lvl2pPr marL="1219170" lvl="1"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2pPr>
            <a:lvl3pPr marL="1828754" lvl="2"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3pPr>
            <a:lvl4pPr marL="2438339" lvl="3"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4pPr>
            <a:lvl5pPr marL="3047924" lvl="4"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5pPr>
            <a:lvl6pPr marL="3657509" lvl="5"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6pPr>
            <a:lvl7pPr marL="4267093" lvl="6"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7pPr>
            <a:lvl8pPr marL="4876678" lvl="7"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8pPr>
            <a:lvl9pPr marL="5486263" lvl="8" indent="-397923" rtl="0">
              <a:lnSpc>
                <a:spcPct val="115000"/>
              </a:lnSpc>
              <a:spcBef>
                <a:spcPts val="2133"/>
              </a:spcBef>
              <a:spcAft>
                <a:spcPts val="2133"/>
              </a:spcAft>
              <a:buSzPts val="1100"/>
              <a:buFont typeface="Comfortaa"/>
              <a:buChar char="■"/>
              <a:defRPr sz="1467">
                <a:latin typeface="Comfortaa"/>
                <a:ea typeface="Comfortaa"/>
                <a:cs typeface="Comfortaa"/>
                <a:sym typeface="Comfortaa"/>
              </a:defRPr>
            </a:lvl9pPr>
          </a:lstStyle>
          <a:p>
            <a:endParaRPr/>
          </a:p>
        </p:txBody>
      </p:sp>
      <p:sp>
        <p:nvSpPr>
          <p:cNvPr id="304" name="Google Shape;304;p18"/>
          <p:cNvSpPr txBox="1">
            <a:spLocks noGrp="1"/>
          </p:cNvSpPr>
          <p:nvPr>
            <p:ph type="body" idx="2"/>
          </p:nvPr>
        </p:nvSpPr>
        <p:spPr>
          <a:xfrm>
            <a:off x="6292851" y="2057400"/>
            <a:ext cx="4419600" cy="4161600"/>
          </a:xfrm>
          <a:prstGeom prst="rect">
            <a:avLst/>
          </a:prstGeom>
        </p:spPr>
        <p:txBody>
          <a:bodyPr spcFirstLastPara="1" wrap="square" lIns="91425" tIns="91425" rIns="91425" bIns="91425" anchor="t" anchorCtr="0">
            <a:noAutofit/>
          </a:bodyPr>
          <a:lstStyle>
            <a:lvl1pPr marL="609585" lvl="0" indent="-397923" rtl="0">
              <a:lnSpc>
                <a:spcPct val="115000"/>
              </a:lnSpc>
              <a:spcBef>
                <a:spcPts val="0"/>
              </a:spcBef>
              <a:spcAft>
                <a:spcPts val="0"/>
              </a:spcAft>
              <a:buSzPts val="1100"/>
              <a:buFont typeface="Comfortaa"/>
              <a:buChar char="●"/>
              <a:defRPr sz="1467">
                <a:latin typeface="Comfortaa"/>
                <a:ea typeface="Comfortaa"/>
                <a:cs typeface="Comfortaa"/>
                <a:sym typeface="Comfortaa"/>
              </a:defRPr>
            </a:lvl1pPr>
            <a:lvl2pPr marL="1219170" lvl="1"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2pPr>
            <a:lvl3pPr marL="1828754" lvl="2"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3pPr>
            <a:lvl4pPr marL="2438339" lvl="3"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4pPr>
            <a:lvl5pPr marL="3047924" lvl="4"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5pPr>
            <a:lvl6pPr marL="3657509" lvl="5"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6pPr>
            <a:lvl7pPr marL="4267093" lvl="6"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7pPr>
            <a:lvl8pPr marL="4876678" lvl="7" indent="-397923" rtl="0">
              <a:lnSpc>
                <a:spcPct val="115000"/>
              </a:lnSpc>
              <a:spcBef>
                <a:spcPts val="2133"/>
              </a:spcBef>
              <a:spcAft>
                <a:spcPts val="0"/>
              </a:spcAft>
              <a:buSzPts val="1100"/>
              <a:buFont typeface="Comfortaa"/>
              <a:buChar char="○"/>
              <a:defRPr sz="1467">
                <a:latin typeface="Comfortaa"/>
                <a:ea typeface="Comfortaa"/>
                <a:cs typeface="Comfortaa"/>
                <a:sym typeface="Comfortaa"/>
              </a:defRPr>
            </a:lvl8pPr>
            <a:lvl9pPr marL="5486263" lvl="8" indent="-397923" rtl="0">
              <a:lnSpc>
                <a:spcPct val="115000"/>
              </a:lnSpc>
              <a:spcBef>
                <a:spcPts val="2133"/>
              </a:spcBef>
              <a:spcAft>
                <a:spcPts val="2133"/>
              </a:spcAft>
              <a:buSzPts val="1100"/>
              <a:buFont typeface="Comfortaa"/>
              <a:buChar char="■"/>
              <a:defRPr sz="1467">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231938224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05"/>
        <p:cNvGrpSpPr/>
        <p:nvPr/>
      </p:nvGrpSpPr>
      <p:grpSpPr>
        <a:xfrm>
          <a:off x="0" y="0"/>
          <a:ext cx="0" cy="0"/>
          <a:chOff x="0" y="0"/>
          <a:chExt cx="0" cy="0"/>
        </a:xfrm>
      </p:grpSpPr>
      <p:grpSp>
        <p:nvGrpSpPr>
          <p:cNvPr id="306" name="Google Shape;306;p19"/>
          <p:cNvGrpSpPr/>
          <p:nvPr/>
        </p:nvGrpSpPr>
        <p:grpSpPr>
          <a:xfrm>
            <a:off x="-16603" y="413700"/>
            <a:ext cx="12241067" cy="6051067"/>
            <a:chOff x="-12452" y="310275"/>
            <a:chExt cx="9180800" cy="4538300"/>
          </a:xfrm>
        </p:grpSpPr>
        <p:cxnSp>
          <p:nvCxnSpPr>
            <p:cNvPr id="307" name="Google Shape;307;p1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8" name="Google Shape;308;p1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9" name="Google Shape;309;p1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0" name="Google Shape;310;p1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1" name="Google Shape;311;p1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2" name="Google Shape;312;p1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3" name="Google Shape;313;p1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4" name="Google Shape;314;p1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5" name="Google Shape;315;p1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6" name="Google Shape;316;p1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7" name="Google Shape;317;p1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8" name="Google Shape;318;p1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Tree>
    <p:extLst>
      <p:ext uri="{BB962C8B-B14F-4D97-AF65-F5344CB8AC3E}">
        <p14:creationId xmlns:p14="http://schemas.microsoft.com/office/powerpoint/2010/main" val="56236453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SLIDE">
  <p:cSld name="BLANK SLIDE">
    <p:spTree>
      <p:nvGrpSpPr>
        <p:cNvPr id="1" name="Shape 319"/>
        <p:cNvGrpSpPr/>
        <p:nvPr/>
      </p:nvGrpSpPr>
      <p:grpSpPr>
        <a:xfrm>
          <a:off x="0" y="0"/>
          <a:ext cx="0" cy="0"/>
          <a:chOff x="0" y="0"/>
          <a:chExt cx="0" cy="0"/>
        </a:xfrm>
      </p:grpSpPr>
    </p:spTree>
    <p:extLst>
      <p:ext uri="{BB962C8B-B14F-4D97-AF65-F5344CB8AC3E}">
        <p14:creationId xmlns:p14="http://schemas.microsoft.com/office/powerpoint/2010/main" val="186421207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L"/>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editar el estilo de subtítulo del patrón</a:t>
            </a:r>
            <a:endParaRPr lang="es-CL"/>
          </a:p>
        </p:txBody>
      </p:sp>
      <p:sp>
        <p:nvSpPr>
          <p:cNvPr id="4" name="Marcador de fecha 3"/>
          <p:cNvSpPr>
            <a:spLocks noGrp="1"/>
          </p:cNvSpPr>
          <p:nvPr>
            <p:ph type="dt" sz="half" idx="10"/>
          </p:nvPr>
        </p:nvSpPr>
        <p:spPr/>
        <p:txBody>
          <a:bodyPr/>
          <a:lstStyle/>
          <a:p>
            <a:fld id="{C58BD861-AB56-426B-94D6-027AA3CD268E}" type="datetimeFigureOut">
              <a:rPr lang="es-CL" smtClean="0"/>
              <a:t>08-03-2026</a:t>
            </a:fld>
            <a:endParaRPr lang="es-CL"/>
          </a:p>
        </p:txBody>
      </p:sp>
      <p:sp>
        <p:nvSpPr>
          <p:cNvPr id="5" name="Marcador de pie de página 4"/>
          <p:cNvSpPr>
            <a:spLocks noGrp="1"/>
          </p:cNvSpPr>
          <p:nvPr>
            <p:ph type="ftr" sz="quarter" idx="11"/>
          </p:nvPr>
        </p:nvSpPr>
        <p:spPr/>
        <p:txBody>
          <a:bodyPr/>
          <a:lstStyle/>
          <a:p>
            <a:endParaRPr lang="es-CL"/>
          </a:p>
        </p:txBody>
      </p:sp>
      <p:sp>
        <p:nvSpPr>
          <p:cNvPr id="6" name="Marcador de número de diapositiva 5"/>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278132857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L"/>
          </a:p>
        </p:txBody>
      </p:sp>
      <p:sp>
        <p:nvSpPr>
          <p:cNvPr id="3" name="Marcador de contenido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p:cNvSpPr>
            <a:spLocks noGrp="1"/>
          </p:cNvSpPr>
          <p:nvPr>
            <p:ph type="dt" sz="half" idx="10"/>
          </p:nvPr>
        </p:nvSpPr>
        <p:spPr/>
        <p:txBody>
          <a:bodyPr/>
          <a:lstStyle/>
          <a:p>
            <a:fld id="{C58BD861-AB56-426B-94D6-027AA3CD268E}" type="datetimeFigureOut">
              <a:rPr lang="es-CL" smtClean="0"/>
              <a:t>08-03-2026</a:t>
            </a:fld>
            <a:endParaRPr lang="es-CL"/>
          </a:p>
        </p:txBody>
      </p:sp>
      <p:sp>
        <p:nvSpPr>
          <p:cNvPr id="5" name="Marcador de pie de página 4"/>
          <p:cNvSpPr>
            <a:spLocks noGrp="1"/>
          </p:cNvSpPr>
          <p:nvPr>
            <p:ph type="ftr" sz="quarter" idx="11"/>
          </p:nvPr>
        </p:nvSpPr>
        <p:spPr/>
        <p:txBody>
          <a:bodyPr/>
          <a:lstStyle/>
          <a:p>
            <a:endParaRPr lang="es-CL"/>
          </a:p>
        </p:txBody>
      </p:sp>
      <p:sp>
        <p:nvSpPr>
          <p:cNvPr id="6" name="Marcador de número de diapositiva 5"/>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219929565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L"/>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el estilo de texto del patrón</a:t>
            </a:r>
          </a:p>
        </p:txBody>
      </p:sp>
      <p:sp>
        <p:nvSpPr>
          <p:cNvPr id="4" name="Marcador de fecha 3"/>
          <p:cNvSpPr>
            <a:spLocks noGrp="1"/>
          </p:cNvSpPr>
          <p:nvPr>
            <p:ph type="dt" sz="half" idx="10"/>
          </p:nvPr>
        </p:nvSpPr>
        <p:spPr/>
        <p:txBody>
          <a:bodyPr/>
          <a:lstStyle/>
          <a:p>
            <a:fld id="{C58BD861-AB56-426B-94D6-027AA3CD268E}" type="datetimeFigureOut">
              <a:rPr lang="es-CL" smtClean="0"/>
              <a:t>08-03-2026</a:t>
            </a:fld>
            <a:endParaRPr lang="es-CL"/>
          </a:p>
        </p:txBody>
      </p:sp>
      <p:sp>
        <p:nvSpPr>
          <p:cNvPr id="5" name="Marcador de pie de página 4"/>
          <p:cNvSpPr>
            <a:spLocks noGrp="1"/>
          </p:cNvSpPr>
          <p:nvPr>
            <p:ph type="ftr" sz="quarter" idx="11"/>
          </p:nvPr>
        </p:nvSpPr>
        <p:spPr/>
        <p:txBody>
          <a:bodyPr/>
          <a:lstStyle/>
          <a:p>
            <a:endParaRPr lang="es-CL"/>
          </a:p>
        </p:txBody>
      </p:sp>
      <p:sp>
        <p:nvSpPr>
          <p:cNvPr id="6" name="Marcador de número de diapositiva 5"/>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35598870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L"/>
          </a:p>
        </p:txBody>
      </p:sp>
      <p:sp>
        <p:nvSpPr>
          <p:cNvPr id="3" name="Marcador de contenido 2"/>
          <p:cNvSpPr>
            <a:spLocks noGrp="1"/>
          </p:cNvSpPr>
          <p:nvPr>
            <p:ph sz="half" idx="1"/>
          </p:nvPr>
        </p:nvSpPr>
        <p:spPr>
          <a:xfrm>
            <a:off x="838200" y="1825625"/>
            <a:ext cx="51816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contenido 3"/>
          <p:cNvSpPr>
            <a:spLocks noGrp="1"/>
          </p:cNvSpPr>
          <p:nvPr>
            <p:ph sz="half" idx="2"/>
          </p:nvPr>
        </p:nvSpPr>
        <p:spPr>
          <a:xfrm>
            <a:off x="6172200" y="1825625"/>
            <a:ext cx="51816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fecha 4"/>
          <p:cNvSpPr>
            <a:spLocks noGrp="1"/>
          </p:cNvSpPr>
          <p:nvPr>
            <p:ph type="dt" sz="half" idx="10"/>
          </p:nvPr>
        </p:nvSpPr>
        <p:spPr/>
        <p:txBody>
          <a:bodyPr/>
          <a:lstStyle/>
          <a:p>
            <a:fld id="{C58BD861-AB56-426B-94D6-027AA3CD268E}" type="datetimeFigureOut">
              <a:rPr lang="es-CL" smtClean="0"/>
              <a:t>08-03-2026</a:t>
            </a:fld>
            <a:endParaRPr lang="es-CL"/>
          </a:p>
        </p:txBody>
      </p:sp>
      <p:sp>
        <p:nvSpPr>
          <p:cNvPr id="6" name="Marcador de pie de página 5"/>
          <p:cNvSpPr>
            <a:spLocks noGrp="1"/>
          </p:cNvSpPr>
          <p:nvPr>
            <p:ph type="ftr" sz="quarter" idx="11"/>
          </p:nvPr>
        </p:nvSpPr>
        <p:spPr/>
        <p:txBody>
          <a:bodyPr/>
          <a:lstStyle/>
          <a:p>
            <a:endParaRPr lang="es-CL"/>
          </a:p>
        </p:txBody>
      </p:sp>
      <p:sp>
        <p:nvSpPr>
          <p:cNvPr id="7" name="Marcador de número de diapositiva 6"/>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29269518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5B863B-7FF9-47B0-B797-BC07E7BAF4C1}"/>
              </a:ext>
            </a:extLst>
          </p:cNvPr>
          <p:cNvSpPr>
            <a:spLocks noGrp="1"/>
          </p:cNvSpPr>
          <p:nvPr>
            <p:ph type="title"/>
          </p:nvPr>
        </p:nvSpPr>
        <p:spPr/>
        <p:txBody>
          <a:bodyPr/>
          <a:lstStyle/>
          <a:p>
            <a:r>
              <a:rPr lang="es-ES"/>
              <a:t>Haga clic para modificar el estilo de título del patrón</a:t>
            </a:r>
            <a:endParaRPr lang="es-CL"/>
          </a:p>
        </p:txBody>
      </p:sp>
      <p:sp>
        <p:nvSpPr>
          <p:cNvPr id="3" name="Marcador de fecha 2">
            <a:extLst>
              <a:ext uri="{FF2B5EF4-FFF2-40B4-BE49-F238E27FC236}">
                <a16:creationId xmlns:a16="http://schemas.microsoft.com/office/drawing/2014/main" id="{8CEE743D-592A-4854-B222-1832FF05FD5B}"/>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4" name="Marcador de pie de página 3">
            <a:extLst>
              <a:ext uri="{FF2B5EF4-FFF2-40B4-BE49-F238E27FC236}">
                <a16:creationId xmlns:a16="http://schemas.microsoft.com/office/drawing/2014/main" id="{39E50978-BCCB-4274-9A32-52A855A6DE88}"/>
              </a:ext>
            </a:extLst>
          </p:cNvPr>
          <p:cNvSpPr>
            <a:spLocks noGrp="1"/>
          </p:cNvSpPr>
          <p:nvPr>
            <p:ph type="ftr" sz="quarter" idx="11"/>
          </p:nvPr>
        </p:nvSpPr>
        <p:spPr/>
        <p:txBody>
          <a:bodyPr/>
          <a:lstStyle/>
          <a:p>
            <a:endParaRPr lang="es-CL"/>
          </a:p>
        </p:txBody>
      </p:sp>
      <p:sp>
        <p:nvSpPr>
          <p:cNvPr id="5" name="Marcador de número de diapositiva 4">
            <a:extLst>
              <a:ext uri="{FF2B5EF4-FFF2-40B4-BE49-F238E27FC236}">
                <a16:creationId xmlns:a16="http://schemas.microsoft.com/office/drawing/2014/main" id="{D686F321-0351-44A6-9E0A-812D3E8BCA96}"/>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89949334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a:t>Haga clic para modificar el estilo de título del patrón</a:t>
            </a:r>
            <a:endParaRPr lang="es-CL"/>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7" name="Marcador de fecha 6"/>
          <p:cNvSpPr>
            <a:spLocks noGrp="1"/>
          </p:cNvSpPr>
          <p:nvPr>
            <p:ph type="dt" sz="half" idx="10"/>
          </p:nvPr>
        </p:nvSpPr>
        <p:spPr/>
        <p:txBody>
          <a:bodyPr/>
          <a:lstStyle/>
          <a:p>
            <a:fld id="{C58BD861-AB56-426B-94D6-027AA3CD268E}" type="datetimeFigureOut">
              <a:rPr lang="es-CL" smtClean="0"/>
              <a:t>08-03-2026</a:t>
            </a:fld>
            <a:endParaRPr lang="es-CL"/>
          </a:p>
        </p:txBody>
      </p:sp>
      <p:sp>
        <p:nvSpPr>
          <p:cNvPr id="8" name="Marcador de pie de página 7"/>
          <p:cNvSpPr>
            <a:spLocks noGrp="1"/>
          </p:cNvSpPr>
          <p:nvPr>
            <p:ph type="ftr" sz="quarter" idx="11"/>
          </p:nvPr>
        </p:nvSpPr>
        <p:spPr/>
        <p:txBody>
          <a:bodyPr/>
          <a:lstStyle/>
          <a:p>
            <a:endParaRPr lang="es-CL"/>
          </a:p>
        </p:txBody>
      </p:sp>
      <p:sp>
        <p:nvSpPr>
          <p:cNvPr id="9" name="Marcador de número de diapositiva 8"/>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355121913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L"/>
          </a:p>
        </p:txBody>
      </p:sp>
      <p:sp>
        <p:nvSpPr>
          <p:cNvPr id="3" name="Marcador de fecha 2"/>
          <p:cNvSpPr>
            <a:spLocks noGrp="1"/>
          </p:cNvSpPr>
          <p:nvPr>
            <p:ph type="dt" sz="half" idx="10"/>
          </p:nvPr>
        </p:nvSpPr>
        <p:spPr/>
        <p:txBody>
          <a:bodyPr/>
          <a:lstStyle/>
          <a:p>
            <a:fld id="{C58BD861-AB56-426B-94D6-027AA3CD268E}" type="datetimeFigureOut">
              <a:rPr lang="es-CL" smtClean="0"/>
              <a:t>08-03-2026</a:t>
            </a:fld>
            <a:endParaRPr lang="es-CL"/>
          </a:p>
        </p:txBody>
      </p:sp>
      <p:sp>
        <p:nvSpPr>
          <p:cNvPr id="4" name="Marcador de pie de página 3"/>
          <p:cNvSpPr>
            <a:spLocks noGrp="1"/>
          </p:cNvSpPr>
          <p:nvPr>
            <p:ph type="ftr" sz="quarter" idx="11"/>
          </p:nvPr>
        </p:nvSpPr>
        <p:spPr/>
        <p:txBody>
          <a:bodyPr/>
          <a:lstStyle/>
          <a:p>
            <a:endParaRPr lang="es-CL"/>
          </a:p>
        </p:txBody>
      </p:sp>
      <p:sp>
        <p:nvSpPr>
          <p:cNvPr id="5" name="Marcador de número de diapositiva 4"/>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30168975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C58BD861-AB56-426B-94D6-027AA3CD268E}" type="datetimeFigureOut">
              <a:rPr lang="es-CL" smtClean="0"/>
              <a:t>08-03-2026</a:t>
            </a:fld>
            <a:endParaRPr lang="es-CL"/>
          </a:p>
        </p:txBody>
      </p:sp>
      <p:sp>
        <p:nvSpPr>
          <p:cNvPr id="3" name="Marcador de pie de página 2"/>
          <p:cNvSpPr>
            <a:spLocks noGrp="1"/>
          </p:cNvSpPr>
          <p:nvPr>
            <p:ph type="ftr" sz="quarter" idx="11"/>
          </p:nvPr>
        </p:nvSpPr>
        <p:spPr/>
        <p:txBody>
          <a:bodyPr/>
          <a:lstStyle/>
          <a:p>
            <a:endParaRPr lang="es-CL"/>
          </a:p>
        </p:txBody>
      </p:sp>
      <p:sp>
        <p:nvSpPr>
          <p:cNvPr id="4" name="Marcador de número de diapositiva 3"/>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2176550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L"/>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el estilo de texto del patrón</a:t>
            </a:r>
          </a:p>
        </p:txBody>
      </p:sp>
      <p:sp>
        <p:nvSpPr>
          <p:cNvPr id="5" name="Marcador de fecha 4"/>
          <p:cNvSpPr>
            <a:spLocks noGrp="1"/>
          </p:cNvSpPr>
          <p:nvPr>
            <p:ph type="dt" sz="half" idx="10"/>
          </p:nvPr>
        </p:nvSpPr>
        <p:spPr/>
        <p:txBody>
          <a:bodyPr/>
          <a:lstStyle/>
          <a:p>
            <a:fld id="{C58BD861-AB56-426B-94D6-027AA3CD268E}" type="datetimeFigureOut">
              <a:rPr lang="es-CL" smtClean="0"/>
              <a:t>08-03-2026</a:t>
            </a:fld>
            <a:endParaRPr lang="es-CL"/>
          </a:p>
        </p:txBody>
      </p:sp>
      <p:sp>
        <p:nvSpPr>
          <p:cNvPr id="6" name="Marcador de pie de página 5"/>
          <p:cNvSpPr>
            <a:spLocks noGrp="1"/>
          </p:cNvSpPr>
          <p:nvPr>
            <p:ph type="ftr" sz="quarter" idx="11"/>
          </p:nvPr>
        </p:nvSpPr>
        <p:spPr/>
        <p:txBody>
          <a:bodyPr/>
          <a:lstStyle/>
          <a:p>
            <a:endParaRPr lang="es-CL"/>
          </a:p>
        </p:txBody>
      </p:sp>
      <p:sp>
        <p:nvSpPr>
          <p:cNvPr id="7" name="Marcador de número de diapositiva 6"/>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55402593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L"/>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L"/>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el estilo de texto del patrón</a:t>
            </a:r>
          </a:p>
        </p:txBody>
      </p:sp>
      <p:sp>
        <p:nvSpPr>
          <p:cNvPr id="5" name="Marcador de fecha 4"/>
          <p:cNvSpPr>
            <a:spLocks noGrp="1"/>
          </p:cNvSpPr>
          <p:nvPr>
            <p:ph type="dt" sz="half" idx="10"/>
          </p:nvPr>
        </p:nvSpPr>
        <p:spPr/>
        <p:txBody>
          <a:bodyPr/>
          <a:lstStyle/>
          <a:p>
            <a:fld id="{C58BD861-AB56-426B-94D6-027AA3CD268E}" type="datetimeFigureOut">
              <a:rPr lang="es-CL" smtClean="0"/>
              <a:t>08-03-2026</a:t>
            </a:fld>
            <a:endParaRPr lang="es-CL"/>
          </a:p>
        </p:txBody>
      </p:sp>
      <p:sp>
        <p:nvSpPr>
          <p:cNvPr id="6" name="Marcador de pie de página 5"/>
          <p:cNvSpPr>
            <a:spLocks noGrp="1"/>
          </p:cNvSpPr>
          <p:nvPr>
            <p:ph type="ftr" sz="quarter" idx="11"/>
          </p:nvPr>
        </p:nvSpPr>
        <p:spPr/>
        <p:txBody>
          <a:bodyPr/>
          <a:lstStyle/>
          <a:p>
            <a:endParaRPr lang="es-CL"/>
          </a:p>
        </p:txBody>
      </p:sp>
      <p:sp>
        <p:nvSpPr>
          <p:cNvPr id="7" name="Marcador de número de diapositiva 6"/>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32438171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L"/>
          </a:p>
        </p:txBody>
      </p:sp>
      <p:sp>
        <p:nvSpPr>
          <p:cNvPr id="3" name="Marcador de texto vertical 2"/>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p:cNvSpPr>
            <a:spLocks noGrp="1"/>
          </p:cNvSpPr>
          <p:nvPr>
            <p:ph type="dt" sz="half" idx="10"/>
          </p:nvPr>
        </p:nvSpPr>
        <p:spPr/>
        <p:txBody>
          <a:bodyPr/>
          <a:lstStyle/>
          <a:p>
            <a:fld id="{C58BD861-AB56-426B-94D6-027AA3CD268E}" type="datetimeFigureOut">
              <a:rPr lang="es-CL" smtClean="0"/>
              <a:t>08-03-2026</a:t>
            </a:fld>
            <a:endParaRPr lang="es-CL"/>
          </a:p>
        </p:txBody>
      </p:sp>
      <p:sp>
        <p:nvSpPr>
          <p:cNvPr id="5" name="Marcador de pie de página 4"/>
          <p:cNvSpPr>
            <a:spLocks noGrp="1"/>
          </p:cNvSpPr>
          <p:nvPr>
            <p:ph type="ftr" sz="quarter" idx="11"/>
          </p:nvPr>
        </p:nvSpPr>
        <p:spPr/>
        <p:txBody>
          <a:bodyPr/>
          <a:lstStyle/>
          <a:p>
            <a:endParaRPr lang="es-CL"/>
          </a:p>
        </p:txBody>
      </p:sp>
      <p:sp>
        <p:nvSpPr>
          <p:cNvPr id="6" name="Marcador de número de diapositiva 5"/>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274988105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L"/>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p:cNvSpPr>
            <a:spLocks noGrp="1"/>
          </p:cNvSpPr>
          <p:nvPr>
            <p:ph type="dt" sz="half" idx="10"/>
          </p:nvPr>
        </p:nvSpPr>
        <p:spPr/>
        <p:txBody>
          <a:bodyPr/>
          <a:lstStyle/>
          <a:p>
            <a:fld id="{C58BD861-AB56-426B-94D6-027AA3CD268E}" type="datetimeFigureOut">
              <a:rPr lang="es-CL" smtClean="0"/>
              <a:t>08-03-2026</a:t>
            </a:fld>
            <a:endParaRPr lang="es-CL"/>
          </a:p>
        </p:txBody>
      </p:sp>
      <p:sp>
        <p:nvSpPr>
          <p:cNvPr id="5" name="Marcador de pie de página 4"/>
          <p:cNvSpPr>
            <a:spLocks noGrp="1"/>
          </p:cNvSpPr>
          <p:nvPr>
            <p:ph type="ftr" sz="quarter" idx="11"/>
          </p:nvPr>
        </p:nvSpPr>
        <p:spPr/>
        <p:txBody>
          <a:bodyPr/>
          <a:lstStyle/>
          <a:p>
            <a:endParaRPr lang="es-CL"/>
          </a:p>
        </p:txBody>
      </p:sp>
      <p:sp>
        <p:nvSpPr>
          <p:cNvPr id="6" name="Marcador de número de diapositiva 5"/>
          <p:cNvSpPr>
            <a:spLocks noGrp="1"/>
          </p:cNvSpPr>
          <p:nvPr>
            <p:ph type="sldNum" sz="quarter" idx="12"/>
          </p:nvPr>
        </p:nvSpPr>
        <p:spPr/>
        <p:txBody>
          <a:bodyPr/>
          <a:lstStyle/>
          <a:p>
            <a:fld id="{BA19AFAA-7AFF-4EAB-BDA3-3277CA416F0A}" type="slidenum">
              <a:rPr lang="es-CL" smtClean="0"/>
              <a:t>‹Nº›</a:t>
            </a:fld>
            <a:endParaRPr lang="es-CL"/>
          </a:p>
        </p:txBody>
      </p:sp>
    </p:spTree>
    <p:extLst>
      <p:ext uri="{BB962C8B-B14F-4D97-AF65-F5344CB8AC3E}">
        <p14:creationId xmlns:p14="http://schemas.microsoft.com/office/powerpoint/2010/main" val="131694984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0506014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40501200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12370796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39B20BBF-0C48-40A7-AEBA-3D6E6601A1AF}"/>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3" name="Marcador de pie de página 2">
            <a:extLst>
              <a:ext uri="{FF2B5EF4-FFF2-40B4-BE49-F238E27FC236}">
                <a16:creationId xmlns:a16="http://schemas.microsoft.com/office/drawing/2014/main" id="{85657B77-9ECF-42FD-BE8A-A588F180B7A2}"/>
              </a:ext>
            </a:extLst>
          </p:cNvPr>
          <p:cNvSpPr>
            <a:spLocks noGrp="1"/>
          </p:cNvSpPr>
          <p:nvPr>
            <p:ph type="ftr" sz="quarter" idx="11"/>
          </p:nvPr>
        </p:nvSpPr>
        <p:spPr/>
        <p:txBody>
          <a:bodyPr/>
          <a:lstStyle/>
          <a:p>
            <a:endParaRPr lang="es-CL"/>
          </a:p>
        </p:txBody>
      </p:sp>
      <p:sp>
        <p:nvSpPr>
          <p:cNvPr id="4" name="Marcador de número de diapositiva 3">
            <a:extLst>
              <a:ext uri="{FF2B5EF4-FFF2-40B4-BE49-F238E27FC236}">
                <a16:creationId xmlns:a16="http://schemas.microsoft.com/office/drawing/2014/main" id="{C1E7237F-719B-48F4-AF1F-8AC41DDB6B67}"/>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193208910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13521453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3/8/2026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61767915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3/8/2026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9115320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3/8/2026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13531958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7173917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3/8/2026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12380988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17011359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3/8/2026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extLst>
      <p:ext uri="{BB962C8B-B14F-4D97-AF65-F5344CB8AC3E}">
        <p14:creationId xmlns:p14="http://schemas.microsoft.com/office/powerpoint/2010/main" val="350693660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513079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471700" y="5060665"/>
            <a:ext cx="2297229" cy="22648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8873295" y="-546870"/>
            <a:ext cx="3741276" cy="3549297"/>
          </a:xfrm>
          <a:custGeom>
            <a:avLst/>
            <a:gdLst/>
            <a:ahLst/>
            <a:cxnLst/>
            <a:rect l="l" t="t" r="r" b="b"/>
            <a:pathLst>
              <a:path w="1899125" h="1801674" extrusionOk="0">
                <a:moveTo>
                  <a:pt x="1818538" y="707752"/>
                </a:moveTo>
                <a:cubicBezTo>
                  <a:pt x="1831074" y="497125"/>
                  <a:pt x="1753858" y="325519"/>
                  <a:pt x="1578309" y="205746"/>
                </a:cubicBezTo>
                <a:cubicBezTo>
                  <a:pt x="1408528" y="89914"/>
                  <a:pt x="1198250" y="22552"/>
                  <a:pt x="994519" y="4769"/>
                </a:cubicBezTo>
                <a:cubicBezTo>
                  <a:pt x="827085" y="-9839"/>
                  <a:pt x="652527" y="8307"/>
                  <a:pt x="495522" y="70381"/>
                </a:cubicBezTo>
                <a:cubicBezTo>
                  <a:pt x="429934" y="95571"/>
                  <a:pt x="368486" y="130433"/>
                  <a:pt x="313219" y="173809"/>
                </a:cubicBezTo>
                <a:cubicBezTo>
                  <a:pt x="239976" y="232551"/>
                  <a:pt x="210471" y="301682"/>
                  <a:pt x="158916" y="375104"/>
                </a:cubicBezTo>
                <a:cubicBezTo>
                  <a:pt x="103122" y="454565"/>
                  <a:pt x="46440" y="506438"/>
                  <a:pt x="18368" y="605174"/>
                </a:cubicBezTo>
                <a:cubicBezTo>
                  <a:pt x="-14565" y="720999"/>
                  <a:pt x="5923" y="819242"/>
                  <a:pt x="10454" y="934958"/>
                </a:cubicBezTo>
                <a:cubicBezTo>
                  <a:pt x="14758" y="1044814"/>
                  <a:pt x="-1278" y="1145825"/>
                  <a:pt x="25122" y="1255759"/>
                </a:cubicBezTo>
                <a:cubicBezTo>
                  <a:pt x="47323" y="1350745"/>
                  <a:pt x="90532" y="1439548"/>
                  <a:pt x="151572" y="1515641"/>
                </a:cubicBezTo>
                <a:cubicBezTo>
                  <a:pt x="422033" y="1849229"/>
                  <a:pt x="943761" y="1837532"/>
                  <a:pt x="1324630" y="1747856"/>
                </a:cubicBezTo>
                <a:cubicBezTo>
                  <a:pt x="1538265" y="1697565"/>
                  <a:pt x="1682812" y="1551189"/>
                  <a:pt x="1774457" y="1356692"/>
                </a:cubicBezTo>
                <a:cubicBezTo>
                  <a:pt x="1865783" y="1162882"/>
                  <a:pt x="1991560" y="890940"/>
                  <a:pt x="1818538" y="707752"/>
                </a:cubicBezTo>
                <a:close/>
                <a:moveTo>
                  <a:pt x="1780057" y="1013000"/>
                </a:moveTo>
                <a:cubicBezTo>
                  <a:pt x="1773893" y="989902"/>
                  <a:pt x="1783298" y="964666"/>
                  <a:pt x="1787413" y="941387"/>
                </a:cubicBezTo>
                <a:cubicBezTo>
                  <a:pt x="1787430" y="965448"/>
                  <a:pt x="1784958" y="989447"/>
                  <a:pt x="1780037" y="1013000"/>
                </a:cubicBezTo>
                <a:close/>
                <a:moveTo>
                  <a:pt x="1240206" y="1350652"/>
                </a:moveTo>
                <a:cubicBezTo>
                  <a:pt x="1199929" y="1367787"/>
                  <a:pt x="1164079" y="1357269"/>
                  <a:pt x="1121896" y="1347528"/>
                </a:cubicBezTo>
                <a:cubicBezTo>
                  <a:pt x="1185325" y="1323272"/>
                  <a:pt x="1246595" y="1293709"/>
                  <a:pt x="1305055" y="1259156"/>
                </a:cubicBezTo>
                <a:cubicBezTo>
                  <a:pt x="1286530" y="1291734"/>
                  <a:pt x="1264799" y="1322383"/>
                  <a:pt x="1240186" y="1350646"/>
                </a:cubicBezTo>
                <a:close/>
                <a:moveTo>
                  <a:pt x="1291243" y="1489342"/>
                </a:moveTo>
                <a:cubicBezTo>
                  <a:pt x="1273962" y="1493315"/>
                  <a:pt x="1256501" y="1496665"/>
                  <a:pt x="1238987" y="1499452"/>
                </a:cubicBezTo>
                <a:cubicBezTo>
                  <a:pt x="1256980" y="1483982"/>
                  <a:pt x="1267701" y="1489167"/>
                  <a:pt x="1291223" y="1489348"/>
                </a:cubicBezTo>
                <a:close/>
                <a:moveTo>
                  <a:pt x="1066251" y="829391"/>
                </a:moveTo>
                <a:cubicBezTo>
                  <a:pt x="1043961" y="799579"/>
                  <a:pt x="1027361" y="796436"/>
                  <a:pt x="1043676" y="759852"/>
                </a:cubicBezTo>
                <a:cubicBezTo>
                  <a:pt x="1056548" y="779930"/>
                  <a:pt x="1068915" y="804660"/>
                  <a:pt x="1066251" y="829391"/>
                </a:cubicBezTo>
                <a:close/>
                <a:moveTo>
                  <a:pt x="131680" y="905133"/>
                </a:moveTo>
                <a:cubicBezTo>
                  <a:pt x="135569" y="877323"/>
                  <a:pt x="140671" y="849592"/>
                  <a:pt x="146822" y="822178"/>
                </a:cubicBezTo>
                <a:cubicBezTo>
                  <a:pt x="168547" y="893395"/>
                  <a:pt x="196336" y="962619"/>
                  <a:pt x="229884" y="1029092"/>
                </a:cubicBezTo>
                <a:cubicBezTo>
                  <a:pt x="262843" y="1095845"/>
                  <a:pt x="272015" y="1165598"/>
                  <a:pt x="298810" y="1235112"/>
                </a:cubicBezTo>
                <a:cubicBezTo>
                  <a:pt x="217288" y="1140213"/>
                  <a:pt x="159946" y="1026998"/>
                  <a:pt x="131680" y="905133"/>
                </a:cubicBezTo>
                <a:close/>
                <a:moveTo>
                  <a:pt x="263413" y="518227"/>
                </a:moveTo>
                <a:cubicBezTo>
                  <a:pt x="267756" y="601097"/>
                  <a:pt x="263265" y="667409"/>
                  <a:pt x="254417" y="750351"/>
                </a:cubicBezTo>
                <a:cubicBezTo>
                  <a:pt x="242890" y="706980"/>
                  <a:pt x="235842" y="662542"/>
                  <a:pt x="233384" y="617733"/>
                </a:cubicBezTo>
                <a:cubicBezTo>
                  <a:pt x="231686" y="584111"/>
                  <a:pt x="263660" y="522899"/>
                  <a:pt x="263413" y="518207"/>
                </a:cubicBezTo>
                <a:close/>
                <a:moveTo>
                  <a:pt x="454798" y="739444"/>
                </a:moveTo>
                <a:cubicBezTo>
                  <a:pt x="460884" y="691751"/>
                  <a:pt x="468441" y="598388"/>
                  <a:pt x="506592" y="564461"/>
                </a:cubicBezTo>
                <a:cubicBezTo>
                  <a:pt x="560559" y="516503"/>
                  <a:pt x="618427" y="559464"/>
                  <a:pt x="661686" y="596690"/>
                </a:cubicBezTo>
                <a:cubicBezTo>
                  <a:pt x="571591" y="647105"/>
                  <a:pt x="494711" y="685938"/>
                  <a:pt x="463872" y="794233"/>
                </a:cubicBezTo>
                <a:cubicBezTo>
                  <a:pt x="451181" y="778945"/>
                  <a:pt x="447713" y="758006"/>
                  <a:pt x="454797" y="739444"/>
                </a:cubicBezTo>
                <a:close/>
                <a:moveTo>
                  <a:pt x="731461" y="908134"/>
                </a:moveTo>
                <a:cubicBezTo>
                  <a:pt x="722308" y="910395"/>
                  <a:pt x="744800" y="779767"/>
                  <a:pt x="748890" y="771388"/>
                </a:cubicBezTo>
                <a:cubicBezTo>
                  <a:pt x="760771" y="795114"/>
                  <a:pt x="730521" y="879935"/>
                  <a:pt x="731435" y="908134"/>
                </a:cubicBezTo>
                <a:close/>
                <a:moveTo>
                  <a:pt x="845227" y="1379142"/>
                </a:moveTo>
                <a:cubicBezTo>
                  <a:pt x="857758" y="1385458"/>
                  <a:pt x="870425" y="1391522"/>
                  <a:pt x="883229" y="1397334"/>
                </a:cubicBezTo>
                <a:cubicBezTo>
                  <a:pt x="752707" y="1462829"/>
                  <a:pt x="626011" y="1370055"/>
                  <a:pt x="553798" y="1260257"/>
                </a:cubicBezTo>
                <a:cubicBezTo>
                  <a:pt x="638530" y="1325267"/>
                  <a:pt x="739171" y="1366326"/>
                  <a:pt x="845201" y="1379142"/>
                </a:cubicBezTo>
                <a:close/>
                <a:moveTo>
                  <a:pt x="900431" y="1221080"/>
                </a:moveTo>
                <a:cubicBezTo>
                  <a:pt x="851903" y="1224269"/>
                  <a:pt x="735408" y="1064244"/>
                  <a:pt x="764601" y="1038036"/>
                </a:cubicBezTo>
                <a:cubicBezTo>
                  <a:pt x="801100" y="1107529"/>
                  <a:pt x="838959" y="1170361"/>
                  <a:pt x="900405" y="1221080"/>
                </a:cubicBezTo>
                <a:close/>
                <a:moveTo>
                  <a:pt x="868554" y="883856"/>
                </a:moveTo>
                <a:cubicBezTo>
                  <a:pt x="876831" y="858244"/>
                  <a:pt x="875101" y="846987"/>
                  <a:pt x="894416" y="825528"/>
                </a:cubicBezTo>
                <a:cubicBezTo>
                  <a:pt x="912798" y="846164"/>
                  <a:pt x="891065" y="881406"/>
                  <a:pt x="868528" y="883856"/>
                </a:cubicBezTo>
                <a:close/>
                <a:moveTo>
                  <a:pt x="728486" y="1608635"/>
                </a:moveTo>
                <a:cubicBezTo>
                  <a:pt x="649811" y="1617598"/>
                  <a:pt x="547608" y="1627157"/>
                  <a:pt x="504071" y="1545122"/>
                </a:cubicBezTo>
                <a:cubicBezTo>
                  <a:pt x="575905" y="1575650"/>
                  <a:pt x="651306" y="1596990"/>
                  <a:pt x="728486" y="1608635"/>
                </a:cubicBezTo>
                <a:close/>
                <a:moveTo>
                  <a:pt x="613968" y="944705"/>
                </a:moveTo>
                <a:cubicBezTo>
                  <a:pt x="601558" y="949388"/>
                  <a:pt x="589242" y="954311"/>
                  <a:pt x="577022" y="959475"/>
                </a:cubicBezTo>
                <a:cubicBezTo>
                  <a:pt x="563190" y="872093"/>
                  <a:pt x="576374" y="816384"/>
                  <a:pt x="638384" y="749956"/>
                </a:cubicBezTo>
                <a:cubicBezTo>
                  <a:pt x="611193" y="810726"/>
                  <a:pt x="608452" y="879287"/>
                  <a:pt x="613968" y="944705"/>
                </a:cubicBezTo>
                <a:close/>
                <a:moveTo>
                  <a:pt x="591846" y="303276"/>
                </a:moveTo>
                <a:cubicBezTo>
                  <a:pt x="628408" y="288330"/>
                  <a:pt x="667749" y="281390"/>
                  <a:pt x="707219" y="282926"/>
                </a:cubicBezTo>
                <a:cubicBezTo>
                  <a:pt x="663312" y="299699"/>
                  <a:pt x="637373" y="298999"/>
                  <a:pt x="591846" y="303276"/>
                </a:cubicBezTo>
                <a:close/>
                <a:moveTo>
                  <a:pt x="1317850" y="417689"/>
                </a:moveTo>
                <a:lnTo>
                  <a:pt x="1307285" y="402472"/>
                </a:lnTo>
                <a:cubicBezTo>
                  <a:pt x="1317340" y="410681"/>
                  <a:pt x="1327462" y="418817"/>
                  <a:pt x="1337651" y="426879"/>
                </a:cubicBezTo>
                <a:cubicBezTo>
                  <a:pt x="1330187" y="426198"/>
                  <a:pt x="1323189" y="422950"/>
                  <a:pt x="1317850" y="417689"/>
                </a:cubicBezTo>
                <a:close/>
                <a:moveTo>
                  <a:pt x="1632061" y="731809"/>
                </a:moveTo>
                <a:cubicBezTo>
                  <a:pt x="1624353" y="721440"/>
                  <a:pt x="1616512" y="711161"/>
                  <a:pt x="1608539" y="700973"/>
                </a:cubicBezTo>
                <a:cubicBezTo>
                  <a:pt x="1627021" y="705221"/>
                  <a:pt x="1634861" y="715499"/>
                  <a:pt x="1632061" y="731809"/>
                </a:cubicBezTo>
                <a:close/>
                <a:moveTo>
                  <a:pt x="1164124" y="1111237"/>
                </a:moveTo>
                <a:cubicBezTo>
                  <a:pt x="1193935" y="1064028"/>
                  <a:pt x="1216052" y="1012382"/>
                  <a:pt x="1229647" y="958230"/>
                </a:cubicBezTo>
                <a:cubicBezTo>
                  <a:pt x="1274209" y="1032391"/>
                  <a:pt x="1272861" y="1190594"/>
                  <a:pt x="1155108" y="1191904"/>
                </a:cubicBezTo>
                <a:cubicBezTo>
                  <a:pt x="1160632" y="1165356"/>
                  <a:pt x="1163651" y="1138349"/>
                  <a:pt x="1164124" y="1111237"/>
                </a:cubicBezTo>
                <a:close/>
                <a:moveTo>
                  <a:pt x="1241023" y="537578"/>
                </a:moveTo>
                <a:lnTo>
                  <a:pt x="1217041" y="518933"/>
                </a:lnTo>
                <a:cubicBezTo>
                  <a:pt x="1228622" y="518119"/>
                  <a:pt x="1238958" y="526155"/>
                  <a:pt x="1241023" y="537578"/>
                </a:cubicBezTo>
                <a:close/>
                <a:moveTo>
                  <a:pt x="1601403" y="917090"/>
                </a:moveTo>
                <a:cubicBezTo>
                  <a:pt x="1587347" y="952543"/>
                  <a:pt x="1569018" y="986148"/>
                  <a:pt x="1546821" y="1017161"/>
                </a:cubicBezTo>
                <a:cubicBezTo>
                  <a:pt x="1537578" y="966383"/>
                  <a:pt x="1516869" y="922009"/>
                  <a:pt x="1501184" y="873403"/>
                </a:cubicBezTo>
                <a:cubicBezTo>
                  <a:pt x="1486723" y="828600"/>
                  <a:pt x="1481836" y="780448"/>
                  <a:pt x="1468853" y="734622"/>
                </a:cubicBezTo>
                <a:cubicBezTo>
                  <a:pt x="1518813" y="791032"/>
                  <a:pt x="1563203" y="852139"/>
                  <a:pt x="1601403" y="917090"/>
                </a:cubicBezTo>
                <a:close/>
                <a:moveTo>
                  <a:pt x="1506499" y="1277230"/>
                </a:moveTo>
                <a:cubicBezTo>
                  <a:pt x="1528504" y="1241119"/>
                  <a:pt x="1535426" y="1195876"/>
                  <a:pt x="1557892" y="1163168"/>
                </a:cubicBezTo>
                <a:cubicBezTo>
                  <a:pt x="1581226" y="1129254"/>
                  <a:pt x="1618521" y="1102410"/>
                  <a:pt x="1643080" y="1067996"/>
                </a:cubicBezTo>
                <a:cubicBezTo>
                  <a:pt x="1627336" y="1135145"/>
                  <a:pt x="1607386" y="1202526"/>
                  <a:pt x="1575930" y="1264204"/>
                </a:cubicBezTo>
                <a:cubicBezTo>
                  <a:pt x="1539633" y="1335351"/>
                  <a:pt x="1511412" y="1355584"/>
                  <a:pt x="1428460" y="1365590"/>
                </a:cubicBezTo>
                <a:cubicBezTo>
                  <a:pt x="1459219" y="1340695"/>
                  <a:pt x="1485597" y="1310830"/>
                  <a:pt x="1506499" y="1277231"/>
                </a:cubicBezTo>
                <a:close/>
                <a:moveTo>
                  <a:pt x="1533521" y="332875"/>
                </a:moveTo>
                <a:cubicBezTo>
                  <a:pt x="1592389" y="376330"/>
                  <a:pt x="1638930" y="434359"/>
                  <a:pt x="1668566" y="501253"/>
                </a:cubicBezTo>
                <a:cubicBezTo>
                  <a:pt x="1556693" y="420243"/>
                  <a:pt x="1442466" y="350191"/>
                  <a:pt x="1337301" y="259356"/>
                </a:cubicBezTo>
                <a:cubicBezTo>
                  <a:pt x="1295598" y="223329"/>
                  <a:pt x="1253688" y="183977"/>
                  <a:pt x="1199974" y="166680"/>
                </a:cubicBezTo>
                <a:cubicBezTo>
                  <a:pt x="1173730" y="158255"/>
                  <a:pt x="1150189" y="159985"/>
                  <a:pt x="1123763" y="157555"/>
                </a:cubicBezTo>
                <a:cubicBezTo>
                  <a:pt x="1079629" y="153498"/>
                  <a:pt x="1075922" y="156051"/>
                  <a:pt x="1034964" y="129201"/>
                </a:cubicBezTo>
                <a:cubicBezTo>
                  <a:pt x="1213839" y="155578"/>
                  <a:pt x="1388941" y="223361"/>
                  <a:pt x="1533521" y="332875"/>
                </a:cubicBezTo>
                <a:close/>
                <a:moveTo>
                  <a:pt x="982366" y="363652"/>
                </a:moveTo>
                <a:cubicBezTo>
                  <a:pt x="945492" y="365499"/>
                  <a:pt x="954592" y="374177"/>
                  <a:pt x="913563" y="371507"/>
                </a:cubicBezTo>
                <a:cubicBezTo>
                  <a:pt x="884920" y="369640"/>
                  <a:pt x="855455" y="358389"/>
                  <a:pt x="826709" y="354657"/>
                </a:cubicBezTo>
                <a:cubicBezTo>
                  <a:pt x="894008" y="332557"/>
                  <a:pt x="916603" y="332751"/>
                  <a:pt x="982366" y="363652"/>
                </a:cubicBezTo>
                <a:close/>
                <a:moveTo>
                  <a:pt x="881751" y="188974"/>
                </a:moveTo>
                <a:lnTo>
                  <a:pt x="896899" y="196440"/>
                </a:lnTo>
                <a:cubicBezTo>
                  <a:pt x="837460" y="176929"/>
                  <a:pt x="775327" y="166870"/>
                  <a:pt x="712768" y="166628"/>
                </a:cubicBezTo>
                <a:cubicBezTo>
                  <a:pt x="682225" y="166870"/>
                  <a:pt x="651806" y="170526"/>
                  <a:pt x="622076" y="177529"/>
                </a:cubicBezTo>
                <a:lnTo>
                  <a:pt x="592449" y="185876"/>
                </a:lnTo>
                <a:cubicBezTo>
                  <a:pt x="573172" y="201637"/>
                  <a:pt x="555272" y="200598"/>
                  <a:pt x="538748" y="182759"/>
                </a:cubicBezTo>
                <a:cubicBezTo>
                  <a:pt x="644580" y="132072"/>
                  <a:pt x="776936" y="139758"/>
                  <a:pt x="881751" y="188974"/>
                </a:cubicBezTo>
                <a:close/>
                <a:moveTo>
                  <a:pt x="214866" y="1384255"/>
                </a:moveTo>
                <a:cubicBezTo>
                  <a:pt x="191487" y="1347181"/>
                  <a:pt x="172644" y="1307435"/>
                  <a:pt x="158741" y="1265869"/>
                </a:cubicBezTo>
                <a:cubicBezTo>
                  <a:pt x="193513" y="1313954"/>
                  <a:pt x="233150" y="1358325"/>
                  <a:pt x="277025" y="1398280"/>
                </a:cubicBezTo>
                <a:cubicBezTo>
                  <a:pt x="297559" y="1416945"/>
                  <a:pt x="339489" y="1436944"/>
                  <a:pt x="352465" y="1459115"/>
                </a:cubicBezTo>
                <a:cubicBezTo>
                  <a:pt x="364450" y="1479582"/>
                  <a:pt x="363024" y="1519795"/>
                  <a:pt x="369155" y="1542718"/>
                </a:cubicBezTo>
                <a:cubicBezTo>
                  <a:pt x="307803" y="1500558"/>
                  <a:pt x="255371" y="1446708"/>
                  <a:pt x="214866" y="1384255"/>
                </a:cubicBezTo>
                <a:close/>
                <a:moveTo>
                  <a:pt x="1479256" y="1570216"/>
                </a:moveTo>
                <a:cubicBezTo>
                  <a:pt x="1327449" y="1670760"/>
                  <a:pt x="1099366" y="1675297"/>
                  <a:pt x="923778" y="1679872"/>
                </a:cubicBezTo>
                <a:cubicBezTo>
                  <a:pt x="988666" y="1657403"/>
                  <a:pt x="1038030" y="1628207"/>
                  <a:pt x="1106904" y="1625329"/>
                </a:cubicBezTo>
                <a:cubicBezTo>
                  <a:pt x="1170621" y="1623535"/>
                  <a:pt x="1234050" y="1616067"/>
                  <a:pt x="1296441" y="1603016"/>
                </a:cubicBezTo>
                <a:cubicBezTo>
                  <a:pt x="1353688" y="1590948"/>
                  <a:pt x="1408748" y="1570185"/>
                  <a:pt x="1459708" y="1541448"/>
                </a:cubicBezTo>
                <a:cubicBezTo>
                  <a:pt x="1518269" y="1507573"/>
                  <a:pt x="1559791" y="1451805"/>
                  <a:pt x="1617257" y="1420042"/>
                </a:cubicBezTo>
                <a:cubicBezTo>
                  <a:pt x="1581556" y="1478325"/>
                  <a:pt x="1536658" y="1532193"/>
                  <a:pt x="1479256" y="1570216"/>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8023694" y="924134"/>
            <a:ext cx="2546860" cy="2268295"/>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rot="986735">
            <a:off x="872494" y="4895365"/>
            <a:ext cx="3148663" cy="1547960"/>
          </a:xfrm>
          <a:custGeom>
            <a:avLst/>
            <a:gdLst/>
            <a:ahLst/>
            <a:cxnLst/>
            <a:rect l="l" t="t" r="r" b="b"/>
            <a:pathLst>
              <a:path w="2728778" h="1341534" extrusionOk="0">
                <a:moveTo>
                  <a:pt x="2727858" y="971865"/>
                </a:moveTo>
                <a:cubicBezTo>
                  <a:pt x="2662022" y="811650"/>
                  <a:pt x="2599698" y="650061"/>
                  <a:pt x="2540889" y="487098"/>
                </a:cubicBezTo>
                <a:cubicBezTo>
                  <a:pt x="2509539" y="400203"/>
                  <a:pt x="2479196" y="312951"/>
                  <a:pt x="2449860" y="225343"/>
                </a:cubicBezTo>
                <a:cubicBezTo>
                  <a:pt x="2433572" y="176691"/>
                  <a:pt x="2413699" y="33711"/>
                  <a:pt x="2369261" y="7263"/>
                </a:cubicBezTo>
                <a:cubicBezTo>
                  <a:pt x="2220183" y="-81480"/>
                  <a:pt x="2022959" y="670486"/>
                  <a:pt x="2005088" y="766409"/>
                </a:cubicBezTo>
                <a:lnTo>
                  <a:pt x="1865337" y="330248"/>
                </a:lnTo>
                <a:cubicBezTo>
                  <a:pt x="1847733" y="275297"/>
                  <a:pt x="1832638" y="161377"/>
                  <a:pt x="1794493" y="120269"/>
                </a:cubicBezTo>
                <a:cubicBezTo>
                  <a:pt x="1743936" y="65765"/>
                  <a:pt x="1696730" y="134449"/>
                  <a:pt x="1673636" y="175317"/>
                </a:cubicBezTo>
                <a:cubicBezTo>
                  <a:pt x="1532725" y="424648"/>
                  <a:pt x="1433672" y="703337"/>
                  <a:pt x="1369342" y="981741"/>
                </a:cubicBezTo>
                <a:cubicBezTo>
                  <a:pt x="1335812" y="807258"/>
                  <a:pt x="1310689" y="631297"/>
                  <a:pt x="1288321" y="455076"/>
                </a:cubicBezTo>
                <a:cubicBezTo>
                  <a:pt x="1277775" y="371868"/>
                  <a:pt x="1286240" y="249841"/>
                  <a:pt x="1254234" y="172978"/>
                </a:cubicBezTo>
                <a:cubicBezTo>
                  <a:pt x="1238347" y="134825"/>
                  <a:pt x="1212978" y="119984"/>
                  <a:pt x="1171917" y="143412"/>
                </a:cubicBezTo>
                <a:cubicBezTo>
                  <a:pt x="1121936" y="171928"/>
                  <a:pt x="1103360" y="253710"/>
                  <a:pt x="1079994" y="303625"/>
                </a:cubicBezTo>
                <a:lnTo>
                  <a:pt x="960796" y="558322"/>
                </a:lnTo>
                <a:cubicBezTo>
                  <a:pt x="886287" y="717505"/>
                  <a:pt x="811785" y="876689"/>
                  <a:pt x="737289" y="1035876"/>
                </a:cubicBezTo>
                <a:cubicBezTo>
                  <a:pt x="703260" y="851023"/>
                  <a:pt x="694251" y="662703"/>
                  <a:pt x="693045" y="475089"/>
                </a:cubicBezTo>
                <a:cubicBezTo>
                  <a:pt x="692644" y="412762"/>
                  <a:pt x="744004" y="92719"/>
                  <a:pt x="611649" y="163840"/>
                </a:cubicBezTo>
                <a:cubicBezTo>
                  <a:pt x="556749" y="193334"/>
                  <a:pt x="524198" y="292679"/>
                  <a:pt x="502867" y="347332"/>
                </a:cubicBezTo>
                <a:cubicBezTo>
                  <a:pt x="477349" y="414675"/>
                  <a:pt x="457547" y="484047"/>
                  <a:pt x="443669" y="554712"/>
                </a:cubicBezTo>
                <a:cubicBezTo>
                  <a:pt x="409499" y="720246"/>
                  <a:pt x="400346" y="890485"/>
                  <a:pt x="355630" y="1053919"/>
                </a:cubicBezTo>
                <a:cubicBezTo>
                  <a:pt x="285715" y="780155"/>
                  <a:pt x="210959" y="507689"/>
                  <a:pt x="131364" y="236523"/>
                </a:cubicBezTo>
                <a:cubicBezTo>
                  <a:pt x="118161" y="191558"/>
                  <a:pt x="113027" y="129290"/>
                  <a:pt x="50577" y="143198"/>
                </a:cubicBezTo>
                <a:cubicBezTo>
                  <a:pt x="-12470" y="157242"/>
                  <a:pt x="-3279" y="216354"/>
                  <a:pt x="8446" y="263094"/>
                </a:cubicBezTo>
                <a:cubicBezTo>
                  <a:pt x="43940" y="404564"/>
                  <a:pt x="90024" y="544084"/>
                  <a:pt x="128772" y="684757"/>
                </a:cubicBezTo>
                <a:cubicBezTo>
                  <a:pt x="166036" y="820038"/>
                  <a:pt x="202099" y="955643"/>
                  <a:pt x="236957" y="1091572"/>
                </a:cubicBezTo>
                <a:cubicBezTo>
                  <a:pt x="252616" y="1152628"/>
                  <a:pt x="281531" y="1400183"/>
                  <a:pt x="388193" y="1271824"/>
                </a:cubicBezTo>
                <a:cubicBezTo>
                  <a:pt x="462849" y="1181987"/>
                  <a:pt x="485276" y="1020568"/>
                  <a:pt x="504863" y="909402"/>
                </a:cubicBezTo>
                <a:cubicBezTo>
                  <a:pt x="529163" y="771484"/>
                  <a:pt x="540778" y="631070"/>
                  <a:pt x="574004" y="494803"/>
                </a:cubicBezTo>
                <a:cubicBezTo>
                  <a:pt x="575241" y="655256"/>
                  <a:pt x="582170" y="816046"/>
                  <a:pt x="604136" y="975125"/>
                </a:cubicBezTo>
                <a:cubicBezTo>
                  <a:pt x="613522" y="1043173"/>
                  <a:pt x="625027" y="1339795"/>
                  <a:pt x="745391" y="1256853"/>
                </a:cubicBezTo>
                <a:cubicBezTo>
                  <a:pt x="794464" y="1223043"/>
                  <a:pt x="818465" y="1123043"/>
                  <a:pt x="843860" y="1068779"/>
                </a:cubicBezTo>
                <a:cubicBezTo>
                  <a:pt x="878736" y="994262"/>
                  <a:pt x="913612" y="919746"/>
                  <a:pt x="948488" y="845229"/>
                </a:cubicBezTo>
                <a:cubicBezTo>
                  <a:pt x="1018243" y="696170"/>
                  <a:pt x="1087996" y="547134"/>
                  <a:pt x="1157748" y="398122"/>
                </a:cubicBezTo>
                <a:cubicBezTo>
                  <a:pt x="1180978" y="586423"/>
                  <a:pt x="1206639" y="774517"/>
                  <a:pt x="1240610" y="961223"/>
                </a:cubicBezTo>
                <a:cubicBezTo>
                  <a:pt x="1257080" y="1051741"/>
                  <a:pt x="1275481" y="1141916"/>
                  <a:pt x="1296488" y="1231474"/>
                </a:cubicBezTo>
                <a:cubicBezTo>
                  <a:pt x="1309192" y="1285680"/>
                  <a:pt x="1339526" y="1397462"/>
                  <a:pt x="1413974" y="1319763"/>
                </a:cubicBezTo>
                <a:cubicBezTo>
                  <a:pt x="1458277" y="1273529"/>
                  <a:pt x="1452573" y="1149479"/>
                  <a:pt x="1464648" y="1088092"/>
                </a:cubicBezTo>
                <a:cubicBezTo>
                  <a:pt x="1481578" y="1002001"/>
                  <a:pt x="1502116" y="916717"/>
                  <a:pt x="1526262" y="832241"/>
                </a:cubicBezTo>
                <a:cubicBezTo>
                  <a:pt x="1577535" y="652900"/>
                  <a:pt x="1644666" y="478475"/>
                  <a:pt x="1726863" y="311033"/>
                </a:cubicBezTo>
                <a:cubicBezTo>
                  <a:pt x="1780566" y="478649"/>
                  <a:pt x="1834269" y="646261"/>
                  <a:pt x="1887972" y="813868"/>
                </a:cubicBezTo>
                <a:cubicBezTo>
                  <a:pt x="1906483" y="871638"/>
                  <a:pt x="1954500" y="1194715"/>
                  <a:pt x="2067072" y="1089466"/>
                </a:cubicBezTo>
                <a:cubicBezTo>
                  <a:pt x="2107505" y="1051663"/>
                  <a:pt x="2094354" y="971930"/>
                  <a:pt x="2100077" y="920070"/>
                </a:cubicBezTo>
                <a:cubicBezTo>
                  <a:pt x="2109631" y="833719"/>
                  <a:pt x="2124428" y="748029"/>
                  <a:pt x="2144386" y="663474"/>
                </a:cubicBezTo>
                <a:cubicBezTo>
                  <a:pt x="2181645" y="504832"/>
                  <a:pt x="2237334" y="351093"/>
                  <a:pt x="2310317" y="205388"/>
                </a:cubicBezTo>
                <a:cubicBezTo>
                  <a:pt x="2376062" y="406506"/>
                  <a:pt x="2447122" y="605783"/>
                  <a:pt x="2523499" y="803220"/>
                </a:cubicBezTo>
                <a:cubicBezTo>
                  <a:pt x="2540467" y="847078"/>
                  <a:pt x="2557696" y="890835"/>
                  <a:pt x="2575183" y="934490"/>
                </a:cubicBezTo>
                <a:cubicBezTo>
                  <a:pt x="2586772" y="963420"/>
                  <a:pt x="2601525" y="1035053"/>
                  <a:pt x="2630783" y="1052519"/>
                </a:cubicBezTo>
                <a:cubicBezTo>
                  <a:pt x="2676789" y="1079978"/>
                  <a:pt x="2749669" y="1024878"/>
                  <a:pt x="2727858" y="97186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rot="7283088">
            <a:off x="10669054" y="4381041"/>
            <a:ext cx="2104117" cy="1841689"/>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rot="-10155561">
            <a:off x="-1260977" y="1396925"/>
            <a:ext cx="5313744" cy="2618592"/>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362300" y="734137"/>
            <a:ext cx="1498235" cy="1542764"/>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txBox="1">
            <a:spLocks noGrp="1"/>
          </p:cNvSpPr>
          <p:nvPr>
            <p:ph type="ctrTitle"/>
          </p:nvPr>
        </p:nvSpPr>
        <p:spPr>
          <a:xfrm>
            <a:off x="1621367" y="2655767"/>
            <a:ext cx="8949200" cy="1546400"/>
          </a:xfrm>
          <a:prstGeom prst="rect">
            <a:avLst/>
          </a:prstGeom>
        </p:spPr>
        <p:txBody>
          <a:bodyPr spcFirstLastPara="1" wrap="square" lIns="0" tIns="0" rIns="0" bIns="0" anchor="ctr" anchorCtr="0">
            <a:noAutofit/>
          </a:bodyPr>
          <a:lstStyle>
            <a:lvl1pPr lvl="0">
              <a:spcBef>
                <a:spcPts val="0"/>
              </a:spcBef>
              <a:spcAft>
                <a:spcPts val="0"/>
              </a:spcAft>
              <a:buSzPts val="6000"/>
              <a:buNone/>
              <a:defRPr sz="8000"/>
            </a:lvl1pPr>
            <a:lvl2pPr lvl="1">
              <a:spcBef>
                <a:spcPts val="0"/>
              </a:spcBef>
              <a:spcAft>
                <a:spcPts val="0"/>
              </a:spcAft>
              <a:buSzPts val="6000"/>
              <a:buNone/>
              <a:defRPr sz="8000"/>
            </a:lvl2pPr>
            <a:lvl3pPr lvl="2">
              <a:spcBef>
                <a:spcPts val="0"/>
              </a:spcBef>
              <a:spcAft>
                <a:spcPts val="0"/>
              </a:spcAft>
              <a:buSzPts val="6000"/>
              <a:buNone/>
              <a:defRPr sz="8000"/>
            </a:lvl3pPr>
            <a:lvl4pPr lvl="3">
              <a:spcBef>
                <a:spcPts val="0"/>
              </a:spcBef>
              <a:spcAft>
                <a:spcPts val="0"/>
              </a:spcAft>
              <a:buSzPts val="6000"/>
              <a:buNone/>
              <a:defRPr sz="8000"/>
            </a:lvl4pPr>
            <a:lvl5pPr lvl="4">
              <a:spcBef>
                <a:spcPts val="0"/>
              </a:spcBef>
              <a:spcAft>
                <a:spcPts val="0"/>
              </a:spcAft>
              <a:buSzPts val="6000"/>
              <a:buNone/>
              <a:defRPr sz="8000"/>
            </a:lvl5pPr>
            <a:lvl6pPr lvl="5">
              <a:spcBef>
                <a:spcPts val="0"/>
              </a:spcBef>
              <a:spcAft>
                <a:spcPts val="0"/>
              </a:spcAft>
              <a:buSzPts val="6000"/>
              <a:buNone/>
              <a:defRPr sz="8000"/>
            </a:lvl6pPr>
            <a:lvl7pPr lvl="6">
              <a:spcBef>
                <a:spcPts val="0"/>
              </a:spcBef>
              <a:spcAft>
                <a:spcPts val="0"/>
              </a:spcAft>
              <a:buSzPts val="6000"/>
              <a:buNone/>
              <a:defRPr sz="8000"/>
            </a:lvl7pPr>
            <a:lvl8pPr lvl="7">
              <a:spcBef>
                <a:spcPts val="0"/>
              </a:spcBef>
              <a:spcAft>
                <a:spcPts val="0"/>
              </a:spcAft>
              <a:buSzPts val="6000"/>
              <a:buNone/>
              <a:defRPr sz="8000"/>
            </a:lvl8pPr>
            <a:lvl9pPr lvl="8">
              <a:spcBef>
                <a:spcPts val="0"/>
              </a:spcBef>
              <a:spcAft>
                <a:spcPts val="0"/>
              </a:spcAft>
              <a:buSzPts val="6000"/>
              <a:buNone/>
              <a:defRPr sz="8000"/>
            </a:lvl9pPr>
          </a:lstStyle>
          <a:p>
            <a:endParaRPr/>
          </a:p>
        </p:txBody>
      </p:sp>
    </p:spTree>
    <p:extLst>
      <p:ext uri="{BB962C8B-B14F-4D97-AF65-F5344CB8AC3E}">
        <p14:creationId xmlns:p14="http://schemas.microsoft.com/office/powerpoint/2010/main" val="31809533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FA8AB86-1C90-484C-B8CA-EBBD54B78AB5}"/>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L"/>
          </a:p>
        </p:txBody>
      </p:sp>
      <p:sp>
        <p:nvSpPr>
          <p:cNvPr id="3" name="Marcador de contenido 2">
            <a:extLst>
              <a:ext uri="{FF2B5EF4-FFF2-40B4-BE49-F238E27FC236}">
                <a16:creationId xmlns:a16="http://schemas.microsoft.com/office/drawing/2014/main" id="{B81CE25F-52AF-4087-A148-BFC6A5E5A82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texto 3">
            <a:extLst>
              <a:ext uri="{FF2B5EF4-FFF2-40B4-BE49-F238E27FC236}">
                <a16:creationId xmlns:a16="http://schemas.microsoft.com/office/drawing/2014/main" id="{EBB62503-187A-4993-B213-BED9D507484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B29FB209-6EE0-4920-ACAE-7EC908E6C64C}"/>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6" name="Marcador de pie de página 5">
            <a:extLst>
              <a:ext uri="{FF2B5EF4-FFF2-40B4-BE49-F238E27FC236}">
                <a16:creationId xmlns:a16="http://schemas.microsoft.com/office/drawing/2014/main" id="{4B97F3C4-9973-4511-811A-F8A6F9015013}"/>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FE2238E8-C620-40B3-B784-2188BD0565B0}"/>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295807294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8"/>
        <p:cNvGrpSpPr/>
        <p:nvPr/>
      </p:nvGrpSpPr>
      <p:grpSpPr>
        <a:xfrm>
          <a:off x="0" y="0"/>
          <a:ext cx="0" cy="0"/>
          <a:chOff x="0" y="0"/>
          <a:chExt cx="0" cy="0"/>
        </a:xfrm>
      </p:grpSpPr>
      <p:sp>
        <p:nvSpPr>
          <p:cNvPr id="19" name="Google Shape;19;p3"/>
          <p:cNvSpPr/>
          <p:nvPr/>
        </p:nvSpPr>
        <p:spPr>
          <a:xfrm>
            <a:off x="-485298" y="-185848"/>
            <a:ext cx="3174479" cy="2827267"/>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3"/>
          <p:cNvSpPr/>
          <p:nvPr/>
        </p:nvSpPr>
        <p:spPr>
          <a:xfrm>
            <a:off x="717800" y="1573782"/>
            <a:ext cx="2297229" cy="22648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3"/>
          <p:cNvSpPr/>
          <p:nvPr/>
        </p:nvSpPr>
        <p:spPr>
          <a:xfrm rot="3886626">
            <a:off x="7339876" y="5067425"/>
            <a:ext cx="2913195" cy="2549859"/>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 name="Google Shape;22;p3"/>
          <p:cNvSpPr/>
          <p:nvPr/>
        </p:nvSpPr>
        <p:spPr>
          <a:xfrm rot="-10114520">
            <a:off x="8146883" y="-610503"/>
            <a:ext cx="4708229" cy="2311948"/>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 name="Google Shape;23;p3"/>
          <p:cNvSpPr/>
          <p:nvPr/>
        </p:nvSpPr>
        <p:spPr>
          <a:xfrm>
            <a:off x="9188101" y="4063933"/>
            <a:ext cx="1889079" cy="1945224"/>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1621367" y="2517533"/>
            <a:ext cx="8949200" cy="15464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6400"/>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25" name="Google Shape;25;p3"/>
          <p:cNvSpPr txBox="1">
            <a:spLocks noGrp="1"/>
          </p:cNvSpPr>
          <p:nvPr>
            <p:ph type="subTitle" idx="1"/>
          </p:nvPr>
        </p:nvSpPr>
        <p:spPr>
          <a:xfrm>
            <a:off x="1621367" y="4193139"/>
            <a:ext cx="8949200" cy="1046400"/>
          </a:xfrm>
          <a:prstGeom prst="rect">
            <a:avLst/>
          </a:prstGeom>
        </p:spPr>
        <p:txBody>
          <a:bodyPr spcFirstLastPara="1" wrap="square" lIns="0" tIns="0" rIns="0" bIns="0" anchor="t" anchorCtr="0">
            <a:noAutofit/>
          </a:bodyPr>
          <a:lstStyle>
            <a:lvl1pPr lvl="0" rtl="0">
              <a:spcBef>
                <a:spcPts val="0"/>
              </a:spcBef>
              <a:spcAft>
                <a:spcPts val="0"/>
              </a:spcAft>
              <a:buSzPts val="1800"/>
              <a:buNone/>
              <a:defRPr>
                <a:solidFill>
                  <a:schemeClr val="lt1"/>
                </a:solidFill>
              </a:defRPr>
            </a:lvl1pPr>
            <a:lvl2pPr lvl="1" rtl="0">
              <a:spcBef>
                <a:spcPts val="0"/>
              </a:spcBef>
              <a:spcAft>
                <a:spcPts val="0"/>
              </a:spcAft>
              <a:buSzPts val="3000"/>
              <a:buNone/>
              <a:defRPr sz="4000">
                <a:solidFill>
                  <a:schemeClr val="lt1"/>
                </a:solidFill>
              </a:defRPr>
            </a:lvl2pPr>
            <a:lvl3pPr lvl="2" rtl="0">
              <a:spcBef>
                <a:spcPts val="0"/>
              </a:spcBef>
              <a:spcAft>
                <a:spcPts val="0"/>
              </a:spcAft>
              <a:buClr>
                <a:schemeClr val="lt1"/>
              </a:buClr>
              <a:buSzPts val="3000"/>
              <a:buNone/>
              <a:defRPr sz="4000">
                <a:solidFill>
                  <a:schemeClr val="lt1"/>
                </a:solidFill>
              </a:defRPr>
            </a:lvl3pPr>
            <a:lvl4pPr lvl="3" rtl="0">
              <a:spcBef>
                <a:spcPts val="0"/>
              </a:spcBef>
              <a:spcAft>
                <a:spcPts val="0"/>
              </a:spcAft>
              <a:buClr>
                <a:schemeClr val="lt1"/>
              </a:buClr>
              <a:buSzPts val="3000"/>
              <a:buNone/>
              <a:defRPr sz="4000">
                <a:solidFill>
                  <a:schemeClr val="lt1"/>
                </a:solidFill>
              </a:defRPr>
            </a:lvl4pPr>
            <a:lvl5pPr lvl="4" rtl="0">
              <a:spcBef>
                <a:spcPts val="0"/>
              </a:spcBef>
              <a:spcAft>
                <a:spcPts val="0"/>
              </a:spcAft>
              <a:buClr>
                <a:schemeClr val="lt1"/>
              </a:buClr>
              <a:buSzPts val="3000"/>
              <a:buNone/>
              <a:defRPr sz="4000">
                <a:solidFill>
                  <a:schemeClr val="lt1"/>
                </a:solidFill>
              </a:defRPr>
            </a:lvl5pPr>
            <a:lvl6pPr lvl="5" rtl="0">
              <a:spcBef>
                <a:spcPts val="0"/>
              </a:spcBef>
              <a:spcAft>
                <a:spcPts val="0"/>
              </a:spcAft>
              <a:buClr>
                <a:schemeClr val="lt1"/>
              </a:buClr>
              <a:buSzPts val="3000"/>
              <a:buNone/>
              <a:defRPr sz="4000">
                <a:solidFill>
                  <a:schemeClr val="lt1"/>
                </a:solidFill>
              </a:defRPr>
            </a:lvl6pPr>
            <a:lvl7pPr lvl="6" rtl="0">
              <a:spcBef>
                <a:spcPts val="0"/>
              </a:spcBef>
              <a:spcAft>
                <a:spcPts val="0"/>
              </a:spcAft>
              <a:buClr>
                <a:schemeClr val="lt1"/>
              </a:buClr>
              <a:buSzPts val="3000"/>
              <a:buNone/>
              <a:defRPr sz="4000">
                <a:solidFill>
                  <a:schemeClr val="lt1"/>
                </a:solidFill>
              </a:defRPr>
            </a:lvl7pPr>
            <a:lvl8pPr lvl="7" rtl="0">
              <a:spcBef>
                <a:spcPts val="0"/>
              </a:spcBef>
              <a:spcAft>
                <a:spcPts val="0"/>
              </a:spcAft>
              <a:buClr>
                <a:schemeClr val="lt1"/>
              </a:buClr>
              <a:buSzPts val="3000"/>
              <a:buNone/>
              <a:defRPr sz="4000">
                <a:solidFill>
                  <a:schemeClr val="lt1"/>
                </a:solidFill>
              </a:defRPr>
            </a:lvl8pPr>
            <a:lvl9pPr lvl="8" rtl="0">
              <a:spcBef>
                <a:spcPts val="0"/>
              </a:spcBef>
              <a:spcAft>
                <a:spcPts val="0"/>
              </a:spcAft>
              <a:buClr>
                <a:schemeClr val="lt1"/>
              </a:buClr>
              <a:buSzPts val="3000"/>
              <a:buNone/>
              <a:defRPr sz="4000">
                <a:solidFill>
                  <a:schemeClr val="lt1"/>
                </a:solidFill>
              </a:defRPr>
            </a:lvl9pPr>
          </a:lstStyle>
          <a:p>
            <a:endParaRPr/>
          </a:p>
        </p:txBody>
      </p:sp>
      <p:sp>
        <p:nvSpPr>
          <p:cNvPr id="26" name="Google Shape;26;p3"/>
          <p:cNvSpPr/>
          <p:nvPr/>
        </p:nvSpPr>
        <p:spPr>
          <a:xfrm rot="-1859257">
            <a:off x="9909361" y="491459"/>
            <a:ext cx="1601364" cy="1992557"/>
          </a:xfrm>
          <a:custGeom>
            <a:avLst/>
            <a:gdLst/>
            <a:ahLst/>
            <a:cxnLst/>
            <a:rect l="l" t="t" r="r" b="b"/>
            <a:pathLst>
              <a:path w="1166698" h="1451708" extrusionOk="0">
                <a:moveTo>
                  <a:pt x="1104371" y="837588"/>
                </a:moveTo>
                <a:cubicBezTo>
                  <a:pt x="1157339" y="839253"/>
                  <a:pt x="1194466" y="769072"/>
                  <a:pt x="1156120" y="730764"/>
                </a:cubicBezTo>
                <a:cubicBezTo>
                  <a:pt x="1131024" y="705703"/>
                  <a:pt x="1056796" y="697790"/>
                  <a:pt x="1025113" y="689689"/>
                </a:cubicBezTo>
                <a:cubicBezTo>
                  <a:pt x="976107" y="677159"/>
                  <a:pt x="926719" y="666291"/>
                  <a:pt x="876948" y="657083"/>
                </a:cubicBezTo>
                <a:cubicBezTo>
                  <a:pt x="677677" y="619877"/>
                  <a:pt x="474788" y="606805"/>
                  <a:pt x="272508" y="599333"/>
                </a:cubicBezTo>
                <a:cubicBezTo>
                  <a:pt x="414956" y="553740"/>
                  <a:pt x="571313" y="560979"/>
                  <a:pt x="717526" y="532275"/>
                </a:cubicBezTo>
                <a:cubicBezTo>
                  <a:pt x="794658" y="517136"/>
                  <a:pt x="1076999" y="472088"/>
                  <a:pt x="1093897" y="375770"/>
                </a:cubicBezTo>
                <a:cubicBezTo>
                  <a:pt x="1113789" y="262426"/>
                  <a:pt x="822127" y="319425"/>
                  <a:pt x="765977" y="325964"/>
                </a:cubicBezTo>
                <a:cubicBezTo>
                  <a:pt x="606897" y="344506"/>
                  <a:pt x="447882" y="374454"/>
                  <a:pt x="287053" y="368537"/>
                </a:cubicBezTo>
                <a:cubicBezTo>
                  <a:pt x="439431" y="292342"/>
                  <a:pt x="597233" y="251823"/>
                  <a:pt x="756649" y="195920"/>
                </a:cubicBezTo>
                <a:cubicBezTo>
                  <a:pt x="814693" y="175563"/>
                  <a:pt x="895694" y="138493"/>
                  <a:pt x="910718" y="70515"/>
                </a:cubicBezTo>
                <a:cubicBezTo>
                  <a:pt x="930876" y="-20754"/>
                  <a:pt x="835343" y="1047"/>
                  <a:pt x="776717" y="5383"/>
                </a:cubicBezTo>
                <a:cubicBezTo>
                  <a:pt x="687594" y="11976"/>
                  <a:pt x="598499" y="18960"/>
                  <a:pt x="509432" y="26335"/>
                </a:cubicBezTo>
                <a:cubicBezTo>
                  <a:pt x="431931" y="32752"/>
                  <a:pt x="306479" y="19855"/>
                  <a:pt x="236334" y="53937"/>
                </a:cubicBezTo>
                <a:cubicBezTo>
                  <a:pt x="208463" y="67482"/>
                  <a:pt x="182471" y="96160"/>
                  <a:pt x="192129" y="129919"/>
                </a:cubicBezTo>
                <a:cubicBezTo>
                  <a:pt x="204289" y="172414"/>
                  <a:pt x="242686" y="162822"/>
                  <a:pt x="276281" y="161610"/>
                </a:cubicBezTo>
                <a:cubicBezTo>
                  <a:pt x="372209" y="158143"/>
                  <a:pt x="468786" y="144812"/>
                  <a:pt x="564475" y="137119"/>
                </a:cubicBezTo>
                <a:cubicBezTo>
                  <a:pt x="412228" y="187543"/>
                  <a:pt x="265424" y="253112"/>
                  <a:pt x="126269" y="332840"/>
                </a:cubicBezTo>
                <a:cubicBezTo>
                  <a:pt x="90944" y="353093"/>
                  <a:pt x="24111" y="392030"/>
                  <a:pt x="52047" y="444674"/>
                </a:cubicBezTo>
                <a:cubicBezTo>
                  <a:pt x="77365" y="492392"/>
                  <a:pt x="227551" y="483676"/>
                  <a:pt x="273435" y="484376"/>
                </a:cubicBezTo>
                <a:cubicBezTo>
                  <a:pt x="220065" y="499314"/>
                  <a:pt x="-60435" y="618289"/>
                  <a:pt x="47225" y="703305"/>
                </a:cubicBezTo>
                <a:cubicBezTo>
                  <a:pt x="88559" y="735949"/>
                  <a:pt x="224823" y="715074"/>
                  <a:pt x="277084" y="717213"/>
                </a:cubicBezTo>
                <a:cubicBezTo>
                  <a:pt x="367380" y="720900"/>
                  <a:pt x="457637" y="725897"/>
                  <a:pt x="547655" y="733998"/>
                </a:cubicBezTo>
                <a:cubicBezTo>
                  <a:pt x="432420" y="747080"/>
                  <a:pt x="319072" y="773366"/>
                  <a:pt x="209844" y="812339"/>
                </a:cubicBezTo>
                <a:cubicBezTo>
                  <a:pt x="152455" y="833395"/>
                  <a:pt x="3869" y="871742"/>
                  <a:pt x="78" y="949979"/>
                </a:cubicBezTo>
                <a:cubicBezTo>
                  <a:pt x="-4226" y="1038941"/>
                  <a:pt x="171193" y="998229"/>
                  <a:pt x="226618" y="998585"/>
                </a:cubicBezTo>
                <a:cubicBezTo>
                  <a:pt x="358205" y="999423"/>
                  <a:pt x="489566" y="1006593"/>
                  <a:pt x="620703" y="1020095"/>
                </a:cubicBezTo>
                <a:lnTo>
                  <a:pt x="343859" y="1065701"/>
                </a:lnTo>
                <a:cubicBezTo>
                  <a:pt x="293567" y="1073983"/>
                  <a:pt x="218970" y="1068449"/>
                  <a:pt x="193776" y="1122952"/>
                </a:cubicBezTo>
                <a:cubicBezTo>
                  <a:pt x="159896" y="1196238"/>
                  <a:pt x="239990" y="1199050"/>
                  <a:pt x="288304" y="1207126"/>
                </a:cubicBezTo>
                <a:lnTo>
                  <a:pt x="693829" y="1274915"/>
                </a:lnTo>
                <a:cubicBezTo>
                  <a:pt x="633090" y="1284831"/>
                  <a:pt x="504240" y="1280385"/>
                  <a:pt x="458545" y="1324364"/>
                </a:cubicBezTo>
                <a:cubicBezTo>
                  <a:pt x="416096" y="1365193"/>
                  <a:pt x="436721" y="1406761"/>
                  <a:pt x="481807" y="1429710"/>
                </a:cubicBezTo>
                <a:cubicBezTo>
                  <a:pt x="540629" y="1459645"/>
                  <a:pt x="629803" y="1468154"/>
                  <a:pt x="683076" y="1426418"/>
                </a:cubicBezTo>
                <a:lnTo>
                  <a:pt x="693220" y="1408239"/>
                </a:lnTo>
                <a:cubicBezTo>
                  <a:pt x="691327" y="1385228"/>
                  <a:pt x="703536" y="1376803"/>
                  <a:pt x="729848" y="1382964"/>
                </a:cubicBezTo>
                <a:cubicBezTo>
                  <a:pt x="766793" y="1367650"/>
                  <a:pt x="820934" y="1368097"/>
                  <a:pt x="860544" y="1361635"/>
                </a:cubicBezTo>
                <a:cubicBezTo>
                  <a:pt x="920823" y="1351797"/>
                  <a:pt x="1017030" y="1355505"/>
                  <a:pt x="1070673" y="1324837"/>
                </a:cubicBezTo>
                <a:cubicBezTo>
                  <a:pt x="1105855" y="1304746"/>
                  <a:pt x="1127621" y="1251267"/>
                  <a:pt x="1092185" y="1222155"/>
                </a:cubicBezTo>
                <a:cubicBezTo>
                  <a:pt x="1051435" y="1188675"/>
                  <a:pt x="922048" y="1190891"/>
                  <a:pt x="872393" y="1182622"/>
                </a:cubicBezTo>
                <a:lnTo>
                  <a:pt x="601180" y="1137256"/>
                </a:lnTo>
                <a:lnTo>
                  <a:pt x="936334" y="1082045"/>
                </a:lnTo>
                <a:cubicBezTo>
                  <a:pt x="979858" y="1074878"/>
                  <a:pt x="1108889" y="1042376"/>
                  <a:pt x="1044312" y="968747"/>
                </a:cubicBezTo>
                <a:cubicBezTo>
                  <a:pt x="1020517" y="941618"/>
                  <a:pt x="933320" y="941716"/>
                  <a:pt x="899997" y="936343"/>
                </a:cubicBezTo>
                <a:cubicBezTo>
                  <a:pt x="841490" y="926881"/>
                  <a:pt x="782803" y="918642"/>
                  <a:pt x="723936" y="911625"/>
                </a:cubicBezTo>
                <a:cubicBezTo>
                  <a:pt x="600353" y="896901"/>
                  <a:pt x="476300" y="887594"/>
                  <a:pt x="351779" y="883706"/>
                </a:cubicBezTo>
                <a:cubicBezTo>
                  <a:pt x="597012" y="821094"/>
                  <a:pt x="853485" y="829701"/>
                  <a:pt x="1104371" y="83758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63229301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7"/>
        <p:cNvGrpSpPr/>
        <p:nvPr/>
      </p:nvGrpSpPr>
      <p:grpSpPr>
        <a:xfrm>
          <a:off x="0" y="0"/>
          <a:ext cx="0" cy="0"/>
          <a:chOff x="0" y="0"/>
          <a:chExt cx="0" cy="0"/>
        </a:xfrm>
      </p:grpSpPr>
      <p:sp>
        <p:nvSpPr>
          <p:cNvPr id="28" name="Google Shape;28;p4"/>
          <p:cNvSpPr/>
          <p:nvPr/>
        </p:nvSpPr>
        <p:spPr>
          <a:xfrm>
            <a:off x="1121559" y="712933"/>
            <a:ext cx="1926780" cy="1356656"/>
          </a:xfrm>
          <a:custGeom>
            <a:avLst/>
            <a:gdLst/>
            <a:ahLst/>
            <a:cxnLst/>
            <a:rect l="l" t="t" r="r" b="b"/>
            <a:pathLst>
              <a:path w="3176012" h="1017492" extrusionOk="0">
                <a:moveTo>
                  <a:pt x="3132430" y="666969"/>
                </a:moveTo>
                <a:cubicBezTo>
                  <a:pt x="3048872" y="666537"/>
                  <a:pt x="2965324" y="665692"/>
                  <a:pt x="2881784" y="664435"/>
                </a:cubicBezTo>
                <a:cubicBezTo>
                  <a:pt x="2911457" y="560567"/>
                  <a:pt x="2629330" y="585051"/>
                  <a:pt x="2573160" y="581778"/>
                </a:cubicBezTo>
                <a:cubicBezTo>
                  <a:pt x="2431445" y="573528"/>
                  <a:pt x="2289782" y="566179"/>
                  <a:pt x="2148177" y="556069"/>
                </a:cubicBezTo>
                <a:cubicBezTo>
                  <a:pt x="2240727" y="555874"/>
                  <a:pt x="2333276" y="556663"/>
                  <a:pt x="2425825" y="558434"/>
                </a:cubicBezTo>
                <a:cubicBezTo>
                  <a:pt x="2478456" y="559458"/>
                  <a:pt x="2566166" y="581688"/>
                  <a:pt x="2608316" y="544824"/>
                </a:cubicBezTo>
                <a:cubicBezTo>
                  <a:pt x="2634593" y="521856"/>
                  <a:pt x="2642475" y="479653"/>
                  <a:pt x="2616256" y="454663"/>
                </a:cubicBezTo>
                <a:cubicBezTo>
                  <a:pt x="2579265" y="419407"/>
                  <a:pt x="2438011" y="441313"/>
                  <a:pt x="2389146" y="440574"/>
                </a:cubicBezTo>
                <a:lnTo>
                  <a:pt x="2590602" y="434326"/>
                </a:lnTo>
                <a:cubicBezTo>
                  <a:pt x="2632162" y="433030"/>
                  <a:pt x="2693051" y="443302"/>
                  <a:pt x="2728454" y="417158"/>
                </a:cubicBezTo>
                <a:cubicBezTo>
                  <a:pt x="2747899" y="402816"/>
                  <a:pt x="2767078" y="370360"/>
                  <a:pt x="2757894" y="345130"/>
                </a:cubicBezTo>
                <a:cubicBezTo>
                  <a:pt x="2742714" y="303452"/>
                  <a:pt x="2686115" y="313698"/>
                  <a:pt x="2651477" y="312804"/>
                </a:cubicBezTo>
                <a:cubicBezTo>
                  <a:pt x="2660837" y="294068"/>
                  <a:pt x="2663839" y="264911"/>
                  <a:pt x="2646986" y="248728"/>
                </a:cubicBezTo>
                <a:cubicBezTo>
                  <a:pt x="2680120" y="248423"/>
                  <a:pt x="3024562" y="270607"/>
                  <a:pt x="2933268" y="147860"/>
                </a:cubicBezTo>
                <a:cubicBezTo>
                  <a:pt x="2897146" y="99292"/>
                  <a:pt x="2784741" y="141185"/>
                  <a:pt x="2733730" y="129746"/>
                </a:cubicBezTo>
                <a:cubicBezTo>
                  <a:pt x="2687191" y="119318"/>
                  <a:pt x="2712340" y="113978"/>
                  <a:pt x="2674228" y="92714"/>
                </a:cubicBezTo>
                <a:cubicBezTo>
                  <a:pt x="2645243" y="76512"/>
                  <a:pt x="2577937" y="90329"/>
                  <a:pt x="2545541" y="90608"/>
                </a:cubicBezTo>
                <a:cubicBezTo>
                  <a:pt x="2178679" y="93790"/>
                  <a:pt x="1798168" y="126162"/>
                  <a:pt x="1433755" y="84322"/>
                </a:cubicBezTo>
                <a:cubicBezTo>
                  <a:pt x="1250435" y="63272"/>
                  <a:pt x="1068009" y="35204"/>
                  <a:pt x="884694" y="14329"/>
                </a:cubicBezTo>
                <a:cubicBezTo>
                  <a:pt x="735538" y="-2670"/>
                  <a:pt x="577346" y="-17628"/>
                  <a:pt x="437822" y="50816"/>
                </a:cubicBezTo>
                <a:cubicBezTo>
                  <a:pt x="408273" y="65313"/>
                  <a:pt x="379241" y="98372"/>
                  <a:pt x="350878" y="109668"/>
                </a:cubicBezTo>
                <a:cubicBezTo>
                  <a:pt x="319765" y="122060"/>
                  <a:pt x="256894" y="110485"/>
                  <a:pt x="223021" y="110776"/>
                </a:cubicBezTo>
                <a:cubicBezTo>
                  <a:pt x="169871" y="111243"/>
                  <a:pt x="91482" y="94445"/>
                  <a:pt x="65516" y="156032"/>
                </a:cubicBezTo>
                <a:cubicBezTo>
                  <a:pt x="14771" y="276459"/>
                  <a:pt x="346820" y="226382"/>
                  <a:pt x="407333" y="225857"/>
                </a:cubicBezTo>
                <a:cubicBezTo>
                  <a:pt x="382988" y="261223"/>
                  <a:pt x="391356" y="241942"/>
                  <a:pt x="371547" y="263673"/>
                </a:cubicBezTo>
                <a:cubicBezTo>
                  <a:pt x="362285" y="273835"/>
                  <a:pt x="349860" y="279920"/>
                  <a:pt x="342859" y="293031"/>
                </a:cubicBezTo>
                <a:cubicBezTo>
                  <a:pt x="330422" y="316362"/>
                  <a:pt x="329650" y="341741"/>
                  <a:pt x="348609" y="360995"/>
                </a:cubicBezTo>
                <a:cubicBezTo>
                  <a:pt x="372423" y="385175"/>
                  <a:pt x="435347" y="372596"/>
                  <a:pt x="466199" y="373400"/>
                </a:cubicBezTo>
                <a:lnTo>
                  <a:pt x="651867" y="378221"/>
                </a:lnTo>
                <a:cubicBezTo>
                  <a:pt x="573879" y="380645"/>
                  <a:pt x="441213" y="359583"/>
                  <a:pt x="368747" y="390892"/>
                </a:cubicBezTo>
                <a:cubicBezTo>
                  <a:pt x="343385" y="401851"/>
                  <a:pt x="318806" y="428856"/>
                  <a:pt x="321827" y="458480"/>
                </a:cubicBezTo>
                <a:cubicBezTo>
                  <a:pt x="326746" y="506685"/>
                  <a:pt x="371898" y="503503"/>
                  <a:pt x="409582" y="508026"/>
                </a:cubicBezTo>
                <a:cubicBezTo>
                  <a:pt x="386553" y="531241"/>
                  <a:pt x="371943" y="584630"/>
                  <a:pt x="411339" y="600884"/>
                </a:cubicBezTo>
                <a:cubicBezTo>
                  <a:pt x="343405" y="598350"/>
                  <a:pt x="166928" y="556814"/>
                  <a:pt x="131772" y="635880"/>
                </a:cubicBezTo>
                <a:cubicBezTo>
                  <a:pt x="90289" y="729204"/>
                  <a:pt x="255649" y="721246"/>
                  <a:pt x="307801" y="727908"/>
                </a:cubicBezTo>
                <a:cubicBezTo>
                  <a:pt x="246264" y="741738"/>
                  <a:pt x="233864" y="812043"/>
                  <a:pt x="286249" y="840461"/>
                </a:cubicBezTo>
                <a:cubicBezTo>
                  <a:pt x="316266" y="856741"/>
                  <a:pt x="382177" y="852127"/>
                  <a:pt x="416433" y="856054"/>
                </a:cubicBezTo>
                <a:cubicBezTo>
                  <a:pt x="459851" y="861049"/>
                  <a:pt x="503294" y="865849"/>
                  <a:pt x="546760" y="870455"/>
                </a:cubicBezTo>
                <a:lnTo>
                  <a:pt x="307074" y="867571"/>
                </a:lnTo>
                <a:cubicBezTo>
                  <a:pt x="234078" y="866696"/>
                  <a:pt x="137690" y="848886"/>
                  <a:pt x="67396" y="864693"/>
                </a:cubicBezTo>
                <a:cubicBezTo>
                  <a:pt x="34339" y="872127"/>
                  <a:pt x="1522" y="890137"/>
                  <a:pt x="64" y="929676"/>
                </a:cubicBezTo>
                <a:cubicBezTo>
                  <a:pt x="-1912" y="983266"/>
                  <a:pt x="42072" y="980823"/>
                  <a:pt x="83198" y="981970"/>
                </a:cubicBezTo>
                <a:cubicBezTo>
                  <a:pt x="403995" y="990907"/>
                  <a:pt x="725407" y="989695"/>
                  <a:pt x="1046308" y="993552"/>
                </a:cubicBezTo>
                <a:lnTo>
                  <a:pt x="2007104" y="1005107"/>
                </a:lnTo>
                <a:lnTo>
                  <a:pt x="2216500" y="1007628"/>
                </a:lnTo>
                <a:cubicBezTo>
                  <a:pt x="2281116" y="1008406"/>
                  <a:pt x="2380661" y="1029870"/>
                  <a:pt x="2442301" y="1008062"/>
                </a:cubicBezTo>
                <a:cubicBezTo>
                  <a:pt x="2472610" y="997343"/>
                  <a:pt x="2504525" y="959819"/>
                  <a:pt x="2492366" y="924777"/>
                </a:cubicBezTo>
                <a:cubicBezTo>
                  <a:pt x="2474159" y="872366"/>
                  <a:pt x="2381750" y="891530"/>
                  <a:pt x="2340339" y="890376"/>
                </a:cubicBezTo>
                <a:cubicBezTo>
                  <a:pt x="2462000" y="767804"/>
                  <a:pt x="2123203" y="781913"/>
                  <a:pt x="2079834" y="779146"/>
                </a:cubicBezTo>
                <a:cubicBezTo>
                  <a:pt x="2324102" y="782416"/>
                  <a:pt x="2568385" y="784145"/>
                  <a:pt x="2812683" y="784331"/>
                </a:cubicBezTo>
                <a:cubicBezTo>
                  <a:pt x="2871480" y="784361"/>
                  <a:pt x="2930277" y="784307"/>
                  <a:pt x="2989075" y="784168"/>
                </a:cubicBezTo>
                <a:cubicBezTo>
                  <a:pt x="3032100" y="784065"/>
                  <a:pt x="3097105" y="797474"/>
                  <a:pt x="3136247" y="778206"/>
                </a:cubicBezTo>
                <a:cubicBezTo>
                  <a:pt x="3182345" y="755575"/>
                  <a:pt x="3205465" y="667332"/>
                  <a:pt x="3132430" y="666969"/>
                </a:cubicBezTo>
                <a:close/>
                <a:moveTo>
                  <a:pt x="587432" y="607728"/>
                </a:moveTo>
                <a:cubicBezTo>
                  <a:pt x="565083" y="606864"/>
                  <a:pt x="542732" y="605999"/>
                  <a:pt x="520380" y="605135"/>
                </a:cubicBezTo>
                <a:lnTo>
                  <a:pt x="750245" y="605135"/>
                </a:lnTo>
                <a:cubicBezTo>
                  <a:pt x="745967" y="625232"/>
                  <a:pt x="610922" y="608687"/>
                  <a:pt x="587432" y="607728"/>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4"/>
          <p:cNvSpPr txBox="1">
            <a:spLocks noGrp="1"/>
          </p:cNvSpPr>
          <p:nvPr>
            <p:ph type="body" idx="1"/>
          </p:nvPr>
        </p:nvSpPr>
        <p:spPr>
          <a:xfrm>
            <a:off x="1621367" y="2069600"/>
            <a:ext cx="7275600" cy="3072000"/>
          </a:xfrm>
          <a:prstGeom prst="rect">
            <a:avLst/>
          </a:prstGeom>
        </p:spPr>
        <p:txBody>
          <a:bodyPr spcFirstLastPara="1" wrap="square" lIns="0" tIns="0" rIns="0" bIns="0" anchor="t" anchorCtr="0">
            <a:noAutofit/>
          </a:bodyPr>
          <a:lstStyle>
            <a:lvl1pPr marL="609585" lvl="0" indent="-558786" rtl="0">
              <a:lnSpc>
                <a:spcPct val="115000"/>
              </a:lnSpc>
              <a:spcBef>
                <a:spcPts val="800"/>
              </a:spcBef>
              <a:spcAft>
                <a:spcPts val="0"/>
              </a:spcAft>
              <a:buSzPts val="3000"/>
              <a:buChar char="✘"/>
              <a:defRPr sz="4000"/>
            </a:lvl1pPr>
            <a:lvl2pPr marL="1219170" lvl="1" indent="-558786" rtl="0">
              <a:lnSpc>
                <a:spcPct val="115000"/>
              </a:lnSpc>
              <a:spcBef>
                <a:spcPts val="0"/>
              </a:spcBef>
              <a:spcAft>
                <a:spcPts val="0"/>
              </a:spcAft>
              <a:buSzPts val="3000"/>
              <a:buChar char="✗"/>
              <a:defRPr sz="4000"/>
            </a:lvl2pPr>
            <a:lvl3pPr marL="1828754" lvl="2" indent="-558786" rtl="0">
              <a:lnSpc>
                <a:spcPct val="115000"/>
              </a:lnSpc>
              <a:spcBef>
                <a:spcPts val="0"/>
              </a:spcBef>
              <a:spcAft>
                <a:spcPts val="0"/>
              </a:spcAft>
              <a:buSzPts val="3000"/>
              <a:buChar char="■"/>
              <a:defRPr sz="4000"/>
            </a:lvl3pPr>
            <a:lvl4pPr marL="2438339" lvl="3" indent="-558786" rtl="0">
              <a:lnSpc>
                <a:spcPct val="115000"/>
              </a:lnSpc>
              <a:spcBef>
                <a:spcPts val="0"/>
              </a:spcBef>
              <a:spcAft>
                <a:spcPts val="0"/>
              </a:spcAft>
              <a:buSzPts val="3000"/>
              <a:buChar char="●"/>
              <a:defRPr sz="4000"/>
            </a:lvl4pPr>
            <a:lvl5pPr marL="3047924" lvl="4" indent="-558786" rtl="0">
              <a:lnSpc>
                <a:spcPct val="115000"/>
              </a:lnSpc>
              <a:spcBef>
                <a:spcPts val="0"/>
              </a:spcBef>
              <a:spcAft>
                <a:spcPts val="0"/>
              </a:spcAft>
              <a:buSzPts val="3000"/>
              <a:buChar char="○"/>
              <a:defRPr sz="4000"/>
            </a:lvl5pPr>
            <a:lvl6pPr marL="3657509" lvl="5" indent="-558786" rtl="0">
              <a:lnSpc>
                <a:spcPct val="115000"/>
              </a:lnSpc>
              <a:spcBef>
                <a:spcPts val="0"/>
              </a:spcBef>
              <a:spcAft>
                <a:spcPts val="0"/>
              </a:spcAft>
              <a:buSzPts val="3000"/>
              <a:buChar char="■"/>
              <a:defRPr sz="4000"/>
            </a:lvl6pPr>
            <a:lvl7pPr marL="4267093" lvl="6" indent="-558786" rtl="0">
              <a:lnSpc>
                <a:spcPct val="115000"/>
              </a:lnSpc>
              <a:spcBef>
                <a:spcPts val="0"/>
              </a:spcBef>
              <a:spcAft>
                <a:spcPts val="0"/>
              </a:spcAft>
              <a:buSzPts val="3000"/>
              <a:buChar char="●"/>
              <a:defRPr sz="4000"/>
            </a:lvl7pPr>
            <a:lvl8pPr marL="4876678" lvl="7" indent="-558786" rtl="0">
              <a:lnSpc>
                <a:spcPct val="115000"/>
              </a:lnSpc>
              <a:spcBef>
                <a:spcPts val="0"/>
              </a:spcBef>
              <a:spcAft>
                <a:spcPts val="0"/>
              </a:spcAft>
              <a:buSzPts val="3000"/>
              <a:buChar char="○"/>
              <a:defRPr sz="4000"/>
            </a:lvl8pPr>
            <a:lvl9pPr marL="5486263" lvl="8" indent="-558786">
              <a:lnSpc>
                <a:spcPct val="115000"/>
              </a:lnSpc>
              <a:spcBef>
                <a:spcPts val="0"/>
              </a:spcBef>
              <a:spcAft>
                <a:spcPts val="0"/>
              </a:spcAft>
              <a:buSzPts val="3000"/>
              <a:buChar char="■"/>
              <a:defRPr sz="4000"/>
            </a:lvl9pPr>
          </a:lstStyle>
          <a:p>
            <a:endParaRPr/>
          </a:p>
        </p:txBody>
      </p:sp>
      <p:sp>
        <p:nvSpPr>
          <p:cNvPr id="30" name="Google Shape;30;p4"/>
          <p:cNvSpPr txBox="1"/>
          <p:nvPr/>
        </p:nvSpPr>
        <p:spPr>
          <a:xfrm>
            <a:off x="1621367" y="838625"/>
            <a:ext cx="2609600" cy="8716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2800" b="1">
                <a:solidFill>
                  <a:schemeClr val="dk1"/>
                </a:solidFill>
                <a:latin typeface="Raleway"/>
                <a:ea typeface="Raleway"/>
                <a:cs typeface="Raleway"/>
                <a:sym typeface="Raleway"/>
              </a:rPr>
              <a:t>“</a:t>
            </a:r>
            <a:endParaRPr sz="12800" b="1">
              <a:solidFill>
                <a:schemeClr val="dk1"/>
              </a:solidFill>
              <a:latin typeface="Raleway"/>
              <a:ea typeface="Raleway"/>
              <a:cs typeface="Raleway"/>
              <a:sym typeface="Raleway"/>
            </a:endParaRPr>
          </a:p>
        </p:txBody>
      </p:sp>
      <p:sp>
        <p:nvSpPr>
          <p:cNvPr id="31" name="Google Shape;31;p4"/>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
        <p:nvSpPr>
          <p:cNvPr id="32" name="Google Shape;32;p4"/>
          <p:cNvSpPr/>
          <p:nvPr/>
        </p:nvSpPr>
        <p:spPr>
          <a:xfrm>
            <a:off x="1977134" y="-637921"/>
            <a:ext cx="2254839" cy="2102904"/>
          </a:xfrm>
          <a:custGeom>
            <a:avLst/>
            <a:gdLst/>
            <a:ahLst/>
            <a:cxnLst/>
            <a:rect l="l" t="t" r="r" b="b"/>
            <a:pathLst>
              <a:path w="1445409" h="1348015" extrusionOk="0">
                <a:moveTo>
                  <a:pt x="492691" y="421259"/>
                </a:moveTo>
                <a:cubicBezTo>
                  <a:pt x="546736" y="374376"/>
                  <a:pt x="506550" y="328822"/>
                  <a:pt x="452240" y="325297"/>
                </a:cubicBezTo>
                <a:cubicBezTo>
                  <a:pt x="437703" y="338522"/>
                  <a:pt x="422750" y="340218"/>
                  <a:pt x="407380" y="330384"/>
                </a:cubicBezTo>
                <a:cubicBezTo>
                  <a:pt x="394322" y="328376"/>
                  <a:pt x="380960" y="330411"/>
                  <a:pt x="369093" y="336217"/>
                </a:cubicBezTo>
                <a:cubicBezTo>
                  <a:pt x="343775" y="347837"/>
                  <a:pt x="325854" y="378907"/>
                  <a:pt x="318620" y="404493"/>
                </a:cubicBezTo>
                <a:cubicBezTo>
                  <a:pt x="300510" y="468556"/>
                  <a:pt x="338610" y="526138"/>
                  <a:pt x="406304" y="529061"/>
                </a:cubicBezTo>
                <a:cubicBezTo>
                  <a:pt x="452084" y="531070"/>
                  <a:pt x="546853" y="474829"/>
                  <a:pt x="492691" y="421259"/>
                </a:cubicBezTo>
                <a:close/>
                <a:moveTo>
                  <a:pt x="806093" y="553403"/>
                </a:moveTo>
                <a:cubicBezTo>
                  <a:pt x="864032" y="564265"/>
                  <a:pt x="924124" y="521524"/>
                  <a:pt x="930392" y="462341"/>
                </a:cubicBezTo>
                <a:cubicBezTo>
                  <a:pt x="934747" y="421194"/>
                  <a:pt x="911524" y="390637"/>
                  <a:pt x="888008" y="360229"/>
                </a:cubicBezTo>
                <a:cubicBezTo>
                  <a:pt x="878512" y="347947"/>
                  <a:pt x="852689" y="315763"/>
                  <a:pt x="837541" y="307306"/>
                </a:cubicBezTo>
                <a:cubicBezTo>
                  <a:pt x="745236" y="255777"/>
                  <a:pt x="651032" y="524324"/>
                  <a:pt x="806093" y="553403"/>
                </a:cubicBezTo>
                <a:close/>
                <a:moveTo>
                  <a:pt x="1083826" y="830258"/>
                </a:moveTo>
                <a:cubicBezTo>
                  <a:pt x="1079801" y="791969"/>
                  <a:pt x="1070117" y="727213"/>
                  <a:pt x="1030106" y="713603"/>
                </a:cubicBezTo>
                <a:cubicBezTo>
                  <a:pt x="977941" y="695852"/>
                  <a:pt x="917837" y="748911"/>
                  <a:pt x="900705" y="794225"/>
                </a:cubicBezTo>
                <a:cubicBezTo>
                  <a:pt x="846674" y="937153"/>
                  <a:pt x="1095414" y="940497"/>
                  <a:pt x="1083826" y="830258"/>
                </a:cubicBezTo>
                <a:close/>
                <a:moveTo>
                  <a:pt x="1153723" y="365685"/>
                </a:moveTo>
                <a:cubicBezTo>
                  <a:pt x="1227757" y="443844"/>
                  <a:pt x="1373575" y="337889"/>
                  <a:pt x="1313756" y="244001"/>
                </a:cubicBezTo>
                <a:cubicBezTo>
                  <a:pt x="1284024" y="197339"/>
                  <a:pt x="1207625" y="187534"/>
                  <a:pt x="1172242" y="234928"/>
                </a:cubicBezTo>
                <a:cubicBezTo>
                  <a:pt x="1156005" y="256658"/>
                  <a:pt x="1134000" y="344869"/>
                  <a:pt x="1153698" y="365685"/>
                </a:cubicBezTo>
                <a:close/>
                <a:moveTo>
                  <a:pt x="879329" y="119990"/>
                </a:moveTo>
                <a:cubicBezTo>
                  <a:pt x="929335" y="186030"/>
                  <a:pt x="1042129" y="103270"/>
                  <a:pt x="1010012" y="32615"/>
                </a:cubicBezTo>
                <a:cubicBezTo>
                  <a:pt x="971816" y="-51422"/>
                  <a:pt x="822401" y="44832"/>
                  <a:pt x="879329" y="119990"/>
                </a:cubicBezTo>
                <a:close/>
                <a:moveTo>
                  <a:pt x="523622" y="127566"/>
                </a:moveTo>
                <a:cubicBezTo>
                  <a:pt x="522857" y="127800"/>
                  <a:pt x="557437" y="154870"/>
                  <a:pt x="565559" y="156471"/>
                </a:cubicBezTo>
                <a:cubicBezTo>
                  <a:pt x="587395" y="160774"/>
                  <a:pt x="606490" y="152505"/>
                  <a:pt x="622597" y="138039"/>
                </a:cubicBezTo>
                <a:cubicBezTo>
                  <a:pt x="666672" y="98383"/>
                  <a:pt x="639345" y="41475"/>
                  <a:pt x="595666" y="13140"/>
                </a:cubicBezTo>
                <a:cubicBezTo>
                  <a:pt x="560846" y="-9439"/>
                  <a:pt x="521859" y="-469"/>
                  <a:pt x="490417" y="26446"/>
                </a:cubicBezTo>
                <a:cubicBezTo>
                  <a:pt x="450398" y="60671"/>
                  <a:pt x="448746" y="150612"/>
                  <a:pt x="523622" y="127566"/>
                </a:cubicBezTo>
                <a:close/>
                <a:moveTo>
                  <a:pt x="1427224" y="708794"/>
                </a:moveTo>
                <a:cubicBezTo>
                  <a:pt x="1434178" y="634064"/>
                  <a:pt x="1341050" y="658957"/>
                  <a:pt x="1307585" y="686759"/>
                </a:cubicBezTo>
                <a:cubicBezTo>
                  <a:pt x="1271567" y="716669"/>
                  <a:pt x="1247578" y="769125"/>
                  <a:pt x="1256166" y="816000"/>
                </a:cubicBezTo>
                <a:cubicBezTo>
                  <a:pt x="1289651" y="998565"/>
                  <a:pt x="1512373" y="774315"/>
                  <a:pt x="1427224" y="708794"/>
                </a:cubicBezTo>
                <a:close/>
                <a:moveTo>
                  <a:pt x="1181737" y="1055117"/>
                </a:moveTo>
                <a:cubicBezTo>
                  <a:pt x="1114776" y="1051559"/>
                  <a:pt x="1076540" y="1066018"/>
                  <a:pt x="1070292" y="1134780"/>
                </a:cubicBezTo>
                <a:cubicBezTo>
                  <a:pt x="1065670" y="1185693"/>
                  <a:pt x="1064543" y="1219899"/>
                  <a:pt x="1124971" y="1237274"/>
                </a:cubicBezTo>
                <a:cubicBezTo>
                  <a:pt x="1250274" y="1273295"/>
                  <a:pt x="1271132" y="1059868"/>
                  <a:pt x="1181763" y="1055117"/>
                </a:cubicBezTo>
                <a:close/>
                <a:moveTo>
                  <a:pt x="732396" y="1179401"/>
                </a:moveTo>
                <a:cubicBezTo>
                  <a:pt x="721326" y="1189770"/>
                  <a:pt x="679246" y="1175058"/>
                  <a:pt x="656710" y="1194683"/>
                </a:cubicBezTo>
                <a:cubicBezTo>
                  <a:pt x="638768" y="1211590"/>
                  <a:pt x="628956" y="1235391"/>
                  <a:pt x="629772" y="1260029"/>
                </a:cubicBezTo>
                <a:cubicBezTo>
                  <a:pt x="631860" y="1326295"/>
                  <a:pt x="702678" y="1364435"/>
                  <a:pt x="761467" y="1341577"/>
                </a:cubicBezTo>
                <a:cubicBezTo>
                  <a:pt x="880171" y="1295421"/>
                  <a:pt x="820541" y="1096925"/>
                  <a:pt x="732423" y="1179401"/>
                </a:cubicBezTo>
                <a:close/>
                <a:moveTo>
                  <a:pt x="666147" y="797511"/>
                </a:moveTo>
                <a:cubicBezTo>
                  <a:pt x="619045" y="714984"/>
                  <a:pt x="442154" y="856720"/>
                  <a:pt x="477628" y="933744"/>
                </a:cubicBezTo>
                <a:cubicBezTo>
                  <a:pt x="526973" y="1040905"/>
                  <a:pt x="725468" y="901457"/>
                  <a:pt x="666147" y="797511"/>
                </a:cubicBezTo>
                <a:close/>
                <a:moveTo>
                  <a:pt x="224876" y="726668"/>
                </a:moveTo>
                <a:cubicBezTo>
                  <a:pt x="153539" y="650557"/>
                  <a:pt x="11694" y="902481"/>
                  <a:pt x="177748" y="925099"/>
                </a:cubicBezTo>
                <a:cubicBezTo>
                  <a:pt x="298255" y="941515"/>
                  <a:pt x="318212" y="719377"/>
                  <a:pt x="224876" y="726668"/>
                </a:cubicBezTo>
                <a:close/>
                <a:moveTo>
                  <a:pt x="389620" y="1116932"/>
                </a:moveTo>
                <a:cubicBezTo>
                  <a:pt x="327863" y="1101682"/>
                  <a:pt x="237470" y="1169608"/>
                  <a:pt x="295092" y="1232129"/>
                </a:cubicBezTo>
                <a:cubicBezTo>
                  <a:pt x="371640" y="1315187"/>
                  <a:pt x="485089" y="1140515"/>
                  <a:pt x="389627" y="1116932"/>
                </a:cubicBezTo>
                <a:close/>
                <a:moveTo>
                  <a:pt x="161057" y="487078"/>
                </a:moveTo>
                <a:cubicBezTo>
                  <a:pt x="183374" y="457480"/>
                  <a:pt x="208373" y="385089"/>
                  <a:pt x="166748" y="360118"/>
                </a:cubicBezTo>
                <a:cubicBezTo>
                  <a:pt x="135896" y="341603"/>
                  <a:pt x="54616" y="373333"/>
                  <a:pt x="32487" y="391738"/>
                </a:cubicBezTo>
                <a:cubicBezTo>
                  <a:pt x="-65321" y="473164"/>
                  <a:pt x="81391" y="592716"/>
                  <a:pt x="161057" y="487078"/>
                </a:cubicBezTo>
                <a:close/>
                <a:moveTo>
                  <a:pt x="76699" y="484486"/>
                </a:moveTo>
                <a:cubicBezTo>
                  <a:pt x="84953" y="481244"/>
                  <a:pt x="92788" y="477021"/>
                  <a:pt x="100032" y="471906"/>
                </a:cubicBezTo>
                <a:cubicBezTo>
                  <a:pt x="93565" y="478172"/>
                  <a:pt x="85489" y="482526"/>
                  <a:pt x="76699" y="484486"/>
                </a:cubicBezTo>
                <a:close/>
                <a:moveTo>
                  <a:pt x="254484" y="173049"/>
                </a:moveTo>
                <a:cubicBezTo>
                  <a:pt x="323242" y="173049"/>
                  <a:pt x="356337" y="56199"/>
                  <a:pt x="274351" y="56199"/>
                </a:cubicBezTo>
                <a:cubicBezTo>
                  <a:pt x="205587" y="56173"/>
                  <a:pt x="172491" y="173023"/>
                  <a:pt x="254484" y="17302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4"/>
          <p:cNvSpPr/>
          <p:nvPr/>
        </p:nvSpPr>
        <p:spPr>
          <a:xfrm>
            <a:off x="10032998" y="2672403"/>
            <a:ext cx="2892807" cy="2852045"/>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4"/>
          <p:cNvSpPr/>
          <p:nvPr/>
        </p:nvSpPr>
        <p:spPr>
          <a:xfrm rot="5828734">
            <a:off x="8772803" y="5154301"/>
            <a:ext cx="3144324" cy="1545827"/>
          </a:xfrm>
          <a:custGeom>
            <a:avLst/>
            <a:gdLst/>
            <a:ahLst/>
            <a:cxnLst/>
            <a:rect l="l" t="t" r="r" b="b"/>
            <a:pathLst>
              <a:path w="2728778" h="1341534" extrusionOk="0">
                <a:moveTo>
                  <a:pt x="2727858" y="971865"/>
                </a:moveTo>
                <a:cubicBezTo>
                  <a:pt x="2662022" y="811650"/>
                  <a:pt x="2599698" y="650061"/>
                  <a:pt x="2540889" y="487098"/>
                </a:cubicBezTo>
                <a:cubicBezTo>
                  <a:pt x="2509539" y="400203"/>
                  <a:pt x="2479196" y="312951"/>
                  <a:pt x="2449860" y="225343"/>
                </a:cubicBezTo>
                <a:cubicBezTo>
                  <a:pt x="2433572" y="176691"/>
                  <a:pt x="2413699" y="33711"/>
                  <a:pt x="2369261" y="7263"/>
                </a:cubicBezTo>
                <a:cubicBezTo>
                  <a:pt x="2220183" y="-81480"/>
                  <a:pt x="2022959" y="670486"/>
                  <a:pt x="2005088" y="766409"/>
                </a:cubicBezTo>
                <a:lnTo>
                  <a:pt x="1865337" y="330248"/>
                </a:lnTo>
                <a:cubicBezTo>
                  <a:pt x="1847733" y="275297"/>
                  <a:pt x="1832638" y="161377"/>
                  <a:pt x="1794493" y="120269"/>
                </a:cubicBezTo>
                <a:cubicBezTo>
                  <a:pt x="1743936" y="65765"/>
                  <a:pt x="1696730" y="134449"/>
                  <a:pt x="1673636" y="175317"/>
                </a:cubicBezTo>
                <a:cubicBezTo>
                  <a:pt x="1532725" y="424648"/>
                  <a:pt x="1433672" y="703337"/>
                  <a:pt x="1369342" y="981741"/>
                </a:cubicBezTo>
                <a:cubicBezTo>
                  <a:pt x="1335812" y="807258"/>
                  <a:pt x="1310689" y="631297"/>
                  <a:pt x="1288321" y="455076"/>
                </a:cubicBezTo>
                <a:cubicBezTo>
                  <a:pt x="1277775" y="371868"/>
                  <a:pt x="1286240" y="249841"/>
                  <a:pt x="1254234" y="172978"/>
                </a:cubicBezTo>
                <a:cubicBezTo>
                  <a:pt x="1238347" y="134825"/>
                  <a:pt x="1212978" y="119984"/>
                  <a:pt x="1171917" y="143412"/>
                </a:cubicBezTo>
                <a:cubicBezTo>
                  <a:pt x="1121936" y="171928"/>
                  <a:pt x="1103360" y="253710"/>
                  <a:pt x="1079994" y="303625"/>
                </a:cubicBezTo>
                <a:lnTo>
                  <a:pt x="960796" y="558322"/>
                </a:lnTo>
                <a:cubicBezTo>
                  <a:pt x="886287" y="717505"/>
                  <a:pt x="811785" y="876689"/>
                  <a:pt x="737289" y="1035876"/>
                </a:cubicBezTo>
                <a:cubicBezTo>
                  <a:pt x="703260" y="851023"/>
                  <a:pt x="694251" y="662703"/>
                  <a:pt x="693045" y="475089"/>
                </a:cubicBezTo>
                <a:cubicBezTo>
                  <a:pt x="692644" y="412762"/>
                  <a:pt x="744004" y="92719"/>
                  <a:pt x="611649" y="163840"/>
                </a:cubicBezTo>
                <a:cubicBezTo>
                  <a:pt x="556749" y="193334"/>
                  <a:pt x="524198" y="292679"/>
                  <a:pt x="502867" y="347332"/>
                </a:cubicBezTo>
                <a:cubicBezTo>
                  <a:pt x="477349" y="414675"/>
                  <a:pt x="457547" y="484047"/>
                  <a:pt x="443669" y="554712"/>
                </a:cubicBezTo>
                <a:cubicBezTo>
                  <a:pt x="409499" y="720246"/>
                  <a:pt x="400346" y="890485"/>
                  <a:pt x="355630" y="1053919"/>
                </a:cubicBezTo>
                <a:cubicBezTo>
                  <a:pt x="285715" y="780155"/>
                  <a:pt x="210959" y="507689"/>
                  <a:pt x="131364" y="236523"/>
                </a:cubicBezTo>
                <a:cubicBezTo>
                  <a:pt x="118161" y="191558"/>
                  <a:pt x="113027" y="129290"/>
                  <a:pt x="50577" y="143198"/>
                </a:cubicBezTo>
                <a:cubicBezTo>
                  <a:pt x="-12470" y="157242"/>
                  <a:pt x="-3279" y="216354"/>
                  <a:pt x="8446" y="263094"/>
                </a:cubicBezTo>
                <a:cubicBezTo>
                  <a:pt x="43940" y="404564"/>
                  <a:pt x="90024" y="544084"/>
                  <a:pt x="128772" y="684757"/>
                </a:cubicBezTo>
                <a:cubicBezTo>
                  <a:pt x="166036" y="820038"/>
                  <a:pt x="202099" y="955643"/>
                  <a:pt x="236957" y="1091572"/>
                </a:cubicBezTo>
                <a:cubicBezTo>
                  <a:pt x="252616" y="1152628"/>
                  <a:pt x="281531" y="1400183"/>
                  <a:pt x="388193" y="1271824"/>
                </a:cubicBezTo>
                <a:cubicBezTo>
                  <a:pt x="462849" y="1181987"/>
                  <a:pt x="485276" y="1020568"/>
                  <a:pt x="504863" y="909402"/>
                </a:cubicBezTo>
                <a:cubicBezTo>
                  <a:pt x="529163" y="771484"/>
                  <a:pt x="540778" y="631070"/>
                  <a:pt x="574004" y="494803"/>
                </a:cubicBezTo>
                <a:cubicBezTo>
                  <a:pt x="575241" y="655256"/>
                  <a:pt x="582170" y="816046"/>
                  <a:pt x="604136" y="975125"/>
                </a:cubicBezTo>
                <a:cubicBezTo>
                  <a:pt x="613522" y="1043173"/>
                  <a:pt x="625027" y="1339795"/>
                  <a:pt x="745391" y="1256853"/>
                </a:cubicBezTo>
                <a:cubicBezTo>
                  <a:pt x="794464" y="1223043"/>
                  <a:pt x="818465" y="1123043"/>
                  <a:pt x="843860" y="1068779"/>
                </a:cubicBezTo>
                <a:cubicBezTo>
                  <a:pt x="878736" y="994262"/>
                  <a:pt x="913612" y="919746"/>
                  <a:pt x="948488" y="845229"/>
                </a:cubicBezTo>
                <a:cubicBezTo>
                  <a:pt x="1018243" y="696170"/>
                  <a:pt x="1087996" y="547134"/>
                  <a:pt x="1157748" y="398122"/>
                </a:cubicBezTo>
                <a:cubicBezTo>
                  <a:pt x="1180978" y="586423"/>
                  <a:pt x="1206639" y="774517"/>
                  <a:pt x="1240610" y="961223"/>
                </a:cubicBezTo>
                <a:cubicBezTo>
                  <a:pt x="1257080" y="1051741"/>
                  <a:pt x="1275481" y="1141916"/>
                  <a:pt x="1296488" y="1231474"/>
                </a:cubicBezTo>
                <a:cubicBezTo>
                  <a:pt x="1309192" y="1285680"/>
                  <a:pt x="1339526" y="1397462"/>
                  <a:pt x="1413974" y="1319763"/>
                </a:cubicBezTo>
                <a:cubicBezTo>
                  <a:pt x="1458277" y="1273529"/>
                  <a:pt x="1452573" y="1149479"/>
                  <a:pt x="1464648" y="1088092"/>
                </a:cubicBezTo>
                <a:cubicBezTo>
                  <a:pt x="1481578" y="1002001"/>
                  <a:pt x="1502116" y="916717"/>
                  <a:pt x="1526262" y="832241"/>
                </a:cubicBezTo>
                <a:cubicBezTo>
                  <a:pt x="1577535" y="652900"/>
                  <a:pt x="1644666" y="478475"/>
                  <a:pt x="1726863" y="311033"/>
                </a:cubicBezTo>
                <a:cubicBezTo>
                  <a:pt x="1780566" y="478649"/>
                  <a:pt x="1834269" y="646261"/>
                  <a:pt x="1887972" y="813868"/>
                </a:cubicBezTo>
                <a:cubicBezTo>
                  <a:pt x="1906483" y="871638"/>
                  <a:pt x="1954500" y="1194715"/>
                  <a:pt x="2067072" y="1089466"/>
                </a:cubicBezTo>
                <a:cubicBezTo>
                  <a:pt x="2107505" y="1051663"/>
                  <a:pt x="2094354" y="971930"/>
                  <a:pt x="2100077" y="920070"/>
                </a:cubicBezTo>
                <a:cubicBezTo>
                  <a:pt x="2109631" y="833719"/>
                  <a:pt x="2124428" y="748029"/>
                  <a:pt x="2144386" y="663474"/>
                </a:cubicBezTo>
                <a:cubicBezTo>
                  <a:pt x="2181645" y="504832"/>
                  <a:pt x="2237334" y="351093"/>
                  <a:pt x="2310317" y="205388"/>
                </a:cubicBezTo>
                <a:cubicBezTo>
                  <a:pt x="2376062" y="406506"/>
                  <a:pt x="2447122" y="605783"/>
                  <a:pt x="2523499" y="803220"/>
                </a:cubicBezTo>
                <a:cubicBezTo>
                  <a:pt x="2540467" y="847078"/>
                  <a:pt x="2557696" y="890835"/>
                  <a:pt x="2575183" y="934490"/>
                </a:cubicBezTo>
                <a:cubicBezTo>
                  <a:pt x="2586772" y="963420"/>
                  <a:pt x="2601525" y="1035053"/>
                  <a:pt x="2630783" y="1052519"/>
                </a:cubicBezTo>
                <a:cubicBezTo>
                  <a:pt x="2676789" y="1079978"/>
                  <a:pt x="2749669" y="1024878"/>
                  <a:pt x="2727858" y="97186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4"/>
          <p:cNvSpPr/>
          <p:nvPr/>
        </p:nvSpPr>
        <p:spPr>
          <a:xfrm rot="2087446">
            <a:off x="-462815" y="5433296"/>
            <a:ext cx="2102803" cy="1840539"/>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 name="Google Shape;36;p4"/>
          <p:cNvSpPr/>
          <p:nvPr/>
        </p:nvSpPr>
        <p:spPr>
          <a:xfrm>
            <a:off x="8001004" y="-291962"/>
            <a:ext cx="4546213" cy="1150369"/>
          </a:xfrm>
          <a:custGeom>
            <a:avLst/>
            <a:gdLst/>
            <a:ahLst/>
            <a:cxnLst/>
            <a:rect l="l" t="t" r="r" b="b"/>
            <a:pathLst>
              <a:path w="2638035" h="667526" extrusionOk="0">
                <a:moveTo>
                  <a:pt x="2614056" y="386173"/>
                </a:moveTo>
                <a:cubicBezTo>
                  <a:pt x="2582330" y="367859"/>
                  <a:pt x="2547380" y="355809"/>
                  <a:pt x="2511108" y="350678"/>
                </a:cubicBezTo>
                <a:cubicBezTo>
                  <a:pt x="2532912" y="324404"/>
                  <a:pt x="2525140" y="291132"/>
                  <a:pt x="2535271" y="268099"/>
                </a:cubicBezTo>
                <a:cubicBezTo>
                  <a:pt x="2546231" y="243173"/>
                  <a:pt x="2566966" y="212876"/>
                  <a:pt x="2577557" y="192273"/>
                </a:cubicBezTo>
                <a:cubicBezTo>
                  <a:pt x="2607425" y="134179"/>
                  <a:pt x="2605040" y="100005"/>
                  <a:pt x="2530948" y="82747"/>
                </a:cubicBezTo>
                <a:cubicBezTo>
                  <a:pt x="2625295" y="-34453"/>
                  <a:pt x="2357434" y="6215"/>
                  <a:pt x="2316521" y="9280"/>
                </a:cubicBezTo>
                <a:cubicBezTo>
                  <a:pt x="2196974" y="18245"/>
                  <a:pt x="2077344" y="26022"/>
                  <a:pt x="1957632" y="32611"/>
                </a:cubicBezTo>
                <a:cubicBezTo>
                  <a:pt x="1700276" y="46752"/>
                  <a:pt x="1442701" y="55413"/>
                  <a:pt x="1184908" y="58593"/>
                </a:cubicBezTo>
                <a:cubicBezTo>
                  <a:pt x="935792" y="61639"/>
                  <a:pt x="686680" y="59500"/>
                  <a:pt x="437573" y="52177"/>
                </a:cubicBezTo>
                <a:cubicBezTo>
                  <a:pt x="373888" y="50306"/>
                  <a:pt x="310213" y="48100"/>
                  <a:pt x="246545" y="45560"/>
                </a:cubicBezTo>
                <a:cubicBezTo>
                  <a:pt x="207137" y="43991"/>
                  <a:pt x="146670" y="27835"/>
                  <a:pt x="111299" y="48424"/>
                </a:cubicBezTo>
                <a:cubicBezTo>
                  <a:pt x="49237" y="84574"/>
                  <a:pt x="71333" y="155650"/>
                  <a:pt x="138418" y="158637"/>
                </a:cubicBezTo>
                <a:cubicBezTo>
                  <a:pt x="99716" y="164742"/>
                  <a:pt x="46158" y="162228"/>
                  <a:pt x="23233" y="200439"/>
                </a:cubicBezTo>
                <a:cubicBezTo>
                  <a:pt x="9829" y="222772"/>
                  <a:pt x="11177" y="257529"/>
                  <a:pt x="33189" y="274081"/>
                </a:cubicBezTo>
                <a:cubicBezTo>
                  <a:pt x="8053" y="287639"/>
                  <a:pt x="-8294" y="323478"/>
                  <a:pt x="4404" y="350503"/>
                </a:cubicBezTo>
                <a:cubicBezTo>
                  <a:pt x="22649" y="389343"/>
                  <a:pt x="69654" y="380405"/>
                  <a:pt x="105893" y="381131"/>
                </a:cubicBezTo>
                <a:cubicBezTo>
                  <a:pt x="78554" y="411630"/>
                  <a:pt x="85431" y="461008"/>
                  <a:pt x="129493" y="470100"/>
                </a:cubicBezTo>
                <a:cubicBezTo>
                  <a:pt x="30324" y="574221"/>
                  <a:pt x="252722" y="571545"/>
                  <a:pt x="300291" y="574662"/>
                </a:cubicBezTo>
                <a:cubicBezTo>
                  <a:pt x="419601" y="582478"/>
                  <a:pt x="538942" y="589806"/>
                  <a:pt x="658312" y="596645"/>
                </a:cubicBezTo>
                <a:cubicBezTo>
                  <a:pt x="914956" y="611335"/>
                  <a:pt x="1171711" y="623813"/>
                  <a:pt x="1428580" y="634079"/>
                </a:cubicBezTo>
                <a:cubicBezTo>
                  <a:pt x="1676698" y="643964"/>
                  <a:pt x="1924882" y="651741"/>
                  <a:pt x="2173134" y="657409"/>
                </a:cubicBezTo>
                <a:cubicBezTo>
                  <a:pt x="2236097" y="658844"/>
                  <a:pt x="2299066" y="660140"/>
                  <a:pt x="2362042" y="661298"/>
                </a:cubicBezTo>
                <a:cubicBezTo>
                  <a:pt x="2407880" y="662147"/>
                  <a:pt x="2474480" y="677060"/>
                  <a:pt x="2517388" y="661298"/>
                </a:cubicBezTo>
                <a:cubicBezTo>
                  <a:pt x="2542524" y="652043"/>
                  <a:pt x="2566299" y="628136"/>
                  <a:pt x="2567206" y="599620"/>
                </a:cubicBezTo>
                <a:cubicBezTo>
                  <a:pt x="2567939" y="576639"/>
                  <a:pt x="2558184" y="577792"/>
                  <a:pt x="2552357" y="558829"/>
                </a:cubicBezTo>
                <a:lnTo>
                  <a:pt x="2537818" y="550625"/>
                </a:lnTo>
                <a:cubicBezTo>
                  <a:pt x="2546054" y="533870"/>
                  <a:pt x="2545541" y="514141"/>
                  <a:pt x="2536444" y="497838"/>
                </a:cubicBezTo>
                <a:cubicBezTo>
                  <a:pt x="2581900" y="495376"/>
                  <a:pt x="2691492" y="432621"/>
                  <a:pt x="2614056" y="38617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434526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46"/>
        <p:cNvGrpSpPr/>
        <p:nvPr/>
      </p:nvGrpSpPr>
      <p:grpSpPr>
        <a:xfrm>
          <a:off x="0" y="0"/>
          <a:ext cx="0" cy="0"/>
          <a:chOff x="0" y="0"/>
          <a:chExt cx="0" cy="0"/>
        </a:xfrm>
      </p:grpSpPr>
      <p:sp>
        <p:nvSpPr>
          <p:cNvPr id="47" name="Google Shape;47;p6"/>
          <p:cNvSpPr/>
          <p:nvPr/>
        </p:nvSpPr>
        <p:spPr>
          <a:xfrm>
            <a:off x="-725700" y="4304667"/>
            <a:ext cx="2091739" cy="2153908"/>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 name="Google Shape;48;p6"/>
          <p:cNvSpPr/>
          <p:nvPr/>
        </p:nvSpPr>
        <p:spPr>
          <a:xfrm rot="5400000">
            <a:off x="9696321" y="4504730"/>
            <a:ext cx="2434316" cy="2931997"/>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6"/>
          <p:cNvSpPr/>
          <p:nvPr/>
        </p:nvSpPr>
        <p:spPr>
          <a:xfrm>
            <a:off x="914406" y="-507171"/>
            <a:ext cx="3128999" cy="2786761"/>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6"/>
          <p:cNvSpPr/>
          <p:nvPr/>
        </p:nvSpPr>
        <p:spPr>
          <a:xfrm>
            <a:off x="10983700" y="582415"/>
            <a:ext cx="2374576" cy="2341117"/>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rgbClr val="1D1D1B"/>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6"/>
          <p:cNvSpPr/>
          <p:nvPr/>
        </p:nvSpPr>
        <p:spPr>
          <a:xfrm>
            <a:off x="803648" y="5747358"/>
            <a:ext cx="3432363" cy="1394633"/>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6"/>
          <p:cNvSpPr txBox="1">
            <a:spLocks noGrp="1"/>
          </p:cNvSpPr>
          <p:nvPr>
            <p:ph type="title"/>
          </p:nvPr>
        </p:nvSpPr>
        <p:spPr>
          <a:xfrm>
            <a:off x="1621367" y="1337567"/>
            <a:ext cx="8949200" cy="830800"/>
          </a:xfrm>
          <a:prstGeom prst="rect">
            <a:avLst/>
          </a:prstGeom>
        </p:spPr>
        <p:txBody>
          <a:bodyPr spcFirstLastPara="1" wrap="square" lIns="0" tIns="0" rIns="0" bIns="0" anchor="b" anchorCtr="0">
            <a:noAutofit/>
          </a:bodyPr>
          <a:lstStyle>
            <a:lvl1pPr lvl="0">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a:p>
        </p:txBody>
      </p:sp>
      <p:sp>
        <p:nvSpPr>
          <p:cNvPr id="53" name="Google Shape;53;p6"/>
          <p:cNvSpPr txBox="1">
            <a:spLocks noGrp="1"/>
          </p:cNvSpPr>
          <p:nvPr>
            <p:ph type="body" idx="1"/>
          </p:nvPr>
        </p:nvSpPr>
        <p:spPr>
          <a:xfrm>
            <a:off x="1621367" y="2484167"/>
            <a:ext cx="3984000" cy="4083600"/>
          </a:xfrm>
          <a:prstGeom prst="rect">
            <a:avLst/>
          </a:prstGeom>
        </p:spPr>
        <p:txBody>
          <a:bodyPr spcFirstLastPara="1" wrap="square" lIns="0" tIns="0" rIns="0" bIns="0"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54" name="Google Shape;54;p6"/>
          <p:cNvSpPr txBox="1">
            <a:spLocks noGrp="1"/>
          </p:cNvSpPr>
          <p:nvPr>
            <p:ph type="body" idx="2"/>
          </p:nvPr>
        </p:nvSpPr>
        <p:spPr>
          <a:xfrm>
            <a:off x="6586560" y="2484167"/>
            <a:ext cx="3984000" cy="4083600"/>
          </a:xfrm>
          <a:prstGeom prst="rect">
            <a:avLst/>
          </a:prstGeom>
        </p:spPr>
        <p:txBody>
          <a:bodyPr spcFirstLastPara="1" wrap="square" lIns="0" tIns="0" rIns="0" bIns="0"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55" name="Google Shape;55;p6"/>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Tree>
    <p:extLst>
      <p:ext uri="{BB962C8B-B14F-4D97-AF65-F5344CB8AC3E}">
        <p14:creationId xmlns:p14="http://schemas.microsoft.com/office/powerpoint/2010/main" val="44369871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56"/>
        <p:cNvGrpSpPr/>
        <p:nvPr/>
      </p:nvGrpSpPr>
      <p:grpSpPr>
        <a:xfrm>
          <a:off x="0" y="0"/>
          <a:ext cx="0" cy="0"/>
          <a:chOff x="0" y="0"/>
          <a:chExt cx="0" cy="0"/>
        </a:xfrm>
      </p:grpSpPr>
      <p:sp>
        <p:nvSpPr>
          <p:cNvPr id="57" name="Google Shape;57;p7"/>
          <p:cNvSpPr/>
          <p:nvPr/>
        </p:nvSpPr>
        <p:spPr>
          <a:xfrm>
            <a:off x="10247384" y="1854274"/>
            <a:ext cx="2851713" cy="2936469"/>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7"/>
          <p:cNvSpPr/>
          <p:nvPr/>
        </p:nvSpPr>
        <p:spPr>
          <a:xfrm>
            <a:off x="-838196" y="-128595"/>
            <a:ext cx="4546213" cy="1150369"/>
          </a:xfrm>
          <a:custGeom>
            <a:avLst/>
            <a:gdLst/>
            <a:ahLst/>
            <a:cxnLst/>
            <a:rect l="l" t="t" r="r" b="b"/>
            <a:pathLst>
              <a:path w="2638035" h="667526" extrusionOk="0">
                <a:moveTo>
                  <a:pt x="2614056" y="386173"/>
                </a:moveTo>
                <a:cubicBezTo>
                  <a:pt x="2582330" y="367859"/>
                  <a:pt x="2547380" y="355809"/>
                  <a:pt x="2511108" y="350678"/>
                </a:cubicBezTo>
                <a:cubicBezTo>
                  <a:pt x="2532912" y="324404"/>
                  <a:pt x="2525140" y="291132"/>
                  <a:pt x="2535271" y="268099"/>
                </a:cubicBezTo>
                <a:cubicBezTo>
                  <a:pt x="2546231" y="243173"/>
                  <a:pt x="2566966" y="212876"/>
                  <a:pt x="2577557" y="192273"/>
                </a:cubicBezTo>
                <a:cubicBezTo>
                  <a:pt x="2607425" y="134179"/>
                  <a:pt x="2605040" y="100005"/>
                  <a:pt x="2530948" y="82747"/>
                </a:cubicBezTo>
                <a:cubicBezTo>
                  <a:pt x="2625295" y="-34453"/>
                  <a:pt x="2357434" y="6215"/>
                  <a:pt x="2316521" y="9280"/>
                </a:cubicBezTo>
                <a:cubicBezTo>
                  <a:pt x="2196974" y="18245"/>
                  <a:pt x="2077344" y="26022"/>
                  <a:pt x="1957632" y="32611"/>
                </a:cubicBezTo>
                <a:cubicBezTo>
                  <a:pt x="1700276" y="46752"/>
                  <a:pt x="1442701" y="55413"/>
                  <a:pt x="1184908" y="58593"/>
                </a:cubicBezTo>
                <a:cubicBezTo>
                  <a:pt x="935792" y="61639"/>
                  <a:pt x="686680" y="59500"/>
                  <a:pt x="437573" y="52177"/>
                </a:cubicBezTo>
                <a:cubicBezTo>
                  <a:pt x="373888" y="50306"/>
                  <a:pt x="310213" y="48100"/>
                  <a:pt x="246545" y="45560"/>
                </a:cubicBezTo>
                <a:cubicBezTo>
                  <a:pt x="207137" y="43991"/>
                  <a:pt x="146670" y="27835"/>
                  <a:pt x="111299" y="48424"/>
                </a:cubicBezTo>
                <a:cubicBezTo>
                  <a:pt x="49237" y="84574"/>
                  <a:pt x="71333" y="155650"/>
                  <a:pt x="138418" y="158637"/>
                </a:cubicBezTo>
                <a:cubicBezTo>
                  <a:pt x="99716" y="164742"/>
                  <a:pt x="46158" y="162228"/>
                  <a:pt x="23233" y="200439"/>
                </a:cubicBezTo>
                <a:cubicBezTo>
                  <a:pt x="9829" y="222772"/>
                  <a:pt x="11177" y="257529"/>
                  <a:pt x="33189" y="274081"/>
                </a:cubicBezTo>
                <a:cubicBezTo>
                  <a:pt x="8053" y="287639"/>
                  <a:pt x="-8294" y="323478"/>
                  <a:pt x="4404" y="350503"/>
                </a:cubicBezTo>
                <a:cubicBezTo>
                  <a:pt x="22649" y="389343"/>
                  <a:pt x="69654" y="380405"/>
                  <a:pt x="105893" y="381131"/>
                </a:cubicBezTo>
                <a:cubicBezTo>
                  <a:pt x="78554" y="411630"/>
                  <a:pt x="85431" y="461008"/>
                  <a:pt x="129493" y="470100"/>
                </a:cubicBezTo>
                <a:cubicBezTo>
                  <a:pt x="30324" y="574221"/>
                  <a:pt x="252722" y="571545"/>
                  <a:pt x="300291" y="574662"/>
                </a:cubicBezTo>
                <a:cubicBezTo>
                  <a:pt x="419601" y="582478"/>
                  <a:pt x="538942" y="589806"/>
                  <a:pt x="658312" y="596645"/>
                </a:cubicBezTo>
                <a:cubicBezTo>
                  <a:pt x="914956" y="611335"/>
                  <a:pt x="1171711" y="623813"/>
                  <a:pt x="1428580" y="634079"/>
                </a:cubicBezTo>
                <a:cubicBezTo>
                  <a:pt x="1676698" y="643964"/>
                  <a:pt x="1924882" y="651741"/>
                  <a:pt x="2173134" y="657409"/>
                </a:cubicBezTo>
                <a:cubicBezTo>
                  <a:pt x="2236097" y="658844"/>
                  <a:pt x="2299066" y="660140"/>
                  <a:pt x="2362042" y="661298"/>
                </a:cubicBezTo>
                <a:cubicBezTo>
                  <a:pt x="2407880" y="662147"/>
                  <a:pt x="2474480" y="677060"/>
                  <a:pt x="2517388" y="661298"/>
                </a:cubicBezTo>
                <a:cubicBezTo>
                  <a:pt x="2542524" y="652043"/>
                  <a:pt x="2566299" y="628136"/>
                  <a:pt x="2567206" y="599620"/>
                </a:cubicBezTo>
                <a:cubicBezTo>
                  <a:pt x="2567939" y="576639"/>
                  <a:pt x="2558184" y="577792"/>
                  <a:pt x="2552357" y="558829"/>
                </a:cubicBezTo>
                <a:lnTo>
                  <a:pt x="2537818" y="550625"/>
                </a:lnTo>
                <a:cubicBezTo>
                  <a:pt x="2546054" y="533870"/>
                  <a:pt x="2545541" y="514141"/>
                  <a:pt x="2536444" y="497838"/>
                </a:cubicBezTo>
                <a:cubicBezTo>
                  <a:pt x="2581900" y="495376"/>
                  <a:pt x="2691492" y="432621"/>
                  <a:pt x="2614056" y="38617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 name="Google Shape;59;p7"/>
          <p:cNvSpPr/>
          <p:nvPr/>
        </p:nvSpPr>
        <p:spPr>
          <a:xfrm>
            <a:off x="1578634" y="-692483"/>
            <a:ext cx="2442741" cy="2278145"/>
          </a:xfrm>
          <a:custGeom>
            <a:avLst/>
            <a:gdLst/>
            <a:ahLst/>
            <a:cxnLst/>
            <a:rect l="l" t="t" r="r" b="b"/>
            <a:pathLst>
              <a:path w="1445409" h="1348015" extrusionOk="0">
                <a:moveTo>
                  <a:pt x="492691" y="421259"/>
                </a:moveTo>
                <a:cubicBezTo>
                  <a:pt x="546736" y="374376"/>
                  <a:pt x="506550" y="328822"/>
                  <a:pt x="452240" y="325297"/>
                </a:cubicBezTo>
                <a:cubicBezTo>
                  <a:pt x="437703" y="338522"/>
                  <a:pt x="422750" y="340218"/>
                  <a:pt x="407380" y="330384"/>
                </a:cubicBezTo>
                <a:cubicBezTo>
                  <a:pt x="394322" y="328376"/>
                  <a:pt x="380960" y="330411"/>
                  <a:pt x="369093" y="336217"/>
                </a:cubicBezTo>
                <a:cubicBezTo>
                  <a:pt x="343775" y="347837"/>
                  <a:pt x="325854" y="378907"/>
                  <a:pt x="318620" y="404493"/>
                </a:cubicBezTo>
                <a:cubicBezTo>
                  <a:pt x="300510" y="468556"/>
                  <a:pt x="338610" y="526138"/>
                  <a:pt x="406304" y="529061"/>
                </a:cubicBezTo>
                <a:cubicBezTo>
                  <a:pt x="452084" y="531070"/>
                  <a:pt x="546853" y="474829"/>
                  <a:pt x="492691" y="421259"/>
                </a:cubicBezTo>
                <a:close/>
                <a:moveTo>
                  <a:pt x="806093" y="553403"/>
                </a:moveTo>
                <a:cubicBezTo>
                  <a:pt x="864032" y="564265"/>
                  <a:pt x="924124" y="521524"/>
                  <a:pt x="930392" y="462341"/>
                </a:cubicBezTo>
                <a:cubicBezTo>
                  <a:pt x="934747" y="421194"/>
                  <a:pt x="911524" y="390637"/>
                  <a:pt x="888008" y="360229"/>
                </a:cubicBezTo>
                <a:cubicBezTo>
                  <a:pt x="878512" y="347947"/>
                  <a:pt x="852689" y="315763"/>
                  <a:pt x="837541" y="307306"/>
                </a:cubicBezTo>
                <a:cubicBezTo>
                  <a:pt x="745236" y="255777"/>
                  <a:pt x="651032" y="524324"/>
                  <a:pt x="806093" y="553403"/>
                </a:cubicBezTo>
                <a:close/>
                <a:moveTo>
                  <a:pt x="1083826" y="830258"/>
                </a:moveTo>
                <a:cubicBezTo>
                  <a:pt x="1079801" y="791969"/>
                  <a:pt x="1070117" y="727213"/>
                  <a:pt x="1030106" y="713603"/>
                </a:cubicBezTo>
                <a:cubicBezTo>
                  <a:pt x="977941" y="695852"/>
                  <a:pt x="917837" y="748911"/>
                  <a:pt x="900705" y="794225"/>
                </a:cubicBezTo>
                <a:cubicBezTo>
                  <a:pt x="846674" y="937153"/>
                  <a:pt x="1095414" y="940497"/>
                  <a:pt x="1083826" y="830258"/>
                </a:cubicBezTo>
                <a:close/>
                <a:moveTo>
                  <a:pt x="1153723" y="365685"/>
                </a:moveTo>
                <a:cubicBezTo>
                  <a:pt x="1227757" y="443844"/>
                  <a:pt x="1373575" y="337889"/>
                  <a:pt x="1313756" y="244001"/>
                </a:cubicBezTo>
                <a:cubicBezTo>
                  <a:pt x="1284024" y="197339"/>
                  <a:pt x="1207625" y="187534"/>
                  <a:pt x="1172242" y="234928"/>
                </a:cubicBezTo>
                <a:cubicBezTo>
                  <a:pt x="1156005" y="256658"/>
                  <a:pt x="1134000" y="344869"/>
                  <a:pt x="1153698" y="365685"/>
                </a:cubicBezTo>
                <a:close/>
                <a:moveTo>
                  <a:pt x="879329" y="119990"/>
                </a:moveTo>
                <a:cubicBezTo>
                  <a:pt x="929335" y="186030"/>
                  <a:pt x="1042129" y="103270"/>
                  <a:pt x="1010012" y="32615"/>
                </a:cubicBezTo>
                <a:cubicBezTo>
                  <a:pt x="971816" y="-51422"/>
                  <a:pt x="822401" y="44832"/>
                  <a:pt x="879329" y="119990"/>
                </a:cubicBezTo>
                <a:close/>
                <a:moveTo>
                  <a:pt x="523622" y="127566"/>
                </a:moveTo>
                <a:cubicBezTo>
                  <a:pt x="522857" y="127800"/>
                  <a:pt x="557437" y="154870"/>
                  <a:pt x="565559" y="156471"/>
                </a:cubicBezTo>
                <a:cubicBezTo>
                  <a:pt x="587395" y="160774"/>
                  <a:pt x="606490" y="152505"/>
                  <a:pt x="622597" y="138039"/>
                </a:cubicBezTo>
                <a:cubicBezTo>
                  <a:pt x="666672" y="98383"/>
                  <a:pt x="639345" y="41475"/>
                  <a:pt x="595666" y="13140"/>
                </a:cubicBezTo>
                <a:cubicBezTo>
                  <a:pt x="560846" y="-9439"/>
                  <a:pt x="521859" y="-469"/>
                  <a:pt x="490417" y="26446"/>
                </a:cubicBezTo>
                <a:cubicBezTo>
                  <a:pt x="450398" y="60671"/>
                  <a:pt x="448746" y="150612"/>
                  <a:pt x="523622" y="127566"/>
                </a:cubicBezTo>
                <a:close/>
                <a:moveTo>
                  <a:pt x="1427224" y="708794"/>
                </a:moveTo>
                <a:cubicBezTo>
                  <a:pt x="1434178" y="634064"/>
                  <a:pt x="1341050" y="658957"/>
                  <a:pt x="1307585" y="686759"/>
                </a:cubicBezTo>
                <a:cubicBezTo>
                  <a:pt x="1271567" y="716669"/>
                  <a:pt x="1247578" y="769125"/>
                  <a:pt x="1256166" y="816000"/>
                </a:cubicBezTo>
                <a:cubicBezTo>
                  <a:pt x="1289651" y="998565"/>
                  <a:pt x="1512373" y="774315"/>
                  <a:pt x="1427224" y="708794"/>
                </a:cubicBezTo>
                <a:close/>
                <a:moveTo>
                  <a:pt x="1181737" y="1055117"/>
                </a:moveTo>
                <a:cubicBezTo>
                  <a:pt x="1114776" y="1051559"/>
                  <a:pt x="1076540" y="1066018"/>
                  <a:pt x="1070292" y="1134780"/>
                </a:cubicBezTo>
                <a:cubicBezTo>
                  <a:pt x="1065670" y="1185693"/>
                  <a:pt x="1064543" y="1219899"/>
                  <a:pt x="1124971" y="1237274"/>
                </a:cubicBezTo>
                <a:cubicBezTo>
                  <a:pt x="1250274" y="1273295"/>
                  <a:pt x="1271132" y="1059868"/>
                  <a:pt x="1181763" y="1055117"/>
                </a:cubicBezTo>
                <a:close/>
                <a:moveTo>
                  <a:pt x="732396" y="1179401"/>
                </a:moveTo>
                <a:cubicBezTo>
                  <a:pt x="721326" y="1189770"/>
                  <a:pt x="679246" y="1175058"/>
                  <a:pt x="656710" y="1194683"/>
                </a:cubicBezTo>
                <a:cubicBezTo>
                  <a:pt x="638768" y="1211590"/>
                  <a:pt x="628956" y="1235391"/>
                  <a:pt x="629772" y="1260029"/>
                </a:cubicBezTo>
                <a:cubicBezTo>
                  <a:pt x="631860" y="1326295"/>
                  <a:pt x="702678" y="1364435"/>
                  <a:pt x="761467" y="1341577"/>
                </a:cubicBezTo>
                <a:cubicBezTo>
                  <a:pt x="880171" y="1295421"/>
                  <a:pt x="820541" y="1096925"/>
                  <a:pt x="732423" y="1179401"/>
                </a:cubicBezTo>
                <a:close/>
                <a:moveTo>
                  <a:pt x="666147" y="797511"/>
                </a:moveTo>
                <a:cubicBezTo>
                  <a:pt x="619045" y="714984"/>
                  <a:pt x="442154" y="856720"/>
                  <a:pt x="477628" y="933744"/>
                </a:cubicBezTo>
                <a:cubicBezTo>
                  <a:pt x="526973" y="1040905"/>
                  <a:pt x="725468" y="901457"/>
                  <a:pt x="666147" y="797511"/>
                </a:cubicBezTo>
                <a:close/>
                <a:moveTo>
                  <a:pt x="224876" y="726668"/>
                </a:moveTo>
                <a:cubicBezTo>
                  <a:pt x="153539" y="650557"/>
                  <a:pt x="11694" y="902481"/>
                  <a:pt x="177748" y="925099"/>
                </a:cubicBezTo>
                <a:cubicBezTo>
                  <a:pt x="298255" y="941515"/>
                  <a:pt x="318212" y="719377"/>
                  <a:pt x="224876" y="726668"/>
                </a:cubicBezTo>
                <a:close/>
                <a:moveTo>
                  <a:pt x="389620" y="1116932"/>
                </a:moveTo>
                <a:cubicBezTo>
                  <a:pt x="327863" y="1101682"/>
                  <a:pt x="237470" y="1169608"/>
                  <a:pt x="295092" y="1232129"/>
                </a:cubicBezTo>
                <a:cubicBezTo>
                  <a:pt x="371640" y="1315187"/>
                  <a:pt x="485089" y="1140515"/>
                  <a:pt x="389627" y="1116932"/>
                </a:cubicBezTo>
                <a:close/>
                <a:moveTo>
                  <a:pt x="161057" y="487078"/>
                </a:moveTo>
                <a:cubicBezTo>
                  <a:pt x="183374" y="457480"/>
                  <a:pt x="208373" y="385089"/>
                  <a:pt x="166748" y="360118"/>
                </a:cubicBezTo>
                <a:cubicBezTo>
                  <a:pt x="135896" y="341603"/>
                  <a:pt x="54616" y="373333"/>
                  <a:pt x="32487" y="391738"/>
                </a:cubicBezTo>
                <a:cubicBezTo>
                  <a:pt x="-65321" y="473164"/>
                  <a:pt x="81391" y="592716"/>
                  <a:pt x="161057" y="487078"/>
                </a:cubicBezTo>
                <a:close/>
                <a:moveTo>
                  <a:pt x="76699" y="484486"/>
                </a:moveTo>
                <a:cubicBezTo>
                  <a:pt x="84953" y="481244"/>
                  <a:pt x="92788" y="477021"/>
                  <a:pt x="100032" y="471906"/>
                </a:cubicBezTo>
                <a:cubicBezTo>
                  <a:pt x="93565" y="478172"/>
                  <a:pt x="85489" y="482526"/>
                  <a:pt x="76699" y="484486"/>
                </a:cubicBezTo>
                <a:close/>
                <a:moveTo>
                  <a:pt x="254484" y="173049"/>
                </a:moveTo>
                <a:cubicBezTo>
                  <a:pt x="323242" y="173049"/>
                  <a:pt x="356337" y="56199"/>
                  <a:pt x="274351" y="56199"/>
                </a:cubicBezTo>
                <a:cubicBezTo>
                  <a:pt x="205587" y="56173"/>
                  <a:pt x="172491" y="173023"/>
                  <a:pt x="254484" y="17302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0" name="Google Shape;60;p7"/>
          <p:cNvSpPr/>
          <p:nvPr/>
        </p:nvSpPr>
        <p:spPr>
          <a:xfrm>
            <a:off x="177799" y="5271130"/>
            <a:ext cx="2057451" cy="20284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 name="Google Shape;61;p7"/>
          <p:cNvSpPr/>
          <p:nvPr/>
        </p:nvSpPr>
        <p:spPr>
          <a:xfrm rot="4213030">
            <a:off x="-580974" y="4197226"/>
            <a:ext cx="2445604" cy="1202319"/>
          </a:xfrm>
          <a:custGeom>
            <a:avLst/>
            <a:gdLst/>
            <a:ahLst/>
            <a:cxnLst/>
            <a:rect l="l" t="t" r="r" b="b"/>
            <a:pathLst>
              <a:path w="2728778" h="1341534" extrusionOk="0">
                <a:moveTo>
                  <a:pt x="2727858" y="971865"/>
                </a:moveTo>
                <a:cubicBezTo>
                  <a:pt x="2662022" y="811650"/>
                  <a:pt x="2599698" y="650061"/>
                  <a:pt x="2540889" y="487098"/>
                </a:cubicBezTo>
                <a:cubicBezTo>
                  <a:pt x="2509539" y="400203"/>
                  <a:pt x="2479196" y="312951"/>
                  <a:pt x="2449860" y="225343"/>
                </a:cubicBezTo>
                <a:cubicBezTo>
                  <a:pt x="2433572" y="176691"/>
                  <a:pt x="2413699" y="33711"/>
                  <a:pt x="2369261" y="7263"/>
                </a:cubicBezTo>
                <a:cubicBezTo>
                  <a:pt x="2220183" y="-81480"/>
                  <a:pt x="2022959" y="670486"/>
                  <a:pt x="2005088" y="766409"/>
                </a:cubicBezTo>
                <a:lnTo>
                  <a:pt x="1865337" y="330248"/>
                </a:lnTo>
                <a:cubicBezTo>
                  <a:pt x="1847733" y="275297"/>
                  <a:pt x="1832638" y="161377"/>
                  <a:pt x="1794493" y="120269"/>
                </a:cubicBezTo>
                <a:cubicBezTo>
                  <a:pt x="1743936" y="65765"/>
                  <a:pt x="1696730" y="134449"/>
                  <a:pt x="1673636" y="175317"/>
                </a:cubicBezTo>
                <a:cubicBezTo>
                  <a:pt x="1532725" y="424648"/>
                  <a:pt x="1433672" y="703337"/>
                  <a:pt x="1369342" y="981741"/>
                </a:cubicBezTo>
                <a:cubicBezTo>
                  <a:pt x="1335812" y="807258"/>
                  <a:pt x="1310689" y="631297"/>
                  <a:pt x="1288321" y="455076"/>
                </a:cubicBezTo>
                <a:cubicBezTo>
                  <a:pt x="1277775" y="371868"/>
                  <a:pt x="1286240" y="249841"/>
                  <a:pt x="1254234" y="172978"/>
                </a:cubicBezTo>
                <a:cubicBezTo>
                  <a:pt x="1238347" y="134825"/>
                  <a:pt x="1212978" y="119984"/>
                  <a:pt x="1171917" y="143412"/>
                </a:cubicBezTo>
                <a:cubicBezTo>
                  <a:pt x="1121936" y="171928"/>
                  <a:pt x="1103360" y="253710"/>
                  <a:pt x="1079994" y="303625"/>
                </a:cubicBezTo>
                <a:lnTo>
                  <a:pt x="960796" y="558322"/>
                </a:lnTo>
                <a:cubicBezTo>
                  <a:pt x="886287" y="717505"/>
                  <a:pt x="811785" y="876689"/>
                  <a:pt x="737289" y="1035876"/>
                </a:cubicBezTo>
                <a:cubicBezTo>
                  <a:pt x="703260" y="851023"/>
                  <a:pt x="694251" y="662703"/>
                  <a:pt x="693045" y="475089"/>
                </a:cubicBezTo>
                <a:cubicBezTo>
                  <a:pt x="692644" y="412762"/>
                  <a:pt x="744004" y="92719"/>
                  <a:pt x="611649" y="163840"/>
                </a:cubicBezTo>
                <a:cubicBezTo>
                  <a:pt x="556749" y="193334"/>
                  <a:pt x="524198" y="292679"/>
                  <a:pt x="502867" y="347332"/>
                </a:cubicBezTo>
                <a:cubicBezTo>
                  <a:pt x="477349" y="414675"/>
                  <a:pt x="457547" y="484047"/>
                  <a:pt x="443669" y="554712"/>
                </a:cubicBezTo>
                <a:cubicBezTo>
                  <a:pt x="409499" y="720246"/>
                  <a:pt x="400346" y="890485"/>
                  <a:pt x="355630" y="1053919"/>
                </a:cubicBezTo>
                <a:cubicBezTo>
                  <a:pt x="285715" y="780155"/>
                  <a:pt x="210959" y="507689"/>
                  <a:pt x="131364" y="236523"/>
                </a:cubicBezTo>
                <a:cubicBezTo>
                  <a:pt x="118161" y="191558"/>
                  <a:pt x="113027" y="129290"/>
                  <a:pt x="50577" y="143198"/>
                </a:cubicBezTo>
                <a:cubicBezTo>
                  <a:pt x="-12470" y="157242"/>
                  <a:pt x="-3279" y="216354"/>
                  <a:pt x="8446" y="263094"/>
                </a:cubicBezTo>
                <a:cubicBezTo>
                  <a:pt x="43940" y="404564"/>
                  <a:pt x="90024" y="544084"/>
                  <a:pt x="128772" y="684757"/>
                </a:cubicBezTo>
                <a:cubicBezTo>
                  <a:pt x="166036" y="820038"/>
                  <a:pt x="202099" y="955643"/>
                  <a:pt x="236957" y="1091572"/>
                </a:cubicBezTo>
                <a:cubicBezTo>
                  <a:pt x="252616" y="1152628"/>
                  <a:pt x="281531" y="1400183"/>
                  <a:pt x="388193" y="1271824"/>
                </a:cubicBezTo>
                <a:cubicBezTo>
                  <a:pt x="462849" y="1181987"/>
                  <a:pt x="485276" y="1020568"/>
                  <a:pt x="504863" y="909402"/>
                </a:cubicBezTo>
                <a:cubicBezTo>
                  <a:pt x="529163" y="771484"/>
                  <a:pt x="540778" y="631070"/>
                  <a:pt x="574004" y="494803"/>
                </a:cubicBezTo>
                <a:cubicBezTo>
                  <a:pt x="575241" y="655256"/>
                  <a:pt x="582170" y="816046"/>
                  <a:pt x="604136" y="975125"/>
                </a:cubicBezTo>
                <a:cubicBezTo>
                  <a:pt x="613522" y="1043173"/>
                  <a:pt x="625027" y="1339795"/>
                  <a:pt x="745391" y="1256853"/>
                </a:cubicBezTo>
                <a:cubicBezTo>
                  <a:pt x="794464" y="1223043"/>
                  <a:pt x="818465" y="1123043"/>
                  <a:pt x="843860" y="1068779"/>
                </a:cubicBezTo>
                <a:cubicBezTo>
                  <a:pt x="878736" y="994262"/>
                  <a:pt x="913612" y="919746"/>
                  <a:pt x="948488" y="845229"/>
                </a:cubicBezTo>
                <a:cubicBezTo>
                  <a:pt x="1018243" y="696170"/>
                  <a:pt x="1087996" y="547134"/>
                  <a:pt x="1157748" y="398122"/>
                </a:cubicBezTo>
                <a:cubicBezTo>
                  <a:pt x="1180978" y="586423"/>
                  <a:pt x="1206639" y="774517"/>
                  <a:pt x="1240610" y="961223"/>
                </a:cubicBezTo>
                <a:cubicBezTo>
                  <a:pt x="1257080" y="1051741"/>
                  <a:pt x="1275481" y="1141916"/>
                  <a:pt x="1296488" y="1231474"/>
                </a:cubicBezTo>
                <a:cubicBezTo>
                  <a:pt x="1309192" y="1285680"/>
                  <a:pt x="1339526" y="1397462"/>
                  <a:pt x="1413974" y="1319763"/>
                </a:cubicBezTo>
                <a:cubicBezTo>
                  <a:pt x="1458277" y="1273529"/>
                  <a:pt x="1452573" y="1149479"/>
                  <a:pt x="1464648" y="1088092"/>
                </a:cubicBezTo>
                <a:cubicBezTo>
                  <a:pt x="1481578" y="1002001"/>
                  <a:pt x="1502116" y="916717"/>
                  <a:pt x="1526262" y="832241"/>
                </a:cubicBezTo>
                <a:cubicBezTo>
                  <a:pt x="1577535" y="652900"/>
                  <a:pt x="1644666" y="478475"/>
                  <a:pt x="1726863" y="311033"/>
                </a:cubicBezTo>
                <a:cubicBezTo>
                  <a:pt x="1780566" y="478649"/>
                  <a:pt x="1834269" y="646261"/>
                  <a:pt x="1887972" y="813868"/>
                </a:cubicBezTo>
                <a:cubicBezTo>
                  <a:pt x="1906483" y="871638"/>
                  <a:pt x="1954500" y="1194715"/>
                  <a:pt x="2067072" y="1089466"/>
                </a:cubicBezTo>
                <a:cubicBezTo>
                  <a:pt x="2107505" y="1051663"/>
                  <a:pt x="2094354" y="971930"/>
                  <a:pt x="2100077" y="920070"/>
                </a:cubicBezTo>
                <a:cubicBezTo>
                  <a:pt x="2109631" y="833719"/>
                  <a:pt x="2124428" y="748029"/>
                  <a:pt x="2144386" y="663474"/>
                </a:cubicBezTo>
                <a:cubicBezTo>
                  <a:pt x="2181645" y="504832"/>
                  <a:pt x="2237334" y="351093"/>
                  <a:pt x="2310317" y="205388"/>
                </a:cubicBezTo>
                <a:cubicBezTo>
                  <a:pt x="2376062" y="406506"/>
                  <a:pt x="2447122" y="605783"/>
                  <a:pt x="2523499" y="803220"/>
                </a:cubicBezTo>
                <a:cubicBezTo>
                  <a:pt x="2540467" y="847078"/>
                  <a:pt x="2557696" y="890835"/>
                  <a:pt x="2575183" y="934490"/>
                </a:cubicBezTo>
                <a:cubicBezTo>
                  <a:pt x="2586772" y="963420"/>
                  <a:pt x="2601525" y="1035053"/>
                  <a:pt x="2630783" y="1052519"/>
                </a:cubicBezTo>
                <a:cubicBezTo>
                  <a:pt x="2676789" y="1079978"/>
                  <a:pt x="2749669" y="1024878"/>
                  <a:pt x="2727858" y="97186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7"/>
          <p:cNvSpPr txBox="1">
            <a:spLocks noGrp="1"/>
          </p:cNvSpPr>
          <p:nvPr>
            <p:ph type="title"/>
          </p:nvPr>
        </p:nvSpPr>
        <p:spPr>
          <a:xfrm>
            <a:off x="1621367" y="1337567"/>
            <a:ext cx="8949200" cy="830800"/>
          </a:xfrm>
          <a:prstGeom prst="rect">
            <a:avLst/>
          </a:prstGeom>
        </p:spPr>
        <p:txBody>
          <a:bodyPr spcFirstLastPara="1" wrap="square" lIns="0" tIns="0" rIns="0" bIns="0" anchor="b"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63" name="Google Shape;63;p7"/>
          <p:cNvSpPr txBox="1">
            <a:spLocks noGrp="1"/>
          </p:cNvSpPr>
          <p:nvPr>
            <p:ph type="body" idx="1"/>
          </p:nvPr>
        </p:nvSpPr>
        <p:spPr>
          <a:xfrm>
            <a:off x="1578633" y="2484167"/>
            <a:ext cx="2708400" cy="40836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64" name="Google Shape;64;p7"/>
          <p:cNvSpPr txBox="1">
            <a:spLocks noGrp="1"/>
          </p:cNvSpPr>
          <p:nvPr>
            <p:ph type="body" idx="2"/>
          </p:nvPr>
        </p:nvSpPr>
        <p:spPr>
          <a:xfrm>
            <a:off x="4722703" y="2484167"/>
            <a:ext cx="2708400" cy="40836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65" name="Google Shape;65;p7"/>
          <p:cNvSpPr txBox="1">
            <a:spLocks noGrp="1"/>
          </p:cNvSpPr>
          <p:nvPr>
            <p:ph type="body" idx="3"/>
          </p:nvPr>
        </p:nvSpPr>
        <p:spPr>
          <a:xfrm>
            <a:off x="7866772" y="2484167"/>
            <a:ext cx="2708400" cy="4083600"/>
          </a:xfrm>
          <a:prstGeom prst="rect">
            <a:avLst/>
          </a:prstGeom>
        </p:spPr>
        <p:txBody>
          <a:bodyPr spcFirstLastPara="1" wrap="square" lIns="0" tIns="0" rIns="0" bIns="0" anchor="t" anchorCtr="0">
            <a:noAutofit/>
          </a:bodyPr>
          <a:lstStyle>
            <a:lvl1pPr marL="609585" lvl="0" indent="-440256" rtl="0">
              <a:spcBef>
                <a:spcPts val="800"/>
              </a:spcBef>
              <a:spcAft>
                <a:spcPts val="0"/>
              </a:spcAft>
              <a:buSzPts val="1600"/>
              <a:buChar char="✘"/>
              <a:defRPr sz="2133"/>
            </a:lvl1pPr>
            <a:lvl2pPr marL="1219170" lvl="1" indent="-440256" rtl="0">
              <a:spcBef>
                <a:spcPts val="0"/>
              </a:spcBef>
              <a:spcAft>
                <a:spcPts val="0"/>
              </a:spcAft>
              <a:buSzPts val="1600"/>
              <a:buChar char="✗"/>
              <a:defRPr sz="2133"/>
            </a:lvl2pPr>
            <a:lvl3pPr marL="1828754" lvl="2" indent="-440256" rtl="0">
              <a:spcBef>
                <a:spcPts val="0"/>
              </a:spcBef>
              <a:spcAft>
                <a:spcPts val="0"/>
              </a:spcAft>
              <a:buSzPts val="1600"/>
              <a:buChar char="■"/>
              <a:defRPr sz="2133"/>
            </a:lvl3pPr>
            <a:lvl4pPr marL="2438339" lvl="3" indent="-440256" rtl="0">
              <a:spcBef>
                <a:spcPts val="0"/>
              </a:spcBef>
              <a:spcAft>
                <a:spcPts val="0"/>
              </a:spcAft>
              <a:buSzPts val="1600"/>
              <a:buChar char="●"/>
              <a:defRPr sz="2133"/>
            </a:lvl4pPr>
            <a:lvl5pPr marL="3047924" lvl="4" indent="-440256" rtl="0">
              <a:spcBef>
                <a:spcPts val="0"/>
              </a:spcBef>
              <a:spcAft>
                <a:spcPts val="0"/>
              </a:spcAft>
              <a:buSzPts val="1600"/>
              <a:buChar char="○"/>
              <a:defRPr sz="2133"/>
            </a:lvl5pPr>
            <a:lvl6pPr marL="3657509" lvl="5" indent="-440256" rtl="0">
              <a:spcBef>
                <a:spcPts val="0"/>
              </a:spcBef>
              <a:spcAft>
                <a:spcPts val="0"/>
              </a:spcAft>
              <a:buSzPts val="1600"/>
              <a:buChar char="■"/>
              <a:defRPr sz="2133"/>
            </a:lvl6pPr>
            <a:lvl7pPr marL="4267093" lvl="6" indent="-440256" rtl="0">
              <a:spcBef>
                <a:spcPts val="0"/>
              </a:spcBef>
              <a:spcAft>
                <a:spcPts val="0"/>
              </a:spcAft>
              <a:buSzPts val="1600"/>
              <a:buChar char="●"/>
              <a:defRPr sz="2133"/>
            </a:lvl7pPr>
            <a:lvl8pPr marL="4876678" lvl="7" indent="-440256" rtl="0">
              <a:spcBef>
                <a:spcPts val="0"/>
              </a:spcBef>
              <a:spcAft>
                <a:spcPts val="0"/>
              </a:spcAft>
              <a:buSzPts val="1600"/>
              <a:buChar char="○"/>
              <a:defRPr sz="2133"/>
            </a:lvl8pPr>
            <a:lvl9pPr marL="5486263" lvl="8" indent="-440256" rtl="0">
              <a:spcBef>
                <a:spcPts val="0"/>
              </a:spcBef>
              <a:spcAft>
                <a:spcPts val="0"/>
              </a:spcAft>
              <a:buSzPts val="1600"/>
              <a:buChar char="■"/>
              <a:defRPr sz="2133"/>
            </a:lvl9pPr>
          </a:lstStyle>
          <a:p>
            <a:endParaRPr/>
          </a:p>
        </p:txBody>
      </p:sp>
      <p:sp>
        <p:nvSpPr>
          <p:cNvPr id="66" name="Google Shape;66;p7"/>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Tree>
    <p:extLst>
      <p:ext uri="{BB962C8B-B14F-4D97-AF65-F5344CB8AC3E}">
        <p14:creationId xmlns:p14="http://schemas.microsoft.com/office/powerpoint/2010/main" val="18825326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7"/>
        <p:cNvGrpSpPr/>
        <p:nvPr/>
      </p:nvGrpSpPr>
      <p:grpSpPr>
        <a:xfrm>
          <a:off x="0" y="0"/>
          <a:ext cx="0" cy="0"/>
          <a:chOff x="0" y="0"/>
          <a:chExt cx="0" cy="0"/>
        </a:xfrm>
      </p:grpSpPr>
      <p:sp>
        <p:nvSpPr>
          <p:cNvPr id="68" name="Google Shape;68;p8"/>
          <p:cNvSpPr/>
          <p:nvPr/>
        </p:nvSpPr>
        <p:spPr>
          <a:xfrm rot="3886626">
            <a:off x="-616791" y="-117808"/>
            <a:ext cx="2913195" cy="2549859"/>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 name="Google Shape;69;p8"/>
          <p:cNvSpPr/>
          <p:nvPr/>
        </p:nvSpPr>
        <p:spPr>
          <a:xfrm rot="-1859020">
            <a:off x="752060" y="493223"/>
            <a:ext cx="1918835" cy="2387583"/>
          </a:xfrm>
          <a:custGeom>
            <a:avLst/>
            <a:gdLst/>
            <a:ahLst/>
            <a:cxnLst/>
            <a:rect l="l" t="t" r="r" b="b"/>
            <a:pathLst>
              <a:path w="1166698" h="1451708" extrusionOk="0">
                <a:moveTo>
                  <a:pt x="1104371" y="837588"/>
                </a:moveTo>
                <a:cubicBezTo>
                  <a:pt x="1157339" y="839253"/>
                  <a:pt x="1194466" y="769072"/>
                  <a:pt x="1156120" y="730764"/>
                </a:cubicBezTo>
                <a:cubicBezTo>
                  <a:pt x="1131024" y="705703"/>
                  <a:pt x="1056796" y="697790"/>
                  <a:pt x="1025113" y="689689"/>
                </a:cubicBezTo>
                <a:cubicBezTo>
                  <a:pt x="976107" y="677159"/>
                  <a:pt x="926719" y="666291"/>
                  <a:pt x="876948" y="657083"/>
                </a:cubicBezTo>
                <a:cubicBezTo>
                  <a:pt x="677677" y="619877"/>
                  <a:pt x="474788" y="606805"/>
                  <a:pt x="272508" y="599333"/>
                </a:cubicBezTo>
                <a:cubicBezTo>
                  <a:pt x="414956" y="553740"/>
                  <a:pt x="571313" y="560979"/>
                  <a:pt x="717526" y="532275"/>
                </a:cubicBezTo>
                <a:cubicBezTo>
                  <a:pt x="794658" y="517136"/>
                  <a:pt x="1076999" y="472088"/>
                  <a:pt x="1093897" y="375770"/>
                </a:cubicBezTo>
                <a:cubicBezTo>
                  <a:pt x="1113789" y="262426"/>
                  <a:pt x="822127" y="319425"/>
                  <a:pt x="765977" y="325964"/>
                </a:cubicBezTo>
                <a:cubicBezTo>
                  <a:pt x="606897" y="344506"/>
                  <a:pt x="447882" y="374454"/>
                  <a:pt x="287053" y="368537"/>
                </a:cubicBezTo>
                <a:cubicBezTo>
                  <a:pt x="439431" y="292342"/>
                  <a:pt x="597233" y="251823"/>
                  <a:pt x="756649" y="195920"/>
                </a:cubicBezTo>
                <a:cubicBezTo>
                  <a:pt x="814693" y="175563"/>
                  <a:pt x="895694" y="138493"/>
                  <a:pt x="910718" y="70515"/>
                </a:cubicBezTo>
                <a:cubicBezTo>
                  <a:pt x="930876" y="-20754"/>
                  <a:pt x="835343" y="1047"/>
                  <a:pt x="776717" y="5383"/>
                </a:cubicBezTo>
                <a:cubicBezTo>
                  <a:pt x="687594" y="11976"/>
                  <a:pt x="598499" y="18960"/>
                  <a:pt x="509432" y="26335"/>
                </a:cubicBezTo>
                <a:cubicBezTo>
                  <a:pt x="431931" y="32752"/>
                  <a:pt x="306479" y="19855"/>
                  <a:pt x="236334" y="53937"/>
                </a:cubicBezTo>
                <a:cubicBezTo>
                  <a:pt x="208463" y="67482"/>
                  <a:pt x="182471" y="96160"/>
                  <a:pt x="192129" y="129919"/>
                </a:cubicBezTo>
                <a:cubicBezTo>
                  <a:pt x="204289" y="172414"/>
                  <a:pt x="242686" y="162822"/>
                  <a:pt x="276281" y="161610"/>
                </a:cubicBezTo>
                <a:cubicBezTo>
                  <a:pt x="372209" y="158143"/>
                  <a:pt x="468786" y="144812"/>
                  <a:pt x="564475" y="137119"/>
                </a:cubicBezTo>
                <a:cubicBezTo>
                  <a:pt x="412228" y="187543"/>
                  <a:pt x="265424" y="253112"/>
                  <a:pt x="126269" y="332840"/>
                </a:cubicBezTo>
                <a:cubicBezTo>
                  <a:pt x="90944" y="353093"/>
                  <a:pt x="24111" y="392030"/>
                  <a:pt x="52047" y="444674"/>
                </a:cubicBezTo>
                <a:cubicBezTo>
                  <a:pt x="77365" y="492392"/>
                  <a:pt x="227551" y="483676"/>
                  <a:pt x="273435" y="484376"/>
                </a:cubicBezTo>
                <a:cubicBezTo>
                  <a:pt x="220065" y="499314"/>
                  <a:pt x="-60435" y="618289"/>
                  <a:pt x="47225" y="703305"/>
                </a:cubicBezTo>
                <a:cubicBezTo>
                  <a:pt x="88559" y="735949"/>
                  <a:pt x="224823" y="715074"/>
                  <a:pt x="277084" y="717213"/>
                </a:cubicBezTo>
                <a:cubicBezTo>
                  <a:pt x="367380" y="720900"/>
                  <a:pt x="457637" y="725897"/>
                  <a:pt x="547655" y="733998"/>
                </a:cubicBezTo>
                <a:cubicBezTo>
                  <a:pt x="432420" y="747080"/>
                  <a:pt x="319072" y="773366"/>
                  <a:pt x="209844" y="812339"/>
                </a:cubicBezTo>
                <a:cubicBezTo>
                  <a:pt x="152455" y="833395"/>
                  <a:pt x="3869" y="871742"/>
                  <a:pt x="78" y="949979"/>
                </a:cubicBezTo>
                <a:cubicBezTo>
                  <a:pt x="-4226" y="1038941"/>
                  <a:pt x="171193" y="998229"/>
                  <a:pt x="226618" y="998585"/>
                </a:cubicBezTo>
                <a:cubicBezTo>
                  <a:pt x="358205" y="999423"/>
                  <a:pt x="489566" y="1006593"/>
                  <a:pt x="620703" y="1020095"/>
                </a:cubicBezTo>
                <a:lnTo>
                  <a:pt x="343859" y="1065701"/>
                </a:lnTo>
                <a:cubicBezTo>
                  <a:pt x="293567" y="1073983"/>
                  <a:pt x="218970" y="1068449"/>
                  <a:pt x="193776" y="1122952"/>
                </a:cubicBezTo>
                <a:cubicBezTo>
                  <a:pt x="159896" y="1196238"/>
                  <a:pt x="239990" y="1199050"/>
                  <a:pt x="288304" y="1207126"/>
                </a:cubicBezTo>
                <a:lnTo>
                  <a:pt x="693829" y="1274915"/>
                </a:lnTo>
                <a:cubicBezTo>
                  <a:pt x="633090" y="1284831"/>
                  <a:pt x="504240" y="1280385"/>
                  <a:pt x="458545" y="1324364"/>
                </a:cubicBezTo>
                <a:cubicBezTo>
                  <a:pt x="416096" y="1365193"/>
                  <a:pt x="436721" y="1406761"/>
                  <a:pt x="481807" y="1429710"/>
                </a:cubicBezTo>
                <a:cubicBezTo>
                  <a:pt x="540629" y="1459645"/>
                  <a:pt x="629803" y="1468154"/>
                  <a:pt x="683076" y="1426418"/>
                </a:cubicBezTo>
                <a:lnTo>
                  <a:pt x="693220" y="1408239"/>
                </a:lnTo>
                <a:cubicBezTo>
                  <a:pt x="691327" y="1385228"/>
                  <a:pt x="703536" y="1376803"/>
                  <a:pt x="729848" y="1382964"/>
                </a:cubicBezTo>
                <a:cubicBezTo>
                  <a:pt x="766793" y="1367650"/>
                  <a:pt x="820934" y="1368097"/>
                  <a:pt x="860544" y="1361635"/>
                </a:cubicBezTo>
                <a:cubicBezTo>
                  <a:pt x="920823" y="1351797"/>
                  <a:pt x="1017030" y="1355505"/>
                  <a:pt x="1070673" y="1324837"/>
                </a:cubicBezTo>
                <a:cubicBezTo>
                  <a:pt x="1105855" y="1304746"/>
                  <a:pt x="1127621" y="1251267"/>
                  <a:pt x="1092185" y="1222155"/>
                </a:cubicBezTo>
                <a:cubicBezTo>
                  <a:pt x="1051435" y="1188675"/>
                  <a:pt x="922048" y="1190891"/>
                  <a:pt x="872393" y="1182622"/>
                </a:cubicBezTo>
                <a:lnTo>
                  <a:pt x="601180" y="1137256"/>
                </a:lnTo>
                <a:lnTo>
                  <a:pt x="936334" y="1082045"/>
                </a:lnTo>
                <a:cubicBezTo>
                  <a:pt x="979858" y="1074878"/>
                  <a:pt x="1108889" y="1042376"/>
                  <a:pt x="1044312" y="968747"/>
                </a:cubicBezTo>
                <a:cubicBezTo>
                  <a:pt x="1020517" y="941618"/>
                  <a:pt x="933320" y="941716"/>
                  <a:pt x="899997" y="936343"/>
                </a:cubicBezTo>
                <a:cubicBezTo>
                  <a:pt x="841490" y="926881"/>
                  <a:pt x="782803" y="918642"/>
                  <a:pt x="723936" y="911625"/>
                </a:cubicBezTo>
                <a:cubicBezTo>
                  <a:pt x="600353" y="896901"/>
                  <a:pt x="476300" y="887594"/>
                  <a:pt x="351779" y="883706"/>
                </a:cubicBezTo>
                <a:cubicBezTo>
                  <a:pt x="597012" y="821094"/>
                  <a:pt x="853485" y="829701"/>
                  <a:pt x="1104371" y="83758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 name="Google Shape;70;p8"/>
          <p:cNvSpPr txBox="1">
            <a:spLocks noGrp="1"/>
          </p:cNvSpPr>
          <p:nvPr>
            <p:ph type="title"/>
          </p:nvPr>
        </p:nvSpPr>
        <p:spPr>
          <a:xfrm>
            <a:off x="1621367" y="1337567"/>
            <a:ext cx="8949200" cy="830800"/>
          </a:xfrm>
          <a:prstGeom prst="rect">
            <a:avLst/>
          </a:prstGeom>
        </p:spPr>
        <p:txBody>
          <a:bodyPr spcFirstLastPara="1" wrap="square" lIns="0" tIns="0" rIns="0" bIns="0" anchor="b" anchorCtr="0">
            <a:noAutofit/>
          </a:bodyPr>
          <a:lstStyle>
            <a:lvl1pPr lvl="0">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a:p>
        </p:txBody>
      </p:sp>
      <p:sp>
        <p:nvSpPr>
          <p:cNvPr id="71" name="Google Shape;71;p8"/>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
        <p:nvSpPr>
          <p:cNvPr id="72" name="Google Shape;72;p8"/>
          <p:cNvSpPr/>
          <p:nvPr/>
        </p:nvSpPr>
        <p:spPr>
          <a:xfrm>
            <a:off x="840233" y="5715166"/>
            <a:ext cx="2774257" cy="2470820"/>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 name="Google Shape;73;p8"/>
          <p:cNvSpPr/>
          <p:nvPr/>
        </p:nvSpPr>
        <p:spPr>
          <a:xfrm>
            <a:off x="-436100" y="5715169"/>
            <a:ext cx="2057451" cy="20284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 name="Google Shape;74;p8"/>
          <p:cNvSpPr/>
          <p:nvPr/>
        </p:nvSpPr>
        <p:spPr>
          <a:xfrm rot="10039177">
            <a:off x="8278272" y="5727479"/>
            <a:ext cx="3547736" cy="1737647"/>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 name="Google Shape;75;p8"/>
          <p:cNvSpPr/>
          <p:nvPr/>
        </p:nvSpPr>
        <p:spPr>
          <a:xfrm>
            <a:off x="10435001" y="598166"/>
            <a:ext cx="2476468" cy="2309599"/>
          </a:xfrm>
          <a:custGeom>
            <a:avLst/>
            <a:gdLst/>
            <a:ahLst/>
            <a:cxnLst/>
            <a:rect l="l" t="t" r="r" b="b"/>
            <a:pathLst>
              <a:path w="1445409" h="1348015" extrusionOk="0">
                <a:moveTo>
                  <a:pt x="492691" y="421259"/>
                </a:moveTo>
                <a:cubicBezTo>
                  <a:pt x="546736" y="374376"/>
                  <a:pt x="506550" y="328822"/>
                  <a:pt x="452240" y="325297"/>
                </a:cubicBezTo>
                <a:cubicBezTo>
                  <a:pt x="437703" y="338522"/>
                  <a:pt x="422750" y="340218"/>
                  <a:pt x="407380" y="330384"/>
                </a:cubicBezTo>
                <a:cubicBezTo>
                  <a:pt x="394322" y="328376"/>
                  <a:pt x="380960" y="330411"/>
                  <a:pt x="369093" y="336217"/>
                </a:cubicBezTo>
                <a:cubicBezTo>
                  <a:pt x="343775" y="347837"/>
                  <a:pt x="325854" y="378907"/>
                  <a:pt x="318620" y="404493"/>
                </a:cubicBezTo>
                <a:cubicBezTo>
                  <a:pt x="300510" y="468556"/>
                  <a:pt x="338610" y="526138"/>
                  <a:pt x="406304" y="529061"/>
                </a:cubicBezTo>
                <a:cubicBezTo>
                  <a:pt x="452084" y="531070"/>
                  <a:pt x="546853" y="474829"/>
                  <a:pt x="492691" y="421259"/>
                </a:cubicBezTo>
                <a:close/>
                <a:moveTo>
                  <a:pt x="806093" y="553403"/>
                </a:moveTo>
                <a:cubicBezTo>
                  <a:pt x="864032" y="564265"/>
                  <a:pt x="924124" y="521524"/>
                  <a:pt x="930392" y="462341"/>
                </a:cubicBezTo>
                <a:cubicBezTo>
                  <a:pt x="934747" y="421194"/>
                  <a:pt x="911524" y="390637"/>
                  <a:pt x="888008" y="360229"/>
                </a:cubicBezTo>
                <a:cubicBezTo>
                  <a:pt x="878512" y="347947"/>
                  <a:pt x="852689" y="315763"/>
                  <a:pt x="837541" y="307306"/>
                </a:cubicBezTo>
                <a:cubicBezTo>
                  <a:pt x="745236" y="255777"/>
                  <a:pt x="651032" y="524324"/>
                  <a:pt x="806093" y="553403"/>
                </a:cubicBezTo>
                <a:close/>
                <a:moveTo>
                  <a:pt x="1083826" y="830258"/>
                </a:moveTo>
                <a:cubicBezTo>
                  <a:pt x="1079801" y="791969"/>
                  <a:pt x="1070117" y="727213"/>
                  <a:pt x="1030106" y="713603"/>
                </a:cubicBezTo>
                <a:cubicBezTo>
                  <a:pt x="977941" y="695852"/>
                  <a:pt x="917837" y="748911"/>
                  <a:pt x="900705" y="794225"/>
                </a:cubicBezTo>
                <a:cubicBezTo>
                  <a:pt x="846674" y="937153"/>
                  <a:pt x="1095414" y="940497"/>
                  <a:pt x="1083826" y="830258"/>
                </a:cubicBezTo>
                <a:close/>
                <a:moveTo>
                  <a:pt x="1153723" y="365685"/>
                </a:moveTo>
                <a:cubicBezTo>
                  <a:pt x="1227757" y="443844"/>
                  <a:pt x="1373575" y="337889"/>
                  <a:pt x="1313756" y="244001"/>
                </a:cubicBezTo>
                <a:cubicBezTo>
                  <a:pt x="1284024" y="197339"/>
                  <a:pt x="1207625" y="187534"/>
                  <a:pt x="1172242" y="234928"/>
                </a:cubicBezTo>
                <a:cubicBezTo>
                  <a:pt x="1156005" y="256658"/>
                  <a:pt x="1134000" y="344869"/>
                  <a:pt x="1153698" y="365685"/>
                </a:cubicBezTo>
                <a:close/>
                <a:moveTo>
                  <a:pt x="879329" y="119990"/>
                </a:moveTo>
                <a:cubicBezTo>
                  <a:pt x="929335" y="186030"/>
                  <a:pt x="1042129" y="103270"/>
                  <a:pt x="1010012" y="32615"/>
                </a:cubicBezTo>
                <a:cubicBezTo>
                  <a:pt x="971816" y="-51422"/>
                  <a:pt x="822401" y="44832"/>
                  <a:pt x="879329" y="119990"/>
                </a:cubicBezTo>
                <a:close/>
                <a:moveTo>
                  <a:pt x="523622" y="127566"/>
                </a:moveTo>
                <a:cubicBezTo>
                  <a:pt x="522857" y="127800"/>
                  <a:pt x="557437" y="154870"/>
                  <a:pt x="565559" y="156471"/>
                </a:cubicBezTo>
                <a:cubicBezTo>
                  <a:pt x="587395" y="160774"/>
                  <a:pt x="606490" y="152505"/>
                  <a:pt x="622597" y="138039"/>
                </a:cubicBezTo>
                <a:cubicBezTo>
                  <a:pt x="666672" y="98383"/>
                  <a:pt x="639345" y="41475"/>
                  <a:pt x="595666" y="13140"/>
                </a:cubicBezTo>
                <a:cubicBezTo>
                  <a:pt x="560846" y="-9439"/>
                  <a:pt x="521859" y="-469"/>
                  <a:pt x="490417" y="26446"/>
                </a:cubicBezTo>
                <a:cubicBezTo>
                  <a:pt x="450398" y="60671"/>
                  <a:pt x="448746" y="150612"/>
                  <a:pt x="523622" y="127566"/>
                </a:cubicBezTo>
                <a:close/>
                <a:moveTo>
                  <a:pt x="1427224" y="708794"/>
                </a:moveTo>
                <a:cubicBezTo>
                  <a:pt x="1434178" y="634064"/>
                  <a:pt x="1341050" y="658957"/>
                  <a:pt x="1307585" y="686759"/>
                </a:cubicBezTo>
                <a:cubicBezTo>
                  <a:pt x="1271567" y="716669"/>
                  <a:pt x="1247578" y="769125"/>
                  <a:pt x="1256166" y="816000"/>
                </a:cubicBezTo>
                <a:cubicBezTo>
                  <a:pt x="1289651" y="998565"/>
                  <a:pt x="1512373" y="774315"/>
                  <a:pt x="1427224" y="708794"/>
                </a:cubicBezTo>
                <a:close/>
                <a:moveTo>
                  <a:pt x="1181737" y="1055117"/>
                </a:moveTo>
                <a:cubicBezTo>
                  <a:pt x="1114776" y="1051559"/>
                  <a:pt x="1076540" y="1066018"/>
                  <a:pt x="1070292" y="1134780"/>
                </a:cubicBezTo>
                <a:cubicBezTo>
                  <a:pt x="1065670" y="1185693"/>
                  <a:pt x="1064543" y="1219899"/>
                  <a:pt x="1124971" y="1237274"/>
                </a:cubicBezTo>
                <a:cubicBezTo>
                  <a:pt x="1250274" y="1273295"/>
                  <a:pt x="1271132" y="1059868"/>
                  <a:pt x="1181763" y="1055117"/>
                </a:cubicBezTo>
                <a:close/>
                <a:moveTo>
                  <a:pt x="732396" y="1179401"/>
                </a:moveTo>
                <a:cubicBezTo>
                  <a:pt x="721326" y="1189770"/>
                  <a:pt x="679246" y="1175058"/>
                  <a:pt x="656710" y="1194683"/>
                </a:cubicBezTo>
                <a:cubicBezTo>
                  <a:pt x="638768" y="1211590"/>
                  <a:pt x="628956" y="1235391"/>
                  <a:pt x="629772" y="1260029"/>
                </a:cubicBezTo>
                <a:cubicBezTo>
                  <a:pt x="631860" y="1326295"/>
                  <a:pt x="702678" y="1364435"/>
                  <a:pt x="761467" y="1341577"/>
                </a:cubicBezTo>
                <a:cubicBezTo>
                  <a:pt x="880171" y="1295421"/>
                  <a:pt x="820541" y="1096925"/>
                  <a:pt x="732423" y="1179401"/>
                </a:cubicBezTo>
                <a:close/>
                <a:moveTo>
                  <a:pt x="666147" y="797511"/>
                </a:moveTo>
                <a:cubicBezTo>
                  <a:pt x="619045" y="714984"/>
                  <a:pt x="442154" y="856720"/>
                  <a:pt x="477628" y="933744"/>
                </a:cubicBezTo>
                <a:cubicBezTo>
                  <a:pt x="526973" y="1040905"/>
                  <a:pt x="725468" y="901457"/>
                  <a:pt x="666147" y="797511"/>
                </a:cubicBezTo>
                <a:close/>
                <a:moveTo>
                  <a:pt x="224876" y="726668"/>
                </a:moveTo>
                <a:cubicBezTo>
                  <a:pt x="153539" y="650557"/>
                  <a:pt x="11694" y="902481"/>
                  <a:pt x="177748" y="925099"/>
                </a:cubicBezTo>
                <a:cubicBezTo>
                  <a:pt x="298255" y="941515"/>
                  <a:pt x="318212" y="719377"/>
                  <a:pt x="224876" y="726668"/>
                </a:cubicBezTo>
                <a:close/>
                <a:moveTo>
                  <a:pt x="389620" y="1116932"/>
                </a:moveTo>
                <a:cubicBezTo>
                  <a:pt x="327863" y="1101682"/>
                  <a:pt x="237470" y="1169608"/>
                  <a:pt x="295092" y="1232129"/>
                </a:cubicBezTo>
                <a:cubicBezTo>
                  <a:pt x="371640" y="1315187"/>
                  <a:pt x="485089" y="1140515"/>
                  <a:pt x="389627" y="1116932"/>
                </a:cubicBezTo>
                <a:close/>
                <a:moveTo>
                  <a:pt x="161057" y="487078"/>
                </a:moveTo>
                <a:cubicBezTo>
                  <a:pt x="183374" y="457480"/>
                  <a:pt x="208373" y="385089"/>
                  <a:pt x="166748" y="360118"/>
                </a:cubicBezTo>
                <a:cubicBezTo>
                  <a:pt x="135896" y="341603"/>
                  <a:pt x="54616" y="373333"/>
                  <a:pt x="32487" y="391738"/>
                </a:cubicBezTo>
                <a:cubicBezTo>
                  <a:pt x="-65321" y="473164"/>
                  <a:pt x="81391" y="592716"/>
                  <a:pt x="161057" y="487078"/>
                </a:cubicBezTo>
                <a:close/>
                <a:moveTo>
                  <a:pt x="76699" y="484486"/>
                </a:moveTo>
                <a:cubicBezTo>
                  <a:pt x="84953" y="481244"/>
                  <a:pt x="92788" y="477021"/>
                  <a:pt x="100032" y="471906"/>
                </a:cubicBezTo>
                <a:cubicBezTo>
                  <a:pt x="93565" y="478172"/>
                  <a:pt x="85489" y="482526"/>
                  <a:pt x="76699" y="484486"/>
                </a:cubicBezTo>
                <a:close/>
                <a:moveTo>
                  <a:pt x="254484" y="173049"/>
                </a:moveTo>
                <a:cubicBezTo>
                  <a:pt x="323242" y="173049"/>
                  <a:pt x="356337" y="56199"/>
                  <a:pt x="274351" y="56199"/>
                </a:cubicBezTo>
                <a:cubicBezTo>
                  <a:pt x="205587" y="56173"/>
                  <a:pt x="172491" y="173023"/>
                  <a:pt x="254484" y="17302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8809106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6"/>
        <p:cNvGrpSpPr/>
        <p:nvPr/>
      </p:nvGrpSpPr>
      <p:grpSpPr>
        <a:xfrm>
          <a:off x="0" y="0"/>
          <a:ext cx="0" cy="0"/>
          <a:chOff x="0" y="0"/>
          <a:chExt cx="0" cy="0"/>
        </a:xfrm>
      </p:grpSpPr>
      <p:sp>
        <p:nvSpPr>
          <p:cNvPr id="77" name="Google Shape;77;p9"/>
          <p:cNvSpPr/>
          <p:nvPr/>
        </p:nvSpPr>
        <p:spPr>
          <a:xfrm>
            <a:off x="-838196" y="-128595"/>
            <a:ext cx="4546213" cy="1150369"/>
          </a:xfrm>
          <a:custGeom>
            <a:avLst/>
            <a:gdLst/>
            <a:ahLst/>
            <a:cxnLst/>
            <a:rect l="l" t="t" r="r" b="b"/>
            <a:pathLst>
              <a:path w="2638035" h="667526" extrusionOk="0">
                <a:moveTo>
                  <a:pt x="2614056" y="386173"/>
                </a:moveTo>
                <a:cubicBezTo>
                  <a:pt x="2582330" y="367859"/>
                  <a:pt x="2547380" y="355809"/>
                  <a:pt x="2511108" y="350678"/>
                </a:cubicBezTo>
                <a:cubicBezTo>
                  <a:pt x="2532912" y="324404"/>
                  <a:pt x="2525140" y="291132"/>
                  <a:pt x="2535271" y="268099"/>
                </a:cubicBezTo>
                <a:cubicBezTo>
                  <a:pt x="2546231" y="243173"/>
                  <a:pt x="2566966" y="212876"/>
                  <a:pt x="2577557" y="192273"/>
                </a:cubicBezTo>
                <a:cubicBezTo>
                  <a:pt x="2607425" y="134179"/>
                  <a:pt x="2605040" y="100005"/>
                  <a:pt x="2530948" y="82747"/>
                </a:cubicBezTo>
                <a:cubicBezTo>
                  <a:pt x="2625295" y="-34453"/>
                  <a:pt x="2357434" y="6215"/>
                  <a:pt x="2316521" y="9280"/>
                </a:cubicBezTo>
                <a:cubicBezTo>
                  <a:pt x="2196974" y="18245"/>
                  <a:pt x="2077344" y="26022"/>
                  <a:pt x="1957632" y="32611"/>
                </a:cubicBezTo>
                <a:cubicBezTo>
                  <a:pt x="1700276" y="46752"/>
                  <a:pt x="1442701" y="55413"/>
                  <a:pt x="1184908" y="58593"/>
                </a:cubicBezTo>
                <a:cubicBezTo>
                  <a:pt x="935792" y="61639"/>
                  <a:pt x="686680" y="59500"/>
                  <a:pt x="437573" y="52177"/>
                </a:cubicBezTo>
                <a:cubicBezTo>
                  <a:pt x="373888" y="50306"/>
                  <a:pt x="310213" y="48100"/>
                  <a:pt x="246545" y="45560"/>
                </a:cubicBezTo>
                <a:cubicBezTo>
                  <a:pt x="207137" y="43991"/>
                  <a:pt x="146670" y="27835"/>
                  <a:pt x="111299" y="48424"/>
                </a:cubicBezTo>
                <a:cubicBezTo>
                  <a:pt x="49237" y="84574"/>
                  <a:pt x="71333" y="155650"/>
                  <a:pt x="138418" y="158637"/>
                </a:cubicBezTo>
                <a:cubicBezTo>
                  <a:pt x="99716" y="164742"/>
                  <a:pt x="46158" y="162228"/>
                  <a:pt x="23233" y="200439"/>
                </a:cubicBezTo>
                <a:cubicBezTo>
                  <a:pt x="9829" y="222772"/>
                  <a:pt x="11177" y="257529"/>
                  <a:pt x="33189" y="274081"/>
                </a:cubicBezTo>
                <a:cubicBezTo>
                  <a:pt x="8053" y="287639"/>
                  <a:pt x="-8294" y="323478"/>
                  <a:pt x="4404" y="350503"/>
                </a:cubicBezTo>
                <a:cubicBezTo>
                  <a:pt x="22649" y="389343"/>
                  <a:pt x="69654" y="380405"/>
                  <a:pt x="105893" y="381131"/>
                </a:cubicBezTo>
                <a:cubicBezTo>
                  <a:pt x="78554" y="411630"/>
                  <a:pt x="85431" y="461008"/>
                  <a:pt x="129493" y="470100"/>
                </a:cubicBezTo>
                <a:cubicBezTo>
                  <a:pt x="30324" y="574221"/>
                  <a:pt x="252722" y="571545"/>
                  <a:pt x="300291" y="574662"/>
                </a:cubicBezTo>
                <a:cubicBezTo>
                  <a:pt x="419601" y="582478"/>
                  <a:pt x="538942" y="589806"/>
                  <a:pt x="658312" y="596645"/>
                </a:cubicBezTo>
                <a:cubicBezTo>
                  <a:pt x="914956" y="611335"/>
                  <a:pt x="1171711" y="623813"/>
                  <a:pt x="1428580" y="634079"/>
                </a:cubicBezTo>
                <a:cubicBezTo>
                  <a:pt x="1676698" y="643964"/>
                  <a:pt x="1924882" y="651741"/>
                  <a:pt x="2173134" y="657409"/>
                </a:cubicBezTo>
                <a:cubicBezTo>
                  <a:pt x="2236097" y="658844"/>
                  <a:pt x="2299066" y="660140"/>
                  <a:pt x="2362042" y="661298"/>
                </a:cubicBezTo>
                <a:cubicBezTo>
                  <a:pt x="2407880" y="662147"/>
                  <a:pt x="2474480" y="677060"/>
                  <a:pt x="2517388" y="661298"/>
                </a:cubicBezTo>
                <a:cubicBezTo>
                  <a:pt x="2542524" y="652043"/>
                  <a:pt x="2566299" y="628136"/>
                  <a:pt x="2567206" y="599620"/>
                </a:cubicBezTo>
                <a:cubicBezTo>
                  <a:pt x="2567939" y="576639"/>
                  <a:pt x="2558184" y="577792"/>
                  <a:pt x="2552357" y="558829"/>
                </a:cubicBezTo>
                <a:lnTo>
                  <a:pt x="2537818" y="550625"/>
                </a:lnTo>
                <a:cubicBezTo>
                  <a:pt x="2546054" y="533870"/>
                  <a:pt x="2545541" y="514141"/>
                  <a:pt x="2536444" y="497838"/>
                </a:cubicBezTo>
                <a:cubicBezTo>
                  <a:pt x="2581900" y="495376"/>
                  <a:pt x="2691492" y="432621"/>
                  <a:pt x="2614056" y="38617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 name="Google Shape;78;p9"/>
          <p:cNvSpPr/>
          <p:nvPr/>
        </p:nvSpPr>
        <p:spPr>
          <a:xfrm>
            <a:off x="1321600" y="-580764"/>
            <a:ext cx="2057299" cy="1918675"/>
          </a:xfrm>
          <a:custGeom>
            <a:avLst/>
            <a:gdLst/>
            <a:ahLst/>
            <a:cxnLst/>
            <a:rect l="l" t="t" r="r" b="b"/>
            <a:pathLst>
              <a:path w="1445409" h="1348015" extrusionOk="0">
                <a:moveTo>
                  <a:pt x="492691" y="421259"/>
                </a:moveTo>
                <a:cubicBezTo>
                  <a:pt x="546736" y="374376"/>
                  <a:pt x="506550" y="328822"/>
                  <a:pt x="452240" y="325297"/>
                </a:cubicBezTo>
                <a:cubicBezTo>
                  <a:pt x="437703" y="338522"/>
                  <a:pt x="422750" y="340218"/>
                  <a:pt x="407380" y="330384"/>
                </a:cubicBezTo>
                <a:cubicBezTo>
                  <a:pt x="394322" y="328376"/>
                  <a:pt x="380960" y="330411"/>
                  <a:pt x="369093" y="336217"/>
                </a:cubicBezTo>
                <a:cubicBezTo>
                  <a:pt x="343775" y="347837"/>
                  <a:pt x="325854" y="378907"/>
                  <a:pt x="318620" y="404493"/>
                </a:cubicBezTo>
                <a:cubicBezTo>
                  <a:pt x="300510" y="468556"/>
                  <a:pt x="338610" y="526138"/>
                  <a:pt x="406304" y="529061"/>
                </a:cubicBezTo>
                <a:cubicBezTo>
                  <a:pt x="452084" y="531070"/>
                  <a:pt x="546853" y="474829"/>
                  <a:pt x="492691" y="421259"/>
                </a:cubicBezTo>
                <a:close/>
                <a:moveTo>
                  <a:pt x="806093" y="553403"/>
                </a:moveTo>
                <a:cubicBezTo>
                  <a:pt x="864032" y="564265"/>
                  <a:pt x="924124" y="521524"/>
                  <a:pt x="930392" y="462341"/>
                </a:cubicBezTo>
                <a:cubicBezTo>
                  <a:pt x="934747" y="421194"/>
                  <a:pt x="911524" y="390637"/>
                  <a:pt x="888008" y="360229"/>
                </a:cubicBezTo>
                <a:cubicBezTo>
                  <a:pt x="878512" y="347947"/>
                  <a:pt x="852689" y="315763"/>
                  <a:pt x="837541" y="307306"/>
                </a:cubicBezTo>
                <a:cubicBezTo>
                  <a:pt x="745236" y="255777"/>
                  <a:pt x="651032" y="524324"/>
                  <a:pt x="806093" y="553403"/>
                </a:cubicBezTo>
                <a:close/>
                <a:moveTo>
                  <a:pt x="1083826" y="830258"/>
                </a:moveTo>
                <a:cubicBezTo>
                  <a:pt x="1079801" y="791969"/>
                  <a:pt x="1070117" y="727213"/>
                  <a:pt x="1030106" y="713603"/>
                </a:cubicBezTo>
                <a:cubicBezTo>
                  <a:pt x="977941" y="695852"/>
                  <a:pt x="917837" y="748911"/>
                  <a:pt x="900705" y="794225"/>
                </a:cubicBezTo>
                <a:cubicBezTo>
                  <a:pt x="846674" y="937153"/>
                  <a:pt x="1095414" y="940497"/>
                  <a:pt x="1083826" y="830258"/>
                </a:cubicBezTo>
                <a:close/>
                <a:moveTo>
                  <a:pt x="1153723" y="365685"/>
                </a:moveTo>
                <a:cubicBezTo>
                  <a:pt x="1227757" y="443844"/>
                  <a:pt x="1373575" y="337889"/>
                  <a:pt x="1313756" y="244001"/>
                </a:cubicBezTo>
                <a:cubicBezTo>
                  <a:pt x="1284024" y="197339"/>
                  <a:pt x="1207625" y="187534"/>
                  <a:pt x="1172242" y="234928"/>
                </a:cubicBezTo>
                <a:cubicBezTo>
                  <a:pt x="1156005" y="256658"/>
                  <a:pt x="1134000" y="344869"/>
                  <a:pt x="1153698" y="365685"/>
                </a:cubicBezTo>
                <a:close/>
                <a:moveTo>
                  <a:pt x="879329" y="119990"/>
                </a:moveTo>
                <a:cubicBezTo>
                  <a:pt x="929335" y="186030"/>
                  <a:pt x="1042129" y="103270"/>
                  <a:pt x="1010012" y="32615"/>
                </a:cubicBezTo>
                <a:cubicBezTo>
                  <a:pt x="971816" y="-51422"/>
                  <a:pt x="822401" y="44832"/>
                  <a:pt x="879329" y="119990"/>
                </a:cubicBezTo>
                <a:close/>
                <a:moveTo>
                  <a:pt x="523622" y="127566"/>
                </a:moveTo>
                <a:cubicBezTo>
                  <a:pt x="522857" y="127800"/>
                  <a:pt x="557437" y="154870"/>
                  <a:pt x="565559" y="156471"/>
                </a:cubicBezTo>
                <a:cubicBezTo>
                  <a:pt x="587395" y="160774"/>
                  <a:pt x="606490" y="152505"/>
                  <a:pt x="622597" y="138039"/>
                </a:cubicBezTo>
                <a:cubicBezTo>
                  <a:pt x="666672" y="98383"/>
                  <a:pt x="639345" y="41475"/>
                  <a:pt x="595666" y="13140"/>
                </a:cubicBezTo>
                <a:cubicBezTo>
                  <a:pt x="560846" y="-9439"/>
                  <a:pt x="521859" y="-469"/>
                  <a:pt x="490417" y="26446"/>
                </a:cubicBezTo>
                <a:cubicBezTo>
                  <a:pt x="450398" y="60671"/>
                  <a:pt x="448746" y="150612"/>
                  <a:pt x="523622" y="127566"/>
                </a:cubicBezTo>
                <a:close/>
                <a:moveTo>
                  <a:pt x="1427224" y="708794"/>
                </a:moveTo>
                <a:cubicBezTo>
                  <a:pt x="1434178" y="634064"/>
                  <a:pt x="1341050" y="658957"/>
                  <a:pt x="1307585" y="686759"/>
                </a:cubicBezTo>
                <a:cubicBezTo>
                  <a:pt x="1271567" y="716669"/>
                  <a:pt x="1247578" y="769125"/>
                  <a:pt x="1256166" y="816000"/>
                </a:cubicBezTo>
                <a:cubicBezTo>
                  <a:pt x="1289651" y="998565"/>
                  <a:pt x="1512373" y="774315"/>
                  <a:pt x="1427224" y="708794"/>
                </a:cubicBezTo>
                <a:close/>
                <a:moveTo>
                  <a:pt x="1181737" y="1055117"/>
                </a:moveTo>
                <a:cubicBezTo>
                  <a:pt x="1114776" y="1051559"/>
                  <a:pt x="1076540" y="1066018"/>
                  <a:pt x="1070292" y="1134780"/>
                </a:cubicBezTo>
                <a:cubicBezTo>
                  <a:pt x="1065670" y="1185693"/>
                  <a:pt x="1064543" y="1219899"/>
                  <a:pt x="1124971" y="1237274"/>
                </a:cubicBezTo>
                <a:cubicBezTo>
                  <a:pt x="1250274" y="1273295"/>
                  <a:pt x="1271132" y="1059868"/>
                  <a:pt x="1181763" y="1055117"/>
                </a:cubicBezTo>
                <a:close/>
                <a:moveTo>
                  <a:pt x="732396" y="1179401"/>
                </a:moveTo>
                <a:cubicBezTo>
                  <a:pt x="721326" y="1189770"/>
                  <a:pt x="679246" y="1175058"/>
                  <a:pt x="656710" y="1194683"/>
                </a:cubicBezTo>
                <a:cubicBezTo>
                  <a:pt x="638768" y="1211590"/>
                  <a:pt x="628956" y="1235391"/>
                  <a:pt x="629772" y="1260029"/>
                </a:cubicBezTo>
                <a:cubicBezTo>
                  <a:pt x="631860" y="1326295"/>
                  <a:pt x="702678" y="1364435"/>
                  <a:pt x="761467" y="1341577"/>
                </a:cubicBezTo>
                <a:cubicBezTo>
                  <a:pt x="880171" y="1295421"/>
                  <a:pt x="820541" y="1096925"/>
                  <a:pt x="732423" y="1179401"/>
                </a:cubicBezTo>
                <a:close/>
                <a:moveTo>
                  <a:pt x="666147" y="797511"/>
                </a:moveTo>
                <a:cubicBezTo>
                  <a:pt x="619045" y="714984"/>
                  <a:pt x="442154" y="856720"/>
                  <a:pt x="477628" y="933744"/>
                </a:cubicBezTo>
                <a:cubicBezTo>
                  <a:pt x="526973" y="1040905"/>
                  <a:pt x="725468" y="901457"/>
                  <a:pt x="666147" y="797511"/>
                </a:cubicBezTo>
                <a:close/>
                <a:moveTo>
                  <a:pt x="224876" y="726668"/>
                </a:moveTo>
                <a:cubicBezTo>
                  <a:pt x="153539" y="650557"/>
                  <a:pt x="11694" y="902481"/>
                  <a:pt x="177748" y="925099"/>
                </a:cubicBezTo>
                <a:cubicBezTo>
                  <a:pt x="298255" y="941515"/>
                  <a:pt x="318212" y="719377"/>
                  <a:pt x="224876" y="726668"/>
                </a:cubicBezTo>
                <a:close/>
                <a:moveTo>
                  <a:pt x="389620" y="1116932"/>
                </a:moveTo>
                <a:cubicBezTo>
                  <a:pt x="327863" y="1101682"/>
                  <a:pt x="237470" y="1169608"/>
                  <a:pt x="295092" y="1232129"/>
                </a:cubicBezTo>
                <a:cubicBezTo>
                  <a:pt x="371640" y="1315187"/>
                  <a:pt x="485089" y="1140515"/>
                  <a:pt x="389627" y="1116932"/>
                </a:cubicBezTo>
                <a:close/>
                <a:moveTo>
                  <a:pt x="161057" y="487078"/>
                </a:moveTo>
                <a:cubicBezTo>
                  <a:pt x="183374" y="457480"/>
                  <a:pt x="208373" y="385089"/>
                  <a:pt x="166748" y="360118"/>
                </a:cubicBezTo>
                <a:cubicBezTo>
                  <a:pt x="135896" y="341603"/>
                  <a:pt x="54616" y="373333"/>
                  <a:pt x="32487" y="391738"/>
                </a:cubicBezTo>
                <a:cubicBezTo>
                  <a:pt x="-65321" y="473164"/>
                  <a:pt x="81391" y="592716"/>
                  <a:pt x="161057" y="487078"/>
                </a:cubicBezTo>
                <a:close/>
                <a:moveTo>
                  <a:pt x="76699" y="484486"/>
                </a:moveTo>
                <a:cubicBezTo>
                  <a:pt x="84953" y="481244"/>
                  <a:pt x="92788" y="477021"/>
                  <a:pt x="100032" y="471906"/>
                </a:cubicBezTo>
                <a:cubicBezTo>
                  <a:pt x="93565" y="478172"/>
                  <a:pt x="85489" y="482526"/>
                  <a:pt x="76699" y="484486"/>
                </a:cubicBezTo>
                <a:close/>
                <a:moveTo>
                  <a:pt x="254484" y="173049"/>
                </a:moveTo>
                <a:cubicBezTo>
                  <a:pt x="323242" y="173049"/>
                  <a:pt x="356337" y="56199"/>
                  <a:pt x="274351" y="56199"/>
                </a:cubicBezTo>
                <a:cubicBezTo>
                  <a:pt x="205587" y="56173"/>
                  <a:pt x="172491" y="173023"/>
                  <a:pt x="254484" y="17302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 name="Google Shape;79;p9"/>
          <p:cNvSpPr/>
          <p:nvPr/>
        </p:nvSpPr>
        <p:spPr>
          <a:xfrm>
            <a:off x="177799" y="5271130"/>
            <a:ext cx="2057451" cy="20284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 name="Google Shape;80;p9"/>
          <p:cNvSpPr/>
          <p:nvPr/>
        </p:nvSpPr>
        <p:spPr>
          <a:xfrm rot="4213030">
            <a:off x="-580974" y="4197226"/>
            <a:ext cx="2445604" cy="1202319"/>
          </a:xfrm>
          <a:custGeom>
            <a:avLst/>
            <a:gdLst/>
            <a:ahLst/>
            <a:cxnLst/>
            <a:rect l="l" t="t" r="r" b="b"/>
            <a:pathLst>
              <a:path w="2728778" h="1341534" extrusionOk="0">
                <a:moveTo>
                  <a:pt x="2727858" y="971865"/>
                </a:moveTo>
                <a:cubicBezTo>
                  <a:pt x="2662022" y="811650"/>
                  <a:pt x="2599698" y="650061"/>
                  <a:pt x="2540889" y="487098"/>
                </a:cubicBezTo>
                <a:cubicBezTo>
                  <a:pt x="2509539" y="400203"/>
                  <a:pt x="2479196" y="312951"/>
                  <a:pt x="2449860" y="225343"/>
                </a:cubicBezTo>
                <a:cubicBezTo>
                  <a:pt x="2433572" y="176691"/>
                  <a:pt x="2413699" y="33711"/>
                  <a:pt x="2369261" y="7263"/>
                </a:cubicBezTo>
                <a:cubicBezTo>
                  <a:pt x="2220183" y="-81480"/>
                  <a:pt x="2022959" y="670486"/>
                  <a:pt x="2005088" y="766409"/>
                </a:cubicBezTo>
                <a:lnTo>
                  <a:pt x="1865337" y="330248"/>
                </a:lnTo>
                <a:cubicBezTo>
                  <a:pt x="1847733" y="275297"/>
                  <a:pt x="1832638" y="161377"/>
                  <a:pt x="1794493" y="120269"/>
                </a:cubicBezTo>
                <a:cubicBezTo>
                  <a:pt x="1743936" y="65765"/>
                  <a:pt x="1696730" y="134449"/>
                  <a:pt x="1673636" y="175317"/>
                </a:cubicBezTo>
                <a:cubicBezTo>
                  <a:pt x="1532725" y="424648"/>
                  <a:pt x="1433672" y="703337"/>
                  <a:pt x="1369342" y="981741"/>
                </a:cubicBezTo>
                <a:cubicBezTo>
                  <a:pt x="1335812" y="807258"/>
                  <a:pt x="1310689" y="631297"/>
                  <a:pt x="1288321" y="455076"/>
                </a:cubicBezTo>
                <a:cubicBezTo>
                  <a:pt x="1277775" y="371868"/>
                  <a:pt x="1286240" y="249841"/>
                  <a:pt x="1254234" y="172978"/>
                </a:cubicBezTo>
                <a:cubicBezTo>
                  <a:pt x="1238347" y="134825"/>
                  <a:pt x="1212978" y="119984"/>
                  <a:pt x="1171917" y="143412"/>
                </a:cubicBezTo>
                <a:cubicBezTo>
                  <a:pt x="1121936" y="171928"/>
                  <a:pt x="1103360" y="253710"/>
                  <a:pt x="1079994" y="303625"/>
                </a:cubicBezTo>
                <a:lnTo>
                  <a:pt x="960796" y="558322"/>
                </a:lnTo>
                <a:cubicBezTo>
                  <a:pt x="886287" y="717505"/>
                  <a:pt x="811785" y="876689"/>
                  <a:pt x="737289" y="1035876"/>
                </a:cubicBezTo>
                <a:cubicBezTo>
                  <a:pt x="703260" y="851023"/>
                  <a:pt x="694251" y="662703"/>
                  <a:pt x="693045" y="475089"/>
                </a:cubicBezTo>
                <a:cubicBezTo>
                  <a:pt x="692644" y="412762"/>
                  <a:pt x="744004" y="92719"/>
                  <a:pt x="611649" y="163840"/>
                </a:cubicBezTo>
                <a:cubicBezTo>
                  <a:pt x="556749" y="193334"/>
                  <a:pt x="524198" y="292679"/>
                  <a:pt x="502867" y="347332"/>
                </a:cubicBezTo>
                <a:cubicBezTo>
                  <a:pt x="477349" y="414675"/>
                  <a:pt x="457547" y="484047"/>
                  <a:pt x="443669" y="554712"/>
                </a:cubicBezTo>
                <a:cubicBezTo>
                  <a:pt x="409499" y="720246"/>
                  <a:pt x="400346" y="890485"/>
                  <a:pt x="355630" y="1053919"/>
                </a:cubicBezTo>
                <a:cubicBezTo>
                  <a:pt x="285715" y="780155"/>
                  <a:pt x="210959" y="507689"/>
                  <a:pt x="131364" y="236523"/>
                </a:cubicBezTo>
                <a:cubicBezTo>
                  <a:pt x="118161" y="191558"/>
                  <a:pt x="113027" y="129290"/>
                  <a:pt x="50577" y="143198"/>
                </a:cubicBezTo>
                <a:cubicBezTo>
                  <a:pt x="-12470" y="157242"/>
                  <a:pt x="-3279" y="216354"/>
                  <a:pt x="8446" y="263094"/>
                </a:cubicBezTo>
                <a:cubicBezTo>
                  <a:pt x="43940" y="404564"/>
                  <a:pt x="90024" y="544084"/>
                  <a:pt x="128772" y="684757"/>
                </a:cubicBezTo>
                <a:cubicBezTo>
                  <a:pt x="166036" y="820038"/>
                  <a:pt x="202099" y="955643"/>
                  <a:pt x="236957" y="1091572"/>
                </a:cubicBezTo>
                <a:cubicBezTo>
                  <a:pt x="252616" y="1152628"/>
                  <a:pt x="281531" y="1400183"/>
                  <a:pt x="388193" y="1271824"/>
                </a:cubicBezTo>
                <a:cubicBezTo>
                  <a:pt x="462849" y="1181987"/>
                  <a:pt x="485276" y="1020568"/>
                  <a:pt x="504863" y="909402"/>
                </a:cubicBezTo>
                <a:cubicBezTo>
                  <a:pt x="529163" y="771484"/>
                  <a:pt x="540778" y="631070"/>
                  <a:pt x="574004" y="494803"/>
                </a:cubicBezTo>
                <a:cubicBezTo>
                  <a:pt x="575241" y="655256"/>
                  <a:pt x="582170" y="816046"/>
                  <a:pt x="604136" y="975125"/>
                </a:cubicBezTo>
                <a:cubicBezTo>
                  <a:pt x="613522" y="1043173"/>
                  <a:pt x="625027" y="1339795"/>
                  <a:pt x="745391" y="1256853"/>
                </a:cubicBezTo>
                <a:cubicBezTo>
                  <a:pt x="794464" y="1223043"/>
                  <a:pt x="818465" y="1123043"/>
                  <a:pt x="843860" y="1068779"/>
                </a:cubicBezTo>
                <a:cubicBezTo>
                  <a:pt x="878736" y="994262"/>
                  <a:pt x="913612" y="919746"/>
                  <a:pt x="948488" y="845229"/>
                </a:cubicBezTo>
                <a:cubicBezTo>
                  <a:pt x="1018243" y="696170"/>
                  <a:pt x="1087996" y="547134"/>
                  <a:pt x="1157748" y="398122"/>
                </a:cubicBezTo>
                <a:cubicBezTo>
                  <a:pt x="1180978" y="586423"/>
                  <a:pt x="1206639" y="774517"/>
                  <a:pt x="1240610" y="961223"/>
                </a:cubicBezTo>
                <a:cubicBezTo>
                  <a:pt x="1257080" y="1051741"/>
                  <a:pt x="1275481" y="1141916"/>
                  <a:pt x="1296488" y="1231474"/>
                </a:cubicBezTo>
                <a:cubicBezTo>
                  <a:pt x="1309192" y="1285680"/>
                  <a:pt x="1339526" y="1397462"/>
                  <a:pt x="1413974" y="1319763"/>
                </a:cubicBezTo>
                <a:cubicBezTo>
                  <a:pt x="1458277" y="1273529"/>
                  <a:pt x="1452573" y="1149479"/>
                  <a:pt x="1464648" y="1088092"/>
                </a:cubicBezTo>
                <a:cubicBezTo>
                  <a:pt x="1481578" y="1002001"/>
                  <a:pt x="1502116" y="916717"/>
                  <a:pt x="1526262" y="832241"/>
                </a:cubicBezTo>
                <a:cubicBezTo>
                  <a:pt x="1577535" y="652900"/>
                  <a:pt x="1644666" y="478475"/>
                  <a:pt x="1726863" y="311033"/>
                </a:cubicBezTo>
                <a:cubicBezTo>
                  <a:pt x="1780566" y="478649"/>
                  <a:pt x="1834269" y="646261"/>
                  <a:pt x="1887972" y="813868"/>
                </a:cubicBezTo>
                <a:cubicBezTo>
                  <a:pt x="1906483" y="871638"/>
                  <a:pt x="1954500" y="1194715"/>
                  <a:pt x="2067072" y="1089466"/>
                </a:cubicBezTo>
                <a:cubicBezTo>
                  <a:pt x="2107505" y="1051663"/>
                  <a:pt x="2094354" y="971930"/>
                  <a:pt x="2100077" y="920070"/>
                </a:cubicBezTo>
                <a:cubicBezTo>
                  <a:pt x="2109631" y="833719"/>
                  <a:pt x="2124428" y="748029"/>
                  <a:pt x="2144386" y="663474"/>
                </a:cubicBezTo>
                <a:cubicBezTo>
                  <a:pt x="2181645" y="504832"/>
                  <a:pt x="2237334" y="351093"/>
                  <a:pt x="2310317" y="205388"/>
                </a:cubicBezTo>
                <a:cubicBezTo>
                  <a:pt x="2376062" y="406506"/>
                  <a:pt x="2447122" y="605783"/>
                  <a:pt x="2523499" y="803220"/>
                </a:cubicBezTo>
                <a:cubicBezTo>
                  <a:pt x="2540467" y="847078"/>
                  <a:pt x="2557696" y="890835"/>
                  <a:pt x="2575183" y="934490"/>
                </a:cubicBezTo>
                <a:cubicBezTo>
                  <a:pt x="2586772" y="963420"/>
                  <a:pt x="2601525" y="1035053"/>
                  <a:pt x="2630783" y="1052519"/>
                </a:cubicBezTo>
                <a:cubicBezTo>
                  <a:pt x="2676789" y="1079978"/>
                  <a:pt x="2749669" y="1024878"/>
                  <a:pt x="2727858" y="97186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 name="Google Shape;81;p9"/>
          <p:cNvSpPr txBox="1">
            <a:spLocks noGrp="1"/>
          </p:cNvSpPr>
          <p:nvPr>
            <p:ph type="body" idx="1"/>
          </p:nvPr>
        </p:nvSpPr>
        <p:spPr>
          <a:xfrm>
            <a:off x="1621367" y="0"/>
            <a:ext cx="1887600" cy="6858000"/>
          </a:xfrm>
          <a:prstGeom prst="rect">
            <a:avLst/>
          </a:prstGeom>
        </p:spPr>
        <p:txBody>
          <a:bodyPr spcFirstLastPara="1" wrap="square" lIns="0" tIns="0" rIns="0" bIns="0" anchor="ctr" anchorCtr="0">
            <a:noAutofit/>
          </a:bodyPr>
          <a:lstStyle>
            <a:lvl1pPr marL="609585" lvl="0" indent="-304792">
              <a:spcBef>
                <a:spcPts val="480"/>
              </a:spcBef>
              <a:spcAft>
                <a:spcPts val="0"/>
              </a:spcAft>
              <a:buSzPts val="1400"/>
              <a:buNone/>
              <a:defRPr sz="1867"/>
            </a:lvl1pPr>
          </a:lstStyle>
          <a:p>
            <a:endParaRPr/>
          </a:p>
        </p:txBody>
      </p:sp>
      <p:sp>
        <p:nvSpPr>
          <p:cNvPr id="82" name="Google Shape;82;p9"/>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
        <p:nvSpPr>
          <p:cNvPr id="83" name="Google Shape;83;p9"/>
          <p:cNvSpPr/>
          <p:nvPr/>
        </p:nvSpPr>
        <p:spPr>
          <a:xfrm rot="-5400000">
            <a:off x="10418833" y="1937999"/>
            <a:ext cx="2774257" cy="2470820"/>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15133682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4"/>
        <p:cNvGrpSpPr/>
        <p:nvPr/>
      </p:nvGrpSpPr>
      <p:grpSpPr>
        <a:xfrm>
          <a:off x="0" y="0"/>
          <a:ext cx="0" cy="0"/>
          <a:chOff x="0" y="0"/>
          <a:chExt cx="0" cy="0"/>
        </a:xfrm>
      </p:grpSpPr>
      <p:sp>
        <p:nvSpPr>
          <p:cNvPr id="85" name="Google Shape;85;p10"/>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CL" smtClean="0"/>
              <a:pPr/>
              <a:t>‹Nº›</a:t>
            </a:fld>
            <a:endParaRPr lang="es-CL"/>
          </a:p>
        </p:txBody>
      </p:sp>
    </p:spTree>
    <p:extLst>
      <p:ext uri="{BB962C8B-B14F-4D97-AF65-F5344CB8AC3E}">
        <p14:creationId xmlns:p14="http://schemas.microsoft.com/office/powerpoint/2010/main" val="72492259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with scribbles 1">
  <p:cSld name="Blank with scribbles 1">
    <p:spTree>
      <p:nvGrpSpPr>
        <p:cNvPr id="1" name="Shape 86"/>
        <p:cNvGrpSpPr/>
        <p:nvPr/>
      </p:nvGrpSpPr>
      <p:grpSpPr>
        <a:xfrm>
          <a:off x="0" y="0"/>
          <a:ext cx="0" cy="0"/>
          <a:chOff x="0" y="0"/>
          <a:chExt cx="0" cy="0"/>
        </a:xfrm>
      </p:grpSpPr>
      <p:sp>
        <p:nvSpPr>
          <p:cNvPr id="87" name="Google Shape;87;p11"/>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s-CL" smtClean="0"/>
              <a:pPr/>
              <a:t>‹Nº›</a:t>
            </a:fld>
            <a:endParaRPr lang="es-CL"/>
          </a:p>
        </p:txBody>
      </p:sp>
      <p:sp>
        <p:nvSpPr>
          <p:cNvPr id="88" name="Google Shape;88;p11"/>
          <p:cNvSpPr/>
          <p:nvPr/>
        </p:nvSpPr>
        <p:spPr>
          <a:xfrm>
            <a:off x="-395499" y="-351834"/>
            <a:ext cx="2707172" cy="2669027"/>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 name="Google Shape;89;p11"/>
          <p:cNvSpPr/>
          <p:nvPr/>
        </p:nvSpPr>
        <p:spPr>
          <a:xfrm rot="1832534">
            <a:off x="10788152" y="691872"/>
            <a:ext cx="2101739" cy="1839608"/>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 name="Google Shape;90;p11"/>
          <p:cNvSpPr/>
          <p:nvPr/>
        </p:nvSpPr>
        <p:spPr>
          <a:xfrm rot="-2178819">
            <a:off x="9639625" y="3920991"/>
            <a:ext cx="3961344" cy="1953303"/>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 name="Google Shape;91;p11"/>
          <p:cNvSpPr/>
          <p:nvPr/>
        </p:nvSpPr>
        <p:spPr>
          <a:xfrm>
            <a:off x="9010300" y="4939667"/>
            <a:ext cx="2091739" cy="2153908"/>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 name="Google Shape;92;p11"/>
          <p:cNvSpPr/>
          <p:nvPr/>
        </p:nvSpPr>
        <p:spPr>
          <a:xfrm>
            <a:off x="-659268" y="1616967"/>
            <a:ext cx="1682747" cy="1498695"/>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122597680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lank with scribbles 2">
  <p:cSld name="Blank with scribbles 2">
    <p:spTree>
      <p:nvGrpSpPr>
        <p:cNvPr id="1" name="Shape 93"/>
        <p:cNvGrpSpPr/>
        <p:nvPr/>
      </p:nvGrpSpPr>
      <p:grpSpPr>
        <a:xfrm>
          <a:off x="0" y="0"/>
          <a:ext cx="0" cy="0"/>
          <a:chOff x="0" y="0"/>
          <a:chExt cx="0" cy="0"/>
        </a:xfrm>
      </p:grpSpPr>
      <p:sp>
        <p:nvSpPr>
          <p:cNvPr id="94" name="Google Shape;94;p12"/>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s-CL" smtClean="0"/>
              <a:pPr/>
              <a:t>‹Nº›</a:t>
            </a:fld>
            <a:endParaRPr lang="es-CL"/>
          </a:p>
        </p:txBody>
      </p:sp>
      <p:sp>
        <p:nvSpPr>
          <p:cNvPr id="95" name="Google Shape;95;p12"/>
          <p:cNvSpPr/>
          <p:nvPr/>
        </p:nvSpPr>
        <p:spPr>
          <a:xfrm>
            <a:off x="-485300" y="-185837"/>
            <a:ext cx="2301269" cy="2049565"/>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 name="Google Shape;96;p12"/>
          <p:cNvSpPr/>
          <p:nvPr/>
        </p:nvSpPr>
        <p:spPr>
          <a:xfrm>
            <a:off x="-1111000" y="1319782"/>
            <a:ext cx="2297229" cy="2264860"/>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 name="Google Shape;97;p12"/>
          <p:cNvSpPr/>
          <p:nvPr/>
        </p:nvSpPr>
        <p:spPr>
          <a:xfrm rot="3883627">
            <a:off x="7711610" y="5139712"/>
            <a:ext cx="2063084" cy="2549859"/>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 name="Google Shape;98;p12"/>
          <p:cNvSpPr/>
          <p:nvPr/>
        </p:nvSpPr>
        <p:spPr>
          <a:xfrm rot="-10111965">
            <a:off x="9469662" y="-479854"/>
            <a:ext cx="3433601" cy="1686169"/>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 name="Google Shape;99;p12"/>
          <p:cNvSpPr/>
          <p:nvPr/>
        </p:nvSpPr>
        <p:spPr>
          <a:xfrm>
            <a:off x="6317901" y="5511733"/>
            <a:ext cx="1889079" cy="1945224"/>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 name="Google Shape;100;p12"/>
          <p:cNvSpPr/>
          <p:nvPr/>
        </p:nvSpPr>
        <p:spPr>
          <a:xfrm rot="-1859643">
            <a:off x="10463788" y="434312"/>
            <a:ext cx="1261216" cy="1569315"/>
          </a:xfrm>
          <a:custGeom>
            <a:avLst/>
            <a:gdLst/>
            <a:ahLst/>
            <a:cxnLst/>
            <a:rect l="l" t="t" r="r" b="b"/>
            <a:pathLst>
              <a:path w="1166698" h="1451708" extrusionOk="0">
                <a:moveTo>
                  <a:pt x="1104371" y="837588"/>
                </a:moveTo>
                <a:cubicBezTo>
                  <a:pt x="1157339" y="839253"/>
                  <a:pt x="1194466" y="769072"/>
                  <a:pt x="1156120" y="730764"/>
                </a:cubicBezTo>
                <a:cubicBezTo>
                  <a:pt x="1131024" y="705703"/>
                  <a:pt x="1056796" y="697790"/>
                  <a:pt x="1025113" y="689689"/>
                </a:cubicBezTo>
                <a:cubicBezTo>
                  <a:pt x="976107" y="677159"/>
                  <a:pt x="926719" y="666291"/>
                  <a:pt x="876948" y="657083"/>
                </a:cubicBezTo>
                <a:cubicBezTo>
                  <a:pt x="677677" y="619877"/>
                  <a:pt x="474788" y="606805"/>
                  <a:pt x="272508" y="599333"/>
                </a:cubicBezTo>
                <a:cubicBezTo>
                  <a:pt x="414956" y="553740"/>
                  <a:pt x="571313" y="560979"/>
                  <a:pt x="717526" y="532275"/>
                </a:cubicBezTo>
                <a:cubicBezTo>
                  <a:pt x="794658" y="517136"/>
                  <a:pt x="1076999" y="472088"/>
                  <a:pt x="1093897" y="375770"/>
                </a:cubicBezTo>
                <a:cubicBezTo>
                  <a:pt x="1113789" y="262426"/>
                  <a:pt x="822127" y="319425"/>
                  <a:pt x="765977" y="325964"/>
                </a:cubicBezTo>
                <a:cubicBezTo>
                  <a:pt x="606897" y="344506"/>
                  <a:pt x="447882" y="374454"/>
                  <a:pt x="287053" y="368537"/>
                </a:cubicBezTo>
                <a:cubicBezTo>
                  <a:pt x="439431" y="292342"/>
                  <a:pt x="597233" y="251823"/>
                  <a:pt x="756649" y="195920"/>
                </a:cubicBezTo>
                <a:cubicBezTo>
                  <a:pt x="814693" y="175563"/>
                  <a:pt x="895694" y="138493"/>
                  <a:pt x="910718" y="70515"/>
                </a:cubicBezTo>
                <a:cubicBezTo>
                  <a:pt x="930876" y="-20754"/>
                  <a:pt x="835343" y="1047"/>
                  <a:pt x="776717" y="5383"/>
                </a:cubicBezTo>
                <a:cubicBezTo>
                  <a:pt x="687594" y="11976"/>
                  <a:pt x="598499" y="18960"/>
                  <a:pt x="509432" y="26335"/>
                </a:cubicBezTo>
                <a:cubicBezTo>
                  <a:pt x="431931" y="32752"/>
                  <a:pt x="306479" y="19855"/>
                  <a:pt x="236334" y="53937"/>
                </a:cubicBezTo>
                <a:cubicBezTo>
                  <a:pt x="208463" y="67482"/>
                  <a:pt x="182471" y="96160"/>
                  <a:pt x="192129" y="129919"/>
                </a:cubicBezTo>
                <a:cubicBezTo>
                  <a:pt x="204289" y="172414"/>
                  <a:pt x="242686" y="162822"/>
                  <a:pt x="276281" y="161610"/>
                </a:cubicBezTo>
                <a:cubicBezTo>
                  <a:pt x="372209" y="158143"/>
                  <a:pt x="468786" y="144812"/>
                  <a:pt x="564475" y="137119"/>
                </a:cubicBezTo>
                <a:cubicBezTo>
                  <a:pt x="412228" y="187543"/>
                  <a:pt x="265424" y="253112"/>
                  <a:pt x="126269" y="332840"/>
                </a:cubicBezTo>
                <a:cubicBezTo>
                  <a:pt x="90944" y="353093"/>
                  <a:pt x="24111" y="392030"/>
                  <a:pt x="52047" y="444674"/>
                </a:cubicBezTo>
                <a:cubicBezTo>
                  <a:pt x="77365" y="492392"/>
                  <a:pt x="227551" y="483676"/>
                  <a:pt x="273435" y="484376"/>
                </a:cubicBezTo>
                <a:cubicBezTo>
                  <a:pt x="220065" y="499314"/>
                  <a:pt x="-60435" y="618289"/>
                  <a:pt x="47225" y="703305"/>
                </a:cubicBezTo>
                <a:cubicBezTo>
                  <a:pt x="88559" y="735949"/>
                  <a:pt x="224823" y="715074"/>
                  <a:pt x="277084" y="717213"/>
                </a:cubicBezTo>
                <a:cubicBezTo>
                  <a:pt x="367380" y="720900"/>
                  <a:pt x="457637" y="725897"/>
                  <a:pt x="547655" y="733998"/>
                </a:cubicBezTo>
                <a:cubicBezTo>
                  <a:pt x="432420" y="747080"/>
                  <a:pt x="319072" y="773366"/>
                  <a:pt x="209844" y="812339"/>
                </a:cubicBezTo>
                <a:cubicBezTo>
                  <a:pt x="152455" y="833395"/>
                  <a:pt x="3869" y="871742"/>
                  <a:pt x="78" y="949979"/>
                </a:cubicBezTo>
                <a:cubicBezTo>
                  <a:pt x="-4226" y="1038941"/>
                  <a:pt x="171193" y="998229"/>
                  <a:pt x="226618" y="998585"/>
                </a:cubicBezTo>
                <a:cubicBezTo>
                  <a:pt x="358205" y="999423"/>
                  <a:pt x="489566" y="1006593"/>
                  <a:pt x="620703" y="1020095"/>
                </a:cubicBezTo>
                <a:lnTo>
                  <a:pt x="343859" y="1065701"/>
                </a:lnTo>
                <a:cubicBezTo>
                  <a:pt x="293567" y="1073983"/>
                  <a:pt x="218970" y="1068449"/>
                  <a:pt x="193776" y="1122952"/>
                </a:cubicBezTo>
                <a:cubicBezTo>
                  <a:pt x="159896" y="1196238"/>
                  <a:pt x="239990" y="1199050"/>
                  <a:pt x="288304" y="1207126"/>
                </a:cubicBezTo>
                <a:lnTo>
                  <a:pt x="693829" y="1274915"/>
                </a:lnTo>
                <a:cubicBezTo>
                  <a:pt x="633090" y="1284831"/>
                  <a:pt x="504240" y="1280385"/>
                  <a:pt x="458545" y="1324364"/>
                </a:cubicBezTo>
                <a:cubicBezTo>
                  <a:pt x="416096" y="1365193"/>
                  <a:pt x="436721" y="1406761"/>
                  <a:pt x="481807" y="1429710"/>
                </a:cubicBezTo>
                <a:cubicBezTo>
                  <a:pt x="540629" y="1459645"/>
                  <a:pt x="629803" y="1468154"/>
                  <a:pt x="683076" y="1426418"/>
                </a:cubicBezTo>
                <a:lnTo>
                  <a:pt x="693220" y="1408239"/>
                </a:lnTo>
                <a:cubicBezTo>
                  <a:pt x="691327" y="1385228"/>
                  <a:pt x="703536" y="1376803"/>
                  <a:pt x="729848" y="1382964"/>
                </a:cubicBezTo>
                <a:cubicBezTo>
                  <a:pt x="766793" y="1367650"/>
                  <a:pt x="820934" y="1368097"/>
                  <a:pt x="860544" y="1361635"/>
                </a:cubicBezTo>
                <a:cubicBezTo>
                  <a:pt x="920823" y="1351797"/>
                  <a:pt x="1017030" y="1355505"/>
                  <a:pt x="1070673" y="1324837"/>
                </a:cubicBezTo>
                <a:cubicBezTo>
                  <a:pt x="1105855" y="1304746"/>
                  <a:pt x="1127621" y="1251267"/>
                  <a:pt x="1092185" y="1222155"/>
                </a:cubicBezTo>
                <a:cubicBezTo>
                  <a:pt x="1051435" y="1188675"/>
                  <a:pt x="922048" y="1190891"/>
                  <a:pt x="872393" y="1182622"/>
                </a:cubicBezTo>
                <a:lnTo>
                  <a:pt x="601180" y="1137256"/>
                </a:lnTo>
                <a:lnTo>
                  <a:pt x="936334" y="1082045"/>
                </a:lnTo>
                <a:cubicBezTo>
                  <a:pt x="979858" y="1074878"/>
                  <a:pt x="1108889" y="1042376"/>
                  <a:pt x="1044312" y="968747"/>
                </a:cubicBezTo>
                <a:cubicBezTo>
                  <a:pt x="1020517" y="941618"/>
                  <a:pt x="933320" y="941716"/>
                  <a:pt x="899997" y="936343"/>
                </a:cubicBezTo>
                <a:cubicBezTo>
                  <a:pt x="841490" y="926881"/>
                  <a:pt x="782803" y="918642"/>
                  <a:pt x="723936" y="911625"/>
                </a:cubicBezTo>
                <a:cubicBezTo>
                  <a:pt x="600353" y="896901"/>
                  <a:pt x="476300" y="887594"/>
                  <a:pt x="351779" y="883706"/>
                </a:cubicBezTo>
                <a:cubicBezTo>
                  <a:pt x="597012" y="821094"/>
                  <a:pt x="853485" y="829701"/>
                  <a:pt x="1104371" y="83758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8670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Blank with scribbles 3">
  <p:cSld name="Blank with scribbles 3">
    <p:spTree>
      <p:nvGrpSpPr>
        <p:cNvPr id="1" name="Shape 101"/>
        <p:cNvGrpSpPr/>
        <p:nvPr/>
      </p:nvGrpSpPr>
      <p:grpSpPr>
        <a:xfrm>
          <a:off x="0" y="0"/>
          <a:ext cx="0" cy="0"/>
          <a:chOff x="0" y="0"/>
          <a:chExt cx="0" cy="0"/>
        </a:xfrm>
      </p:grpSpPr>
      <p:sp>
        <p:nvSpPr>
          <p:cNvPr id="102" name="Google Shape;102;p13"/>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s-CL" smtClean="0"/>
              <a:pPr/>
              <a:t>‹Nº›</a:t>
            </a:fld>
            <a:endParaRPr lang="es-CL"/>
          </a:p>
        </p:txBody>
      </p:sp>
      <p:sp>
        <p:nvSpPr>
          <p:cNvPr id="103" name="Google Shape;103;p13"/>
          <p:cNvSpPr/>
          <p:nvPr/>
        </p:nvSpPr>
        <p:spPr>
          <a:xfrm flipH="1">
            <a:off x="10446951" y="4482467"/>
            <a:ext cx="2091739" cy="2153908"/>
          </a:xfrm>
          <a:custGeom>
            <a:avLst/>
            <a:gdLst/>
            <a:ahLst/>
            <a:cxnLst/>
            <a:rect l="l" t="t" r="r" b="b"/>
            <a:pathLst>
              <a:path w="2171355" h="2235890" extrusionOk="0">
                <a:moveTo>
                  <a:pt x="521783" y="906652"/>
                </a:moveTo>
                <a:cubicBezTo>
                  <a:pt x="579807" y="973404"/>
                  <a:pt x="695621" y="906418"/>
                  <a:pt x="718612" y="840988"/>
                </a:cubicBezTo>
                <a:cubicBezTo>
                  <a:pt x="735976" y="791591"/>
                  <a:pt x="742160" y="618993"/>
                  <a:pt x="642776" y="689407"/>
                </a:cubicBezTo>
                <a:cubicBezTo>
                  <a:pt x="635646" y="596615"/>
                  <a:pt x="535012" y="675759"/>
                  <a:pt x="515613" y="714268"/>
                </a:cubicBezTo>
                <a:cubicBezTo>
                  <a:pt x="488623" y="767819"/>
                  <a:pt x="478862" y="857280"/>
                  <a:pt x="521783" y="906652"/>
                </a:cubicBezTo>
                <a:close/>
                <a:moveTo>
                  <a:pt x="1112088" y="737126"/>
                </a:moveTo>
                <a:cubicBezTo>
                  <a:pt x="1219281" y="749757"/>
                  <a:pt x="1322093" y="648649"/>
                  <a:pt x="1292115" y="540108"/>
                </a:cubicBezTo>
                <a:cubicBezTo>
                  <a:pt x="1254055" y="402416"/>
                  <a:pt x="1119250" y="455410"/>
                  <a:pt x="1105379" y="575578"/>
                </a:cubicBezTo>
                <a:cubicBezTo>
                  <a:pt x="1097983" y="512636"/>
                  <a:pt x="1183936" y="477069"/>
                  <a:pt x="1169949" y="420180"/>
                </a:cubicBezTo>
                <a:cubicBezTo>
                  <a:pt x="1148054" y="331140"/>
                  <a:pt x="1053733" y="420031"/>
                  <a:pt x="1029945" y="454315"/>
                </a:cubicBezTo>
                <a:cubicBezTo>
                  <a:pt x="964979" y="548047"/>
                  <a:pt x="968097" y="720152"/>
                  <a:pt x="1112088" y="737126"/>
                </a:cubicBezTo>
                <a:close/>
                <a:moveTo>
                  <a:pt x="1602224" y="925777"/>
                </a:moveTo>
                <a:cubicBezTo>
                  <a:pt x="1719801" y="909873"/>
                  <a:pt x="1761504" y="744481"/>
                  <a:pt x="1611460" y="766192"/>
                </a:cubicBezTo>
                <a:cubicBezTo>
                  <a:pt x="1575733" y="771377"/>
                  <a:pt x="1539851" y="786218"/>
                  <a:pt x="1533998" y="827708"/>
                </a:cubicBezTo>
                <a:cubicBezTo>
                  <a:pt x="1529351" y="860650"/>
                  <a:pt x="1561150" y="931337"/>
                  <a:pt x="1602224" y="925777"/>
                </a:cubicBezTo>
                <a:close/>
                <a:moveTo>
                  <a:pt x="1276592" y="992218"/>
                </a:moveTo>
                <a:cubicBezTo>
                  <a:pt x="1097763" y="948641"/>
                  <a:pt x="1023807" y="1258736"/>
                  <a:pt x="1225289" y="1268704"/>
                </a:cubicBezTo>
                <a:cubicBezTo>
                  <a:pt x="1297599" y="1272275"/>
                  <a:pt x="1364645" y="1216280"/>
                  <a:pt x="1375703" y="1144790"/>
                </a:cubicBezTo>
                <a:cubicBezTo>
                  <a:pt x="1382787" y="1098906"/>
                  <a:pt x="1368275" y="1073968"/>
                  <a:pt x="1337993" y="1044039"/>
                </a:cubicBezTo>
                <a:cubicBezTo>
                  <a:pt x="1332269" y="1038381"/>
                  <a:pt x="1317900" y="1040384"/>
                  <a:pt x="1311904" y="1035614"/>
                </a:cubicBezTo>
                <a:cubicBezTo>
                  <a:pt x="1290372" y="1018362"/>
                  <a:pt x="1317038" y="1002076"/>
                  <a:pt x="1276592" y="992218"/>
                </a:cubicBezTo>
                <a:close/>
                <a:moveTo>
                  <a:pt x="1256991" y="1150798"/>
                </a:moveTo>
                <a:cubicBezTo>
                  <a:pt x="1255047" y="1160713"/>
                  <a:pt x="1248319" y="1152509"/>
                  <a:pt x="1239491" y="1148795"/>
                </a:cubicBezTo>
                <a:cubicBezTo>
                  <a:pt x="1252795" y="1143274"/>
                  <a:pt x="1258629" y="1143941"/>
                  <a:pt x="1256991" y="1150798"/>
                </a:cubicBezTo>
                <a:close/>
                <a:moveTo>
                  <a:pt x="874962" y="976042"/>
                </a:moveTo>
                <a:cubicBezTo>
                  <a:pt x="829344" y="966185"/>
                  <a:pt x="775527" y="1015491"/>
                  <a:pt x="794279" y="1062587"/>
                </a:cubicBezTo>
                <a:cubicBezTo>
                  <a:pt x="808084" y="1097279"/>
                  <a:pt x="879097" y="1109586"/>
                  <a:pt x="912135" y="1101271"/>
                </a:cubicBezTo>
                <a:cubicBezTo>
                  <a:pt x="951569" y="1091356"/>
                  <a:pt x="985410" y="1040766"/>
                  <a:pt x="965680" y="1001174"/>
                </a:cubicBezTo>
                <a:cubicBezTo>
                  <a:pt x="942527" y="954733"/>
                  <a:pt x="910579" y="983735"/>
                  <a:pt x="874962" y="976042"/>
                </a:cubicBezTo>
                <a:close/>
                <a:moveTo>
                  <a:pt x="501307" y="1366267"/>
                </a:moveTo>
                <a:cubicBezTo>
                  <a:pt x="580792" y="1337906"/>
                  <a:pt x="649459" y="1248963"/>
                  <a:pt x="630461" y="1161770"/>
                </a:cubicBezTo>
                <a:cubicBezTo>
                  <a:pt x="612811" y="1080721"/>
                  <a:pt x="535991" y="1053650"/>
                  <a:pt x="468050" y="1097921"/>
                </a:cubicBezTo>
                <a:cubicBezTo>
                  <a:pt x="461569" y="1057383"/>
                  <a:pt x="418355" y="1053300"/>
                  <a:pt x="387678" y="1066631"/>
                </a:cubicBezTo>
                <a:cubicBezTo>
                  <a:pt x="337185" y="1088550"/>
                  <a:pt x="306605" y="1162010"/>
                  <a:pt x="304797" y="1211919"/>
                </a:cubicBezTo>
                <a:cubicBezTo>
                  <a:pt x="300940" y="1317550"/>
                  <a:pt x="396434" y="1403681"/>
                  <a:pt x="501307" y="1366267"/>
                </a:cubicBezTo>
                <a:close/>
                <a:moveTo>
                  <a:pt x="512138" y="1224284"/>
                </a:moveTo>
                <a:cubicBezTo>
                  <a:pt x="506059" y="1245412"/>
                  <a:pt x="484397" y="1264057"/>
                  <a:pt x="461582" y="1257492"/>
                </a:cubicBezTo>
                <a:cubicBezTo>
                  <a:pt x="480341" y="1249640"/>
                  <a:pt x="497482" y="1238381"/>
                  <a:pt x="512138" y="1224284"/>
                </a:cubicBezTo>
                <a:close/>
                <a:moveTo>
                  <a:pt x="924716" y="1292216"/>
                </a:moveTo>
                <a:cubicBezTo>
                  <a:pt x="895179" y="1274666"/>
                  <a:pt x="859977" y="1247382"/>
                  <a:pt x="822850" y="1263953"/>
                </a:cubicBezTo>
                <a:cubicBezTo>
                  <a:pt x="779578" y="1283273"/>
                  <a:pt x="769746" y="1335191"/>
                  <a:pt x="789294" y="1375690"/>
                </a:cubicBezTo>
                <a:cubicBezTo>
                  <a:pt x="847597" y="1496460"/>
                  <a:pt x="1007208" y="1341218"/>
                  <a:pt x="924716" y="1292216"/>
                </a:cubicBezTo>
                <a:close/>
                <a:moveTo>
                  <a:pt x="1570930" y="1379993"/>
                </a:moveTo>
                <a:cubicBezTo>
                  <a:pt x="1672783" y="1556654"/>
                  <a:pt x="1967472" y="1327498"/>
                  <a:pt x="1885939" y="1167421"/>
                </a:cubicBezTo>
                <a:cubicBezTo>
                  <a:pt x="1863901" y="1124097"/>
                  <a:pt x="1831908" y="1119217"/>
                  <a:pt x="1789874" y="1105309"/>
                </a:cubicBezTo>
                <a:cubicBezTo>
                  <a:pt x="1749999" y="1092114"/>
                  <a:pt x="1721765" y="1065452"/>
                  <a:pt x="1675667" y="1095244"/>
                </a:cubicBezTo>
                <a:cubicBezTo>
                  <a:pt x="1590265" y="1150506"/>
                  <a:pt x="1515279" y="1283500"/>
                  <a:pt x="1570930" y="1379993"/>
                </a:cubicBezTo>
                <a:close/>
                <a:moveTo>
                  <a:pt x="1764570" y="1221731"/>
                </a:moveTo>
                <a:cubicBezTo>
                  <a:pt x="1804594" y="1233481"/>
                  <a:pt x="1759787" y="1291536"/>
                  <a:pt x="1746279" y="1305684"/>
                </a:cubicBezTo>
                <a:cubicBezTo>
                  <a:pt x="1747024" y="1290791"/>
                  <a:pt x="1725304" y="1210227"/>
                  <a:pt x="1764570" y="1221757"/>
                </a:cubicBezTo>
                <a:close/>
                <a:moveTo>
                  <a:pt x="1451467" y="1581152"/>
                </a:moveTo>
                <a:cubicBezTo>
                  <a:pt x="1402673" y="1552156"/>
                  <a:pt x="1323422" y="1544814"/>
                  <a:pt x="1275879" y="1578884"/>
                </a:cubicBezTo>
                <a:cubicBezTo>
                  <a:pt x="1220202" y="1618792"/>
                  <a:pt x="1197166" y="1700211"/>
                  <a:pt x="1246186" y="1754333"/>
                </a:cubicBezTo>
                <a:cubicBezTo>
                  <a:pt x="1365455" y="1886030"/>
                  <a:pt x="1560586" y="1646012"/>
                  <a:pt x="1451467" y="1581178"/>
                </a:cubicBezTo>
                <a:close/>
                <a:moveTo>
                  <a:pt x="879901" y="1594664"/>
                </a:moveTo>
                <a:cubicBezTo>
                  <a:pt x="825695" y="1596906"/>
                  <a:pt x="754540" y="1653562"/>
                  <a:pt x="740935" y="1706971"/>
                </a:cubicBezTo>
                <a:cubicBezTo>
                  <a:pt x="725411" y="1767891"/>
                  <a:pt x="796372" y="1820910"/>
                  <a:pt x="849042" y="1823957"/>
                </a:cubicBezTo>
                <a:cubicBezTo>
                  <a:pt x="993771" y="1832356"/>
                  <a:pt x="1036356" y="1588203"/>
                  <a:pt x="879901" y="1594690"/>
                </a:cubicBezTo>
                <a:close/>
                <a:moveTo>
                  <a:pt x="601838" y="1494477"/>
                </a:moveTo>
                <a:cubicBezTo>
                  <a:pt x="546303" y="1429429"/>
                  <a:pt x="343512" y="1604547"/>
                  <a:pt x="483224" y="1665228"/>
                </a:cubicBezTo>
                <a:cubicBezTo>
                  <a:pt x="585783" y="1709790"/>
                  <a:pt x="673577" y="1578566"/>
                  <a:pt x="601812" y="1494503"/>
                </a:cubicBezTo>
                <a:close/>
                <a:moveTo>
                  <a:pt x="1938356" y="1635571"/>
                </a:moveTo>
                <a:cubicBezTo>
                  <a:pt x="1900114" y="1552831"/>
                  <a:pt x="1802844" y="1664573"/>
                  <a:pt x="1789862" y="1706815"/>
                </a:cubicBezTo>
                <a:cubicBezTo>
                  <a:pt x="1769278" y="1769489"/>
                  <a:pt x="1803405" y="1836979"/>
                  <a:pt x="1866087" y="1857560"/>
                </a:cubicBezTo>
                <a:cubicBezTo>
                  <a:pt x="1872124" y="1859542"/>
                  <a:pt x="1878309" y="1861040"/>
                  <a:pt x="1884585" y="1862038"/>
                </a:cubicBezTo>
                <a:cubicBezTo>
                  <a:pt x="2053522" y="1891267"/>
                  <a:pt x="2105959" y="1610711"/>
                  <a:pt x="1938311" y="1635597"/>
                </a:cubicBezTo>
                <a:close/>
                <a:moveTo>
                  <a:pt x="1645865" y="1846847"/>
                </a:moveTo>
                <a:cubicBezTo>
                  <a:pt x="1626653" y="1832356"/>
                  <a:pt x="1573082" y="1845434"/>
                  <a:pt x="1554603" y="1852129"/>
                </a:cubicBezTo>
                <a:cubicBezTo>
                  <a:pt x="1524697" y="1862958"/>
                  <a:pt x="1493792" y="1880677"/>
                  <a:pt x="1490733" y="1917183"/>
                </a:cubicBezTo>
                <a:cubicBezTo>
                  <a:pt x="1490169" y="1923937"/>
                  <a:pt x="1502108" y="1988090"/>
                  <a:pt x="1506827" y="1998511"/>
                </a:cubicBezTo>
                <a:cubicBezTo>
                  <a:pt x="1566581" y="2130714"/>
                  <a:pt x="1777845" y="1946477"/>
                  <a:pt x="1645826" y="1846892"/>
                </a:cubicBezTo>
                <a:close/>
                <a:moveTo>
                  <a:pt x="1231039" y="1960177"/>
                </a:moveTo>
                <a:cubicBezTo>
                  <a:pt x="1206765" y="1957339"/>
                  <a:pt x="1186834" y="1968978"/>
                  <a:pt x="1164815" y="1968039"/>
                </a:cubicBezTo>
                <a:cubicBezTo>
                  <a:pt x="1145299" y="1967209"/>
                  <a:pt x="1129536" y="1957514"/>
                  <a:pt x="1107284" y="1958408"/>
                </a:cubicBezTo>
                <a:cubicBezTo>
                  <a:pt x="1066923" y="1960035"/>
                  <a:pt x="1022628" y="2003158"/>
                  <a:pt x="1003837" y="2036340"/>
                </a:cubicBezTo>
                <a:cubicBezTo>
                  <a:pt x="957098" y="2118841"/>
                  <a:pt x="1061660" y="2208270"/>
                  <a:pt x="1137865" y="2229638"/>
                </a:cubicBezTo>
                <a:cubicBezTo>
                  <a:pt x="1331465" y="2283979"/>
                  <a:pt x="1438543" y="1984500"/>
                  <a:pt x="1231000" y="1960223"/>
                </a:cubicBezTo>
                <a:close/>
                <a:moveTo>
                  <a:pt x="711482" y="1954636"/>
                </a:moveTo>
                <a:cubicBezTo>
                  <a:pt x="623610" y="1894144"/>
                  <a:pt x="514984" y="2078706"/>
                  <a:pt x="624531" y="2123786"/>
                </a:cubicBezTo>
                <a:cubicBezTo>
                  <a:pt x="725729" y="2165503"/>
                  <a:pt x="819414" y="1978550"/>
                  <a:pt x="711411" y="1954681"/>
                </a:cubicBezTo>
                <a:close/>
                <a:moveTo>
                  <a:pt x="304122" y="1795467"/>
                </a:moveTo>
                <a:cubicBezTo>
                  <a:pt x="239792" y="1737372"/>
                  <a:pt x="139489" y="1764197"/>
                  <a:pt x="92522" y="1831682"/>
                </a:cubicBezTo>
                <a:cubicBezTo>
                  <a:pt x="70686" y="1863049"/>
                  <a:pt x="75145" y="1901065"/>
                  <a:pt x="77297" y="1934954"/>
                </a:cubicBezTo>
                <a:cubicBezTo>
                  <a:pt x="79961" y="1976976"/>
                  <a:pt x="80823" y="2013858"/>
                  <a:pt x="119732" y="2038919"/>
                </a:cubicBezTo>
                <a:cubicBezTo>
                  <a:pt x="251880" y="2124059"/>
                  <a:pt x="423385" y="1903159"/>
                  <a:pt x="304122" y="1795467"/>
                </a:cubicBezTo>
                <a:close/>
                <a:moveTo>
                  <a:pt x="216121" y="1933995"/>
                </a:moveTo>
                <a:lnTo>
                  <a:pt x="204454" y="1937533"/>
                </a:lnTo>
                <a:cubicBezTo>
                  <a:pt x="213038" y="1931226"/>
                  <a:pt x="220262" y="1923254"/>
                  <a:pt x="225695" y="1914092"/>
                </a:cubicBezTo>
                <a:close/>
                <a:moveTo>
                  <a:pt x="165272" y="1555695"/>
                </a:moveTo>
                <a:cubicBezTo>
                  <a:pt x="191011" y="1516363"/>
                  <a:pt x="190972" y="1454270"/>
                  <a:pt x="149431" y="1424924"/>
                </a:cubicBezTo>
                <a:cubicBezTo>
                  <a:pt x="102076" y="1391470"/>
                  <a:pt x="55733" y="1431652"/>
                  <a:pt x="28289" y="1472267"/>
                </a:cubicBezTo>
                <a:cubicBezTo>
                  <a:pt x="5085" y="1506616"/>
                  <a:pt x="-18184" y="1564431"/>
                  <a:pt x="21250" y="1594658"/>
                </a:cubicBezTo>
                <a:cubicBezTo>
                  <a:pt x="65247" y="1628384"/>
                  <a:pt x="139268" y="1595403"/>
                  <a:pt x="165260" y="1555695"/>
                </a:cubicBezTo>
                <a:close/>
                <a:moveTo>
                  <a:pt x="1627625" y="553945"/>
                </a:moveTo>
                <a:cubicBezTo>
                  <a:pt x="1764479" y="512338"/>
                  <a:pt x="1744691" y="280337"/>
                  <a:pt x="1613969" y="247252"/>
                </a:cubicBezTo>
                <a:cubicBezTo>
                  <a:pt x="1540538" y="228671"/>
                  <a:pt x="1449088" y="247835"/>
                  <a:pt x="1406277" y="314542"/>
                </a:cubicBezTo>
                <a:cubicBezTo>
                  <a:pt x="1368631" y="373187"/>
                  <a:pt x="1384926" y="486544"/>
                  <a:pt x="1477996" y="446104"/>
                </a:cubicBezTo>
                <a:cubicBezTo>
                  <a:pt x="1484089" y="518579"/>
                  <a:pt x="1554856" y="576064"/>
                  <a:pt x="1627625" y="553945"/>
                </a:cubicBezTo>
                <a:close/>
                <a:moveTo>
                  <a:pt x="1596805" y="406473"/>
                </a:moveTo>
                <a:cubicBezTo>
                  <a:pt x="1598206" y="412285"/>
                  <a:pt x="1599257" y="418176"/>
                  <a:pt x="1599955" y="424114"/>
                </a:cubicBezTo>
                <a:cubicBezTo>
                  <a:pt x="1596720" y="418841"/>
                  <a:pt x="1595595" y="412540"/>
                  <a:pt x="1596805" y="406473"/>
                </a:cubicBezTo>
                <a:close/>
                <a:moveTo>
                  <a:pt x="1861257" y="850132"/>
                </a:moveTo>
                <a:cubicBezTo>
                  <a:pt x="1866358" y="968900"/>
                  <a:pt x="2092963" y="894351"/>
                  <a:pt x="2075515" y="773133"/>
                </a:cubicBezTo>
                <a:cubicBezTo>
                  <a:pt x="2066110" y="707793"/>
                  <a:pt x="1991253" y="665486"/>
                  <a:pt x="1930099" y="688921"/>
                </a:cubicBezTo>
                <a:cubicBezTo>
                  <a:pt x="1874985" y="710029"/>
                  <a:pt x="1858943" y="796782"/>
                  <a:pt x="1861231" y="850132"/>
                </a:cubicBezTo>
                <a:close/>
                <a:moveTo>
                  <a:pt x="2172629" y="1284595"/>
                </a:moveTo>
                <a:cubicBezTo>
                  <a:pt x="2154351" y="1248036"/>
                  <a:pt x="2138737" y="1191660"/>
                  <a:pt x="2087220" y="1197752"/>
                </a:cubicBezTo>
                <a:cubicBezTo>
                  <a:pt x="2043689" y="1202936"/>
                  <a:pt x="2022404" y="1248205"/>
                  <a:pt x="2029961" y="1285697"/>
                </a:cubicBezTo>
                <a:cubicBezTo>
                  <a:pt x="2036845" y="1319935"/>
                  <a:pt x="2067244" y="1370259"/>
                  <a:pt x="2104442" y="1372151"/>
                </a:cubicBezTo>
                <a:cubicBezTo>
                  <a:pt x="2143080" y="1374115"/>
                  <a:pt x="2193060" y="1325502"/>
                  <a:pt x="2172603" y="1284595"/>
                </a:cubicBezTo>
                <a:close/>
                <a:moveTo>
                  <a:pt x="803165" y="507775"/>
                </a:moveTo>
                <a:cubicBezTo>
                  <a:pt x="943221" y="476427"/>
                  <a:pt x="945308" y="252255"/>
                  <a:pt x="788497" y="262923"/>
                </a:cubicBezTo>
                <a:cubicBezTo>
                  <a:pt x="808065" y="198393"/>
                  <a:pt x="733059" y="191925"/>
                  <a:pt x="696270" y="218600"/>
                </a:cubicBezTo>
                <a:cubicBezTo>
                  <a:pt x="657859" y="246468"/>
                  <a:pt x="631382" y="305806"/>
                  <a:pt x="626734" y="351716"/>
                </a:cubicBezTo>
                <a:cubicBezTo>
                  <a:pt x="616474" y="452973"/>
                  <a:pt x="703691" y="530043"/>
                  <a:pt x="803165" y="507775"/>
                </a:cubicBezTo>
                <a:close/>
                <a:moveTo>
                  <a:pt x="776396" y="376959"/>
                </a:moveTo>
                <a:cubicBezTo>
                  <a:pt x="780550" y="379124"/>
                  <a:pt x="787635" y="393304"/>
                  <a:pt x="788925" y="395332"/>
                </a:cubicBezTo>
                <a:cubicBezTo>
                  <a:pt x="777255" y="394238"/>
                  <a:pt x="766330" y="389114"/>
                  <a:pt x="758026" y="380841"/>
                </a:cubicBezTo>
                <a:close/>
                <a:moveTo>
                  <a:pt x="280905" y="653491"/>
                </a:moveTo>
                <a:cubicBezTo>
                  <a:pt x="335280" y="646821"/>
                  <a:pt x="402287" y="617846"/>
                  <a:pt x="422445" y="562454"/>
                </a:cubicBezTo>
                <a:cubicBezTo>
                  <a:pt x="447613" y="493323"/>
                  <a:pt x="387846" y="437374"/>
                  <a:pt x="322822" y="428741"/>
                </a:cubicBezTo>
                <a:cubicBezTo>
                  <a:pt x="161461" y="407277"/>
                  <a:pt x="95932" y="676174"/>
                  <a:pt x="280905" y="653491"/>
                </a:cubicBezTo>
                <a:close/>
                <a:moveTo>
                  <a:pt x="188179" y="1073721"/>
                </a:moveTo>
                <a:cubicBezTo>
                  <a:pt x="343570" y="1061725"/>
                  <a:pt x="249664" y="844299"/>
                  <a:pt x="112311" y="875511"/>
                </a:cubicBezTo>
                <a:cubicBezTo>
                  <a:pt x="60458" y="887306"/>
                  <a:pt x="30642" y="948952"/>
                  <a:pt x="43975" y="998647"/>
                </a:cubicBezTo>
                <a:cubicBezTo>
                  <a:pt x="61242" y="1062983"/>
                  <a:pt x="129922" y="1078187"/>
                  <a:pt x="188179" y="1073689"/>
                </a:cubicBezTo>
                <a:close/>
                <a:moveTo>
                  <a:pt x="1216092" y="188859"/>
                </a:moveTo>
                <a:cubicBezTo>
                  <a:pt x="1255533" y="170635"/>
                  <a:pt x="1312170" y="115879"/>
                  <a:pt x="1309597" y="68180"/>
                </a:cubicBezTo>
                <a:cubicBezTo>
                  <a:pt x="1306563" y="11880"/>
                  <a:pt x="1243594" y="6093"/>
                  <a:pt x="1209461" y="42185"/>
                </a:cubicBezTo>
                <a:cubicBezTo>
                  <a:pt x="1199091" y="-50452"/>
                  <a:pt x="1077449" y="30344"/>
                  <a:pt x="1066748" y="86041"/>
                </a:cubicBezTo>
                <a:cubicBezTo>
                  <a:pt x="1049449" y="175904"/>
                  <a:pt x="1139842" y="224076"/>
                  <a:pt x="1216092" y="188859"/>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 name="Google Shape;104;p13"/>
          <p:cNvSpPr/>
          <p:nvPr/>
        </p:nvSpPr>
        <p:spPr>
          <a:xfrm rot="-5400000" flipH="1">
            <a:off x="215754" y="4504730"/>
            <a:ext cx="2434316" cy="2931997"/>
          </a:xfrm>
          <a:custGeom>
            <a:avLst/>
            <a:gdLst/>
            <a:ahLst/>
            <a:cxnLst/>
            <a:rect l="l" t="t" r="r" b="b"/>
            <a:pathLst>
              <a:path w="2080612" h="1821116" extrusionOk="0">
                <a:moveTo>
                  <a:pt x="2048960" y="809683"/>
                </a:moveTo>
                <a:lnTo>
                  <a:pt x="538228" y="597170"/>
                </a:lnTo>
                <a:cubicBezTo>
                  <a:pt x="816109" y="572197"/>
                  <a:pt x="1094535" y="554865"/>
                  <a:pt x="1373506" y="545174"/>
                </a:cubicBezTo>
                <a:cubicBezTo>
                  <a:pt x="1506678" y="540573"/>
                  <a:pt x="1639896" y="537765"/>
                  <a:pt x="1773159" y="536749"/>
                </a:cubicBezTo>
                <a:cubicBezTo>
                  <a:pt x="1822951" y="536354"/>
                  <a:pt x="2018561" y="567177"/>
                  <a:pt x="1996484" y="459828"/>
                </a:cubicBezTo>
                <a:cubicBezTo>
                  <a:pt x="1981045" y="384773"/>
                  <a:pt x="1760396" y="401565"/>
                  <a:pt x="1700428" y="395545"/>
                </a:cubicBezTo>
                <a:cubicBezTo>
                  <a:pt x="1558350" y="381287"/>
                  <a:pt x="1416382" y="365968"/>
                  <a:pt x="1274525" y="349589"/>
                </a:cubicBezTo>
                <a:cubicBezTo>
                  <a:pt x="1000960" y="317997"/>
                  <a:pt x="727896" y="282510"/>
                  <a:pt x="455334" y="243128"/>
                </a:cubicBezTo>
                <a:cubicBezTo>
                  <a:pt x="701507" y="210499"/>
                  <a:pt x="948396" y="184083"/>
                  <a:pt x="1195999" y="163880"/>
                </a:cubicBezTo>
                <a:cubicBezTo>
                  <a:pt x="1313858" y="154246"/>
                  <a:pt x="1431824" y="145998"/>
                  <a:pt x="1549898" y="139136"/>
                </a:cubicBezTo>
                <a:cubicBezTo>
                  <a:pt x="1590622" y="136771"/>
                  <a:pt x="1726770" y="127516"/>
                  <a:pt x="1684632" y="44678"/>
                </a:cubicBezTo>
                <a:cubicBezTo>
                  <a:pt x="1654577" y="-14421"/>
                  <a:pt x="1465189" y="7199"/>
                  <a:pt x="1407515" y="4931"/>
                </a:cubicBezTo>
                <a:cubicBezTo>
                  <a:pt x="1281940" y="1"/>
                  <a:pt x="1156295" y="-1232"/>
                  <a:pt x="1030581" y="1231"/>
                </a:cubicBezTo>
                <a:cubicBezTo>
                  <a:pt x="910925" y="3572"/>
                  <a:pt x="791388" y="9299"/>
                  <a:pt x="671970" y="18411"/>
                </a:cubicBezTo>
                <a:cubicBezTo>
                  <a:pt x="629587" y="21652"/>
                  <a:pt x="354667" y="20680"/>
                  <a:pt x="432577" y="132267"/>
                </a:cubicBezTo>
                <a:cubicBezTo>
                  <a:pt x="357934" y="142334"/>
                  <a:pt x="283367" y="152945"/>
                  <a:pt x="208875" y="164101"/>
                </a:cubicBezTo>
                <a:cubicBezTo>
                  <a:pt x="162557" y="171029"/>
                  <a:pt x="73272" y="169285"/>
                  <a:pt x="33831" y="197322"/>
                </a:cubicBezTo>
                <a:cubicBezTo>
                  <a:pt x="8281" y="215468"/>
                  <a:pt x="-11501" y="256842"/>
                  <a:pt x="7671" y="286193"/>
                </a:cubicBezTo>
                <a:cubicBezTo>
                  <a:pt x="28452" y="318008"/>
                  <a:pt x="142646" y="317833"/>
                  <a:pt x="175974" y="322901"/>
                </a:cubicBezTo>
                <a:cubicBezTo>
                  <a:pt x="469693" y="367606"/>
                  <a:pt x="764042" y="407850"/>
                  <a:pt x="1059022" y="443632"/>
                </a:cubicBezTo>
                <a:cubicBezTo>
                  <a:pt x="879213" y="453768"/>
                  <a:pt x="699623" y="467097"/>
                  <a:pt x="520254" y="483619"/>
                </a:cubicBezTo>
                <a:cubicBezTo>
                  <a:pt x="439194" y="491120"/>
                  <a:pt x="358200" y="499270"/>
                  <a:pt x="277270" y="508071"/>
                </a:cubicBezTo>
                <a:cubicBezTo>
                  <a:pt x="210269" y="515356"/>
                  <a:pt x="108960" y="509283"/>
                  <a:pt x="48383" y="537423"/>
                </a:cubicBezTo>
                <a:cubicBezTo>
                  <a:pt x="-5415" y="562420"/>
                  <a:pt x="-13841" y="617695"/>
                  <a:pt x="35880" y="647345"/>
                </a:cubicBezTo>
                <a:cubicBezTo>
                  <a:pt x="66590" y="665660"/>
                  <a:pt x="139839" y="661965"/>
                  <a:pt x="175747" y="667021"/>
                </a:cubicBezTo>
                <a:lnTo>
                  <a:pt x="280640" y="681777"/>
                </a:lnTo>
                <a:lnTo>
                  <a:pt x="805129" y="755555"/>
                </a:lnTo>
                <a:cubicBezTo>
                  <a:pt x="639309" y="756735"/>
                  <a:pt x="472957" y="770630"/>
                  <a:pt x="311039" y="807558"/>
                </a:cubicBezTo>
                <a:cubicBezTo>
                  <a:pt x="252224" y="820973"/>
                  <a:pt x="129715" y="833935"/>
                  <a:pt x="89204" y="883383"/>
                </a:cubicBezTo>
                <a:cubicBezTo>
                  <a:pt x="34557" y="950091"/>
                  <a:pt x="101409" y="974323"/>
                  <a:pt x="158688" y="980959"/>
                </a:cubicBezTo>
                <a:cubicBezTo>
                  <a:pt x="523527" y="1023240"/>
                  <a:pt x="887881" y="1069470"/>
                  <a:pt x="1251748" y="1119649"/>
                </a:cubicBezTo>
                <a:lnTo>
                  <a:pt x="614283" y="1156843"/>
                </a:lnTo>
                <a:cubicBezTo>
                  <a:pt x="547561" y="1160731"/>
                  <a:pt x="446810" y="1147121"/>
                  <a:pt x="383323" y="1173868"/>
                </a:cubicBezTo>
                <a:cubicBezTo>
                  <a:pt x="345210" y="1189934"/>
                  <a:pt x="317035" y="1242163"/>
                  <a:pt x="352100" y="1276265"/>
                </a:cubicBezTo>
                <a:cubicBezTo>
                  <a:pt x="381151" y="1304515"/>
                  <a:pt x="493472" y="1301975"/>
                  <a:pt x="530540" y="1307276"/>
                </a:cubicBezTo>
                <a:lnTo>
                  <a:pt x="974268" y="1370788"/>
                </a:lnTo>
                <a:cubicBezTo>
                  <a:pt x="913866" y="1373653"/>
                  <a:pt x="472912" y="1350847"/>
                  <a:pt x="537644" y="1479984"/>
                </a:cubicBezTo>
                <a:cubicBezTo>
                  <a:pt x="562741" y="1530061"/>
                  <a:pt x="718359" y="1530029"/>
                  <a:pt x="769176" y="1538862"/>
                </a:cubicBezTo>
                <a:lnTo>
                  <a:pt x="1071461" y="1591441"/>
                </a:lnTo>
                <a:cubicBezTo>
                  <a:pt x="981184" y="1610016"/>
                  <a:pt x="883752" y="1620793"/>
                  <a:pt x="795712" y="1648175"/>
                </a:cubicBezTo>
                <a:cubicBezTo>
                  <a:pt x="744273" y="1664176"/>
                  <a:pt x="694915" y="1716781"/>
                  <a:pt x="751578" y="1760559"/>
                </a:cubicBezTo>
                <a:cubicBezTo>
                  <a:pt x="778308" y="1781207"/>
                  <a:pt x="836916" y="1785465"/>
                  <a:pt x="869512" y="1794357"/>
                </a:cubicBezTo>
                <a:cubicBezTo>
                  <a:pt x="906736" y="1804512"/>
                  <a:pt x="958511" y="1831356"/>
                  <a:pt x="997200" y="1825880"/>
                </a:cubicBezTo>
                <a:cubicBezTo>
                  <a:pt x="1043752" y="1819295"/>
                  <a:pt x="1097439" y="1738874"/>
                  <a:pt x="1036220" y="1713113"/>
                </a:cubicBezTo>
                <a:lnTo>
                  <a:pt x="1283068" y="1662329"/>
                </a:lnTo>
                <a:cubicBezTo>
                  <a:pt x="1333372" y="1651960"/>
                  <a:pt x="1409291" y="1654630"/>
                  <a:pt x="1434881" y="1599841"/>
                </a:cubicBezTo>
                <a:cubicBezTo>
                  <a:pt x="1484842" y="1492874"/>
                  <a:pt x="1189991" y="1489582"/>
                  <a:pt x="1130774" y="1479297"/>
                </a:cubicBezTo>
                <a:lnTo>
                  <a:pt x="1480875" y="1462661"/>
                </a:lnTo>
                <a:cubicBezTo>
                  <a:pt x="1524995" y="1460567"/>
                  <a:pt x="1714940" y="1456316"/>
                  <a:pt x="1644861" y="1358241"/>
                </a:cubicBezTo>
                <a:cubicBezTo>
                  <a:pt x="1622635" y="1327133"/>
                  <a:pt x="1550228" y="1332234"/>
                  <a:pt x="1514216" y="1327088"/>
                </a:cubicBezTo>
                <a:lnTo>
                  <a:pt x="1337073" y="1301735"/>
                </a:lnTo>
                <a:lnTo>
                  <a:pt x="982779" y="1251035"/>
                </a:lnTo>
                <a:lnTo>
                  <a:pt x="1776296" y="1204723"/>
                </a:lnTo>
                <a:cubicBezTo>
                  <a:pt x="1820650" y="1202131"/>
                  <a:pt x="1880754" y="1204930"/>
                  <a:pt x="1894677" y="1149033"/>
                </a:cubicBezTo>
                <a:cubicBezTo>
                  <a:pt x="1915917" y="1063719"/>
                  <a:pt x="1773411" y="1073130"/>
                  <a:pt x="1722362" y="1065651"/>
                </a:cubicBezTo>
                <a:cubicBezTo>
                  <a:pt x="1640719" y="1053691"/>
                  <a:pt x="1559050" y="1041931"/>
                  <a:pt x="1477355" y="1030369"/>
                </a:cubicBezTo>
                <a:cubicBezTo>
                  <a:pt x="1136251" y="982100"/>
                  <a:pt x="794668" y="937336"/>
                  <a:pt x="452605" y="896079"/>
                </a:cubicBezTo>
                <a:cubicBezTo>
                  <a:pt x="756770" y="851420"/>
                  <a:pt x="1065297" y="879229"/>
                  <a:pt x="1369967" y="903098"/>
                </a:cubicBezTo>
                <a:cubicBezTo>
                  <a:pt x="1520283" y="914867"/>
                  <a:pt x="1670716" y="925781"/>
                  <a:pt x="1821551" y="927797"/>
                </a:cubicBezTo>
                <a:cubicBezTo>
                  <a:pt x="1879750" y="928568"/>
                  <a:pt x="1981051" y="944770"/>
                  <a:pt x="2036379" y="920370"/>
                </a:cubicBezTo>
                <a:cubicBezTo>
                  <a:pt x="2073078" y="904193"/>
                  <a:pt x="2116317" y="819158"/>
                  <a:pt x="2048960" y="809683"/>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 name="Google Shape;105;p13"/>
          <p:cNvSpPr/>
          <p:nvPr/>
        </p:nvSpPr>
        <p:spPr>
          <a:xfrm flipH="1">
            <a:off x="9057952" y="-507168"/>
            <a:ext cx="2374037" cy="2114375"/>
          </a:xfrm>
          <a:custGeom>
            <a:avLst/>
            <a:gdLst/>
            <a:ahLst/>
            <a:cxnLst/>
            <a:rect l="l" t="t" r="r" b="b"/>
            <a:pathLst>
              <a:path w="2728778" h="2430315" extrusionOk="0">
                <a:moveTo>
                  <a:pt x="1643749" y="1553993"/>
                </a:moveTo>
                <a:cubicBezTo>
                  <a:pt x="1750586" y="1525081"/>
                  <a:pt x="1702550" y="1183094"/>
                  <a:pt x="1592421" y="1239568"/>
                </a:cubicBezTo>
                <a:cubicBezTo>
                  <a:pt x="1524551" y="1274377"/>
                  <a:pt x="1562397" y="1343261"/>
                  <a:pt x="1571536" y="1399580"/>
                </a:cubicBezTo>
                <a:cubicBezTo>
                  <a:pt x="1579185" y="1446754"/>
                  <a:pt x="1556396" y="1577609"/>
                  <a:pt x="1643749" y="1553993"/>
                </a:cubicBezTo>
                <a:close/>
                <a:moveTo>
                  <a:pt x="2242057" y="1551627"/>
                </a:moveTo>
                <a:cubicBezTo>
                  <a:pt x="2275205" y="1530111"/>
                  <a:pt x="2300392" y="1479463"/>
                  <a:pt x="2260206" y="1451939"/>
                </a:cubicBezTo>
                <a:cubicBezTo>
                  <a:pt x="2222483" y="1426126"/>
                  <a:pt x="2181836" y="1464544"/>
                  <a:pt x="2150018" y="1482127"/>
                </a:cubicBezTo>
                <a:cubicBezTo>
                  <a:pt x="2107096" y="1505944"/>
                  <a:pt x="2061981" y="1525576"/>
                  <a:pt x="2015297" y="1540752"/>
                </a:cubicBezTo>
                <a:cubicBezTo>
                  <a:pt x="1965654" y="1556786"/>
                  <a:pt x="1906781" y="1556306"/>
                  <a:pt x="1859361" y="1575010"/>
                </a:cubicBezTo>
                <a:cubicBezTo>
                  <a:pt x="1824049" y="1588963"/>
                  <a:pt x="1785963" y="1620700"/>
                  <a:pt x="1808123" y="1663201"/>
                </a:cubicBezTo>
                <a:cubicBezTo>
                  <a:pt x="1831652" y="1708327"/>
                  <a:pt x="1901051" y="1682774"/>
                  <a:pt x="1940038" y="1674724"/>
                </a:cubicBezTo>
                <a:cubicBezTo>
                  <a:pt x="2047477" y="1652779"/>
                  <a:pt x="2149893" y="1611036"/>
                  <a:pt x="2242057" y="1551627"/>
                </a:cubicBezTo>
                <a:close/>
                <a:moveTo>
                  <a:pt x="2000881" y="1216944"/>
                </a:moveTo>
                <a:cubicBezTo>
                  <a:pt x="1983589" y="1251421"/>
                  <a:pt x="1918740" y="1337137"/>
                  <a:pt x="1939772" y="1378517"/>
                </a:cubicBezTo>
                <a:cubicBezTo>
                  <a:pt x="1967825" y="1433715"/>
                  <a:pt x="2025116" y="1398387"/>
                  <a:pt x="2050765" y="1362354"/>
                </a:cubicBezTo>
                <a:cubicBezTo>
                  <a:pt x="2072342" y="1332030"/>
                  <a:pt x="2130379" y="1239951"/>
                  <a:pt x="2111874" y="1200780"/>
                </a:cubicBezTo>
                <a:cubicBezTo>
                  <a:pt x="2087204" y="1148577"/>
                  <a:pt x="2021228" y="1176373"/>
                  <a:pt x="2000881" y="1216944"/>
                </a:cubicBezTo>
                <a:close/>
                <a:moveTo>
                  <a:pt x="1290278" y="1526196"/>
                </a:moveTo>
                <a:cubicBezTo>
                  <a:pt x="1309003" y="1553455"/>
                  <a:pt x="1353552" y="1541485"/>
                  <a:pt x="1374067" y="1523792"/>
                </a:cubicBezTo>
                <a:cubicBezTo>
                  <a:pt x="1411601" y="1491388"/>
                  <a:pt x="1397348" y="1452853"/>
                  <a:pt x="1371746" y="1419450"/>
                </a:cubicBezTo>
                <a:cubicBezTo>
                  <a:pt x="1325447" y="1359055"/>
                  <a:pt x="1221080" y="1296120"/>
                  <a:pt x="1141783" y="1303599"/>
                </a:cubicBezTo>
                <a:cubicBezTo>
                  <a:pt x="1095115" y="1308006"/>
                  <a:pt x="1051117" y="1358453"/>
                  <a:pt x="1085704" y="1403404"/>
                </a:cubicBezTo>
                <a:cubicBezTo>
                  <a:pt x="1105382" y="1429003"/>
                  <a:pt x="1155453" y="1424590"/>
                  <a:pt x="1183900" y="1436812"/>
                </a:cubicBezTo>
                <a:cubicBezTo>
                  <a:pt x="1227053" y="1456024"/>
                  <a:pt x="1263920" y="1487002"/>
                  <a:pt x="1290277" y="1526196"/>
                </a:cubicBezTo>
                <a:close/>
                <a:moveTo>
                  <a:pt x="719379" y="1694601"/>
                </a:moveTo>
                <a:cubicBezTo>
                  <a:pt x="770540" y="1816765"/>
                  <a:pt x="1010192" y="1522178"/>
                  <a:pt x="867758" y="1486164"/>
                </a:cubicBezTo>
                <a:cubicBezTo>
                  <a:pt x="793627" y="1467422"/>
                  <a:pt x="796460" y="1555885"/>
                  <a:pt x="773417" y="1594835"/>
                </a:cubicBezTo>
                <a:cubicBezTo>
                  <a:pt x="754407" y="1626909"/>
                  <a:pt x="697971" y="1643519"/>
                  <a:pt x="719360" y="1694601"/>
                </a:cubicBezTo>
                <a:close/>
                <a:moveTo>
                  <a:pt x="1087680" y="1842196"/>
                </a:moveTo>
                <a:cubicBezTo>
                  <a:pt x="1076234" y="1888067"/>
                  <a:pt x="1018372" y="2015500"/>
                  <a:pt x="1107268" y="2018066"/>
                </a:cubicBezTo>
                <a:cubicBezTo>
                  <a:pt x="1159199" y="2019570"/>
                  <a:pt x="1172551" y="1967995"/>
                  <a:pt x="1183628" y="1929155"/>
                </a:cubicBezTo>
                <a:cubicBezTo>
                  <a:pt x="1190707" y="1904347"/>
                  <a:pt x="1208078" y="1864607"/>
                  <a:pt x="1206172" y="1838787"/>
                </a:cubicBezTo>
                <a:cubicBezTo>
                  <a:pt x="1200241" y="1758865"/>
                  <a:pt x="1104974" y="1772779"/>
                  <a:pt x="1087661" y="1842196"/>
                </a:cubicBezTo>
                <a:close/>
                <a:moveTo>
                  <a:pt x="1662428" y="1950594"/>
                </a:moveTo>
                <a:cubicBezTo>
                  <a:pt x="1620794" y="1922577"/>
                  <a:pt x="1581544" y="1891170"/>
                  <a:pt x="1545078" y="1856693"/>
                </a:cubicBezTo>
                <a:cubicBezTo>
                  <a:pt x="1516637" y="1829791"/>
                  <a:pt x="1484889" y="1773013"/>
                  <a:pt x="1449610" y="1757284"/>
                </a:cubicBezTo>
                <a:cubicBezTo>
                  <a:pt x="1378228" y="1725456"/>
                  <a:pt x="1339914" y="1814114"/>
                  <a:pt x="1374798" y="1865151"/>
                </a:cubicBezTo>
                <a:cubicBezTo>
                  <a:pt x="1414466" y="1923187"/>
                  <a:pt x="1524051" y="2039401"/>
                  <a:pt x="1594527" y="2057437"/>
                </a:cubicBezTo>
                <a:cubicBezTo>
                  <a:pt x="1649505" y="2071507"/>
                  <a:pt x="1724446" y="1992383"/>
                  <a:pt x="1662409" y="1950594"/>
                </a:cubicBezTo>
                <a:close/>
                <a:moveTo>
                  <a:pt x="2318269" y="1856447"/>
                </a:moveTo>
                <a:cubicBezTo>
                  <a:pt x="2249784" y="1856447"/>
                  <a:pt x="2177870" y="1849655"/>
                  <a:pt x="2109806" y="1856447"/>
                </a:cubicBezTo>
                <a:cubicBezTo>
                  <a:pt x="2042559" y="1863155"/>
                  <a:pt x="1981962" y="1952876"/>
                  <a:pt x="2074992" y="1973297"/>
                </a:cubicBezTo>
                <a:cubicBezTo>
                  <a:pt x="2131137" y="1985610"/>
                  <a:pt x="2215405" y="1977736"/>
                  <a:pt x="2272865" y="1973297"/>
                </a:cubicBezTo>
                <a:cubicBezTo>
                  <a:pt x="2304774" y="1970827"/>
                  <a:pt x="2330772" y="1973297"/>
                  <a:pt x="2352330" y="1942999"/>
                </a:cubicBezTo>
                <a:cubicBezTo>
                  <a:pt x="2377349" y="1907808"/>
                  <a:pt x="2368372" y="1856447"/>
                  <a:pt x="2318269" y="1856447"/>
                </a:cubicBezTo>
                <a:close/>
                <a:moveTo>
                  <a:pt x="1047494" y="1688878"/>
                </a:moveTo>
                <a:cubicBezTo>
                  <a:pt x="1089495" y="1699378"/>
                  <a:pt x="1139462" y="1719987"/>
                  <a:pt x="1173731" y="1680350"/>
                </a:cubicBezTo>
                <a:cubicBezTo>
                  <a:pt x="1203806" y="1645541"/>
                  <a:pt x="1191634" y="1609760"/>
                  <a:pt x="1156347" y="1589857"/>
                </a:cubicBezTo>
                <a:cubicBezTo>
                  <a:pt x="1124218" y="1571711"/>
                  <a:pt x="1068883" y="1566721"/>
                  <a:pt x="1039846" y="1590642"/>
                </a:cubicBezTo>
                <a:cubicBezTo>
                  <a:pt x="1010316" y="1614945"/>
                  <a:pt x="996879" y="1676228"/>
                  <a:pt x="1047481" y="1688878"/>
                </a:cubicBezTo>
                <a:close/>
                <a:moveTo>
                  <a:pt x="931389" y="1237630"/>
                </a:moveTo>
                <a:cubicBezTo>
                  <a:pt x="859961" y="1185783"/>
                  <a:pt x="754867" y="1109070"/>
                  <a:pt x="665822" y="1095817"/>
                </a:cubicBezTo>
                <a:cubicBezTo>
                  <a:pt x="598289" y="1085758"/>
                  <a:pt x="559931" y="1157780"/>
                  <a:pt x="608194" y="1205006"/>
                </a:cubicBezTo>
                <a:cubicBezTo>
                  <a:pt x="636927" y="1233113"/>
                  <a:pt x="704122" y="1247527"/>
                  <a:pt x="740335" y="1267527"/>
                </a:cubicBezTo>
                <a:cubicBezTo>
                  <a:pt x="777767" y="1288207"/>
                  <a:pt x="823061" y="1334156"/>
                  <a:pt x="863292" y="1344707"/>
                </a:cubicBezTo>
                <a:cubicBezTo>
                  <a:pt x="918749" y="1359250"/>
                  <a:pt x="991422" y="1281240"/>
                  <a:pt x="931375" y="1237630"/>
                </a:cubicBezTo>
                <a:close/>
                <a:moveTo>
                  <a:pt x="1072260" y="1139705"/>
                </a:moveTo>
                <a:cubicBezTo>
                  <a:pt x="1057120" y="1264610"/>
                  <a:pt x="1243376" y="1146646"/>
                  <a:pt x="1268072" y="1094864"/>
                </a:cubicBezTo>
                <a:cubicBezTo>
                  <a:pt x="1286908" y="1055331"/>
                  <a:pt x="1292054" y="995318"/>
                  <a:pt x="1232980" y="992972"/>
                </a:cubicBezTo>
                <a:cubicBezTo>
                  <a:pt x="1188607" y="991216"/>
                  <a:pt x="1172331" y="1038882"/>
                  <a:pt x="1163373" y="1057664"/>
                </a:cubicBezTo>
                <a:cubicBezTo>
                  <a:pt x="1157864" y="1066573"/>
                  <a:pt x="1150354" y="1074075"/>
                  <a:pt x="1141439" y="1079575"/>
                </a:cubicBezTo>
                <a:cubicBezTo>
                  <a:pt x="1109569" y="1083056"/>
                  <a:pt x="1076383" y="1105765"/>
                  <a:pt x="1072248" y="1139705"/>
                </a:cubicBezTo>
                <a:close/>
                <a:moveTo>
                  <a:pt x="1419029" y="1234746"/>
                </a:moveTo>
                <a:cubicBezTo>
                  <a:pt x="1485985" y="1269911"/>
                  <a:pt x="1646179" y="1091403"/>
                  <a:pt x="1570137" y="1042777"/>
                </a:cubicBezTo>
                <a:cubicBezTo>
                  <a:pt x="1504212" y="1000632"/>
                  <a:pt x="1342028" y="1194312"/>
                  <a:pt x="1419023" y="1234772"/>
                </a:cubicBezTo>
                <a:close/>
                <a:moveTo>
                  <a:pt x="1816926" y="1150197"/>
                </a:moveTo>
                <a:cubicBezTo>
                  <a:pt x="1846891" y="1193198"/>
                  <a:pt x="1917501" y="1149316"/>
                  <a:pt x="1924158" y="1108720"/>
                </a:cubicBezTo>
                <a:cubicBezTo>
                  <a:pt x="1930556" y="1069653"/>
                  <a:pt x="1852951" y="954411"/>
                  <a:pt x="1822675" y="933037"/>
                </a:cubicBezTo>
                <a:cubicBezTo>
                  <a:pt x="1784893" y="906381"/>
                  <a:pt x="1724348" y="920173"/>
                  <a:pt x="1715436" y="974514"/>
                </a:cubicBezTo>
                <a:cubicBezTo>
                  <a:pt x="1706258" y="1030515"/>
                  <a:pt x="1787025" y="1107314"/>
                  <a:pt x="1816919" y="1150197"/>
                </a:cubicBezTo>
                <a:close/>
                <a:moveTo>
                  <a:pt x="2499872" y="1127903"/>
                </a:moveTo>
                <a:cubicBezTo>
                  <a:pt x="2466816" y="1170113"/>
                  <a:pt x="2383753" y="1185330"/>
                  <a:pt x="2370486" y="1238078"/>
                </a:cubicBezTo>
                <a:cubicBezTo>
                  <a:pt x="2356680" y="1292989"/>
                  <a:pt x="2403658" y="1307902"/>
                  <a:pt x="2448220" y="1295005"/>
                </a:cubicBezTo>
                <a:cubicBezTo>
                  <a:pt x="2496372" y="1281065"/>
                  <a:pt x="2568345" y="1228207"/>
                  <a:pt x="2593124" y="1182627"/>
                </a:cubicBezTo>
                <a:cubicBezTo>
                  <a:pt x="2632688" y="1109854"/>
                  <a:pt x="2548063" y="1066348"/>
                  <a:pt x="2499866" y="1127903"/>
                </a:cubicBezTo>
                <a:close/>
                <a:moveTo>
                  <a:pt x="2715860" y="1603124"/>
                </a:moveTo>
                <a:cubicBezTo>
                  <a:pt x="2672096" y="1559890"/>
                  <a:pt x="2583939" y="1434052"/>
                  <a:pt x="2520296" y="1425756"/>
                </a:cubicBezTo>
                <a:cubicBezTo>
                  <a:pt x="2462421" y="1418206"/>
                  <a:pt x="2427089" y="1480377"/>
                  <a:pt x="2453211" y="1525334"/>
                </a:cubicBezTo>
                <a:cubicBezTo>
                  <a:pt x="2472863" y="1559151"/>
                  <a:pt x="2519408" y="1590732"/>
                  <a:pt x="2547389" y="1618380"/>
                </a:cubicBezTo>
                <a:cubicBezTo>
                  <a:pt x="2571015" y="1641711"/>
                  <a:pt x="2606275" y="1692909"/>
                  <a:pt x="2640725" y="1700544"/>
                </a:cubicBezTo>
                <a:cubicBezTo>
                  <a:pt x="2687724" y="1711004"/>
                  <a:pt x="2761861" y="1648581"/>
                  <a:pt x="2715854" y="1603124"/>
                </a:cubicBezTo>
                <a:close/>
                <a:moveTo>
                  <a:pt x="2407625" y="1662851"/>
                </a:moveTo>
                <a:cubicBezTo>
                  <a:pt x="2376682" y="1662851"/>
                  <a:pt x="2341162" y="1657667"/>
                  <a:pt x="2313771" y="1674413"/>
                </a:cubicBezTo>
                <a:cubicBezTo>
                  <a:pt x="2258599" y="1708178"/>
                  <a:pt x="2273429" y="1765145"/>
                  <a:pt x="2328179" y="1779701"/>
                </a:cubicBezTo>
                <a:cubicBezTo>
                  <a:pt x="2349536" y="1785372"/>
                  <a:pt x="2390676" y="1783369"/>
                  <a:pt x="2411333" y="1774756"/>
                </a:cubicBezTo>
                <a:cubicBezTo>
                  <a:pt x="2460866" y="1754108"/>
                  <a:pt x="2480680" y="1662851"/>
                  <a:pt x="2407619" y="1662851"/>
                </a:cubicBezTo>
                <a:close/>
                <a:moveTo>
                  <a:pt x="1643917" y="1818969"/>
                </a:moveTo>
                <a:cubicBezTo>
                  <a:pt x="1682703" y="1846486"/>
                  <a:pt x="1742439" y="1911482"/>
                  <a:pt x="1794415" y="1896790"/>
                </a:cubicBezTo>
                <a:cubicBezTo>
                  <a:pt x="1846981" y="1881923"/>
                  <a:pt x="1855809" y="1826376"/>
                  <a:pt x="1824230" y="1789772"/>
                </a:cubicBezTo>
                <a:cubicBezTo>
                  <a:pt x="1796573" y="1757744"/>
                  <a:pt x="1718054" y="1699416"/>
                  <a:pt x="1673733" y="1711957"/>
                </a:cubicBezTo>
                <a:cubicBezTo>
                  <a:pt x="1630221" y="1724251"/>
                  <a:pt x="1600322" y="1788048"/>
                  <a:pt x="1643911" y="1818969"/>
                </a:cubicBezTo>
                <a:close/>
                <a:moveTo>
                  <a:pt x="282814" y="1619475"/>
                </a:moveTo>
                <a:cubicBezTo>
                  <a:pt x="292083" y="1710084"/>
                  <a:pt x="431892" y="1624770"/>
                  <a:pt x="468980" y="1607336"/>
                </a:cubicBezTo>
                <a:cubicBezTo>
                  <a:pt x="512978" y="1586656"/>
                  <a:pt x="654615" y="1539936"/>
                  <a:pt x="621630" y="1466631"/>
                </a:cubicBezTo>
                <a:cubicBezTo>
                  <a:pt x="590784" y="1398050"/>
                  <a:pt x="494693" y="1474978"/>
                  <a:pt x="457475" y="1493455"/>
                </a:cubicBezTo>
                <a:cubicBezTo>
                  <a:pt x="408299" y="1517868"/>
                  <a:pt x="275160" y="1544712"/>
                  <a:pt x="282814" y="1619475"/>
                </a:cubicBezTo>
                <a:close/>
                <a:moveTo>
                  <a:pt x="575655" y="1781988"/>
                </a:moveTo>
                <a:cubicBezTo>
                  <a:pt x="499405" y="1776545"/>
                  <a:pt x="426052" y="1876849"/>
                  <a:pt x="525999" y="1898838"/>
                </a:cubicBezTo>
                <a:cubicBezTo>
                  <a:pt x="609704" y="1917250"/>
                  <a:pt x="669290" y="1781988"/>
                  <a:pt x="575655" y="1781988"/>
                </a:cubicBezTo>
                <a:close/>
                <a:moveTo>
                  <a:pt x="894922" y="1808269"/>
                </a:moveTo>
                <a:cubicBezTo>
                  <a:pt x="875477" y="1757990"/>
                  <a:pt x="807420" y="1782060"/>
                  <a:pt x="787755" y="1819357"/>
                </a:cubicBezTo>
                <a:cubicBezTo>
                  <a:pt x="764142" y="1864075"/>
                  <a:pt x="811005" y="1981670"/>
                  <a:pt x="839906" y="2018527"/>
                </a:cubicBezTo>
                <a:cubicBezTo>
                  <a:pt x="869436" y="2056180"/>
                  <a:pt x="921614" y="2055675"/>
                  <a:pt x="947074" y="2007438"/>
                </a:cubicBezTo>
                <a:cubicBezTo>
                  <a:pt x="976112" y="1952415"/>
                  <a:pt x="915100" y="1860420"/>
                  <a:pt x="894897" y="1808269"/>
                </a:cubicBezTo>
                <a:close/>
                <a:moveTo>
                  <a:pt x="882730" y="844794"/>
                </a:moveTo>
                <a:cubicBezTo>
                  <a:pt x="839472" y="801541"/>
                  <a:pt x="764693" y="855260"/>
                  <a:pt x="774065" y="909428"/>
                </a:cubicBezTo>
                <a:cubicBezTo>
                  <a:pt x="781928" y="954865"/>
                  <a:pt x="875666" y="1034119"/>
                  <a:pt x="923591" y="1014553"/>
                </a:cubicBezTo>
                <a:cubicBezTo>
                  <a:pt x="1027589" y="972084"/>
                  <a:pt x="922308" y="884366"/>
                  <a:pt x="882730" y="844794"/>
                </a:cubicBezTo>
                <a:close/>
                <a:moveTo>
                  <a:pt x="244041" y="1312866"/>
                </a:moveTo>
                <a:cubicBezTo>
                  <a:pt x="287766" y="1334739"/>
                  <a:pt x="351889" y="1385724"/>
                  <a:pt x="401189" y="1350384"/>
                </a:cubicBezTo>
                <a:cubicBezTo>
                  <a:pt x="437940" y="1324046"/>
                  <a:pt x="436131" y="1283443"/>
                  <a:pt x="409200" y="1254234"/>
                </a:cubicBezTo>
                <a:cubicBezTo>
                  <a:pt x="379183" y="1221675"/>
                  <a:pt x="292692" y="1187145"/>
                  <a:pt x="252052" y="1216717"/>
                </a:cubicBezTo>
                <a:cubicBezTo>
                  <a:pt x="224848" y="1236515"/>
                  <a:pt x="205009" y="1293346"/>
                  <a:pt x="244041" y="1312866"/>
                </a:cubicBezTo>
                <a:close/>
                <a:moveTo>
                  <a:pt x="575072" y="836693"/>
                </a:moveTo>
                <a:cubicBezTo>
                  <a:pt x="510061" y="798061"/>
                  <a:pt x="440902" y="919978"/>
                  <a:pt x="408708" y="958241"/>
                </a:cubicBezTo>
                <a:cubicBezTo>
                  <a:pt x="383176" y="988578"/>
                  <a:pt x="319656" y="1050153"/>
                  <a:pt x="376513" y="1085914"/>
                </a:cubicBezTo>
                <a:cubicBezTo>
                  <a:pt x="434375" y="1122297"/>
                  <a:pt x="493604" y="1022927"/>
                  <a:pt x="522422" y="988701"/>
                </a:cubicBezTo>
                <a:cubicBezTo>
                  <a:pt x="547745" y="958572"/>
                  <a:pt x="641373" y="876090"/>
                  <a:pt x="575072" y="836693"/>
                </a:cubicBezTo>
                <a:close/>
                <a:moveTo>
                  <a:pt x="1052038" y="679150"/>
                </a:moveTo>
                <a:cubicBezTo>
                  <a:pt x="1025003" y="619527"/>
                  <a:pt x="953128" y="542657"/>
                  <a:pt x="881142" y="542443"/>
                </a:cubicBezTo>
                <a:cubicBezTo>
                  <a:pt x="837242" y="542314"/>
                  <a:pt x="782265" y="595735"/>
                  <a:pt x="812780" y="640984"/>
                </a:cubicBezTo>
                <a:cubicBezTo>
                  <a:pt x="827844" y="663317"/>
                  <a:pt x="868348" y="665061"/>
                  <a:pt x="890146" y="680615"/>
                </a:cubicBezTo>
                <a:cubicBezTo>
                  <a:pt x="916539" y="699461"/>
                  <a:pt x="925322" y="738677"/>
                  <a:pt x="949277" y="754931"/>
                </a:cubicBezTo>
                <a:cubicBezTo>
                  <a:pt x="995219" y="786097"/>
                  <a:pt x="1078827" y="738230"/>
                  <a:pt x="1052038" y="679150"/>
                </a:cubicBezTo>
                <a:close/>
                <a:moveTo>
                  <a:pt x="1159575" y="883083"/>
                </a:moveTo>
                <a:cubicBezTo>
                  <a:pt x="1226985" y="923154"/>
                  <a:pt x="1282642" y="799784"/>
                  <a:pt x="1319627" y="764341"/>
                </a:cubicBezTo>
                <a:cubicBezTo>
                  <a:pt x="1352852" y="732501"/>
                  <a:pt x="1508243" y="661613"/>
                  <a:pt x="1443070" y="598204"/>
                </a:cubicBezTo>
                <a:cubicBezTo>
                  <a:pt x="1359483" y="516902"/>
                  <a:pt x="1067536" y="828423"/>
                  <a:pt x="1159575" y="883083"/>
                </a:cubicBezTo>
                <a:close/>
                <a:moveTo>
                  <a:pt x="1503965" y="829940"/>
                </a:moveTo>
                <a:cubicBezTo>
                  <a:pt x="1514141" y="929369"/>
                  <a:pt x="1779014" y="806401"/>
                  <a:pt x="1756653" y="716486"/>
                </a:cubicBezTo>
                <a:cubicBezTo>
                  <a:pt x="1737072" y="637744"/>
                  <a:pt x="1656725" y="707011"/>
                  <a:pt x="1624271" y="727504"/>
                </a:cubicBezTo>
                <a:cubicBezTo>
                  <a:pt x="1582419" y="753933"/>
                  <a:pt x="1497095" y="762863"/>
                  <a:pt x="1503965" y="829972"/>
                </a:cubicBezTo>
                <a:close/>
                <a:moveTo>
                  <a:pt x="1975233" y="518458"/>
                </a:moveTo>
                <a:cubicBezTo>
                  <a:pt x="1897032" y="539618"/>
                  <a:pt x="1920788" y="666435"/>
                  <a:pt x="1920788" y="726635"/>
                </a:cubicBezTo>
                <a:cubicBezTo>
                  <a:pt x="1920788" y="775092"/>
                  <a:pt x="1896805" y="904211"/>
                  <a:pt x="1986045" y="883809"/>
                </a:cubicBezTo>
                <a:cubicBezTo>
                  <a:pt x="2064525" y="865850"/>
                  <a:pt x="2040491" y="731703"/>
                  <a:pt x="2040491" y="675625"/>
                </a:cubicBezTo>
                <a:cubicBezTo>
                  <a:pt x="2040491" y="628438"/>
                  <a:pt x="2063449" y="494615"/>
                  <a:pt x="1975233" y="518490"/>
                </a:cubicBezTo>
                <a:close/>
                <a:moveTo>
                  <a:pt x="2268367" y="784736"/>
                </a:moveTo>
                <a:cubicBezTo>
                  <a:pt x="2242732" y="843809"/>
                  <a:pt x="2175679" y="909058"/>
                  <a:pt x="2162405" y="969440"/>
                </a:cubicBezTo>
                <a:cubicBezTo>
                  <a:pt x="2142506" y="1059692"/>
                  <a:pt x="2238790" y="1033600"/>
                  <a:pt x="2275186" y="991216"/>
                </a:cubicBezTo>
                <a:cubicBezTo>
                  <a:pt x="2310186" y="950471"/>
                  <a:pt x="2378892" y="855481"/>
                  <a:pt x="2380389" y="800284"/>
                </a:cubicBezTo>
                <a:cubicBezTo>
                  <a:pt x="2382334" y="727491"/>
                  <a:pt x="2296140" y="720764"/>
                  <a:pt x="2268360" y="784769"/>
                </a:cubicBezTo>
                <a:close/>
                <a:moveTo>
                  <a:pt x="2380681" y="987405"/>
                </a:moveTo>
                <a:cubicBezTo>
                  <a:pt x="2389801" y="1076510"/>
                  <a:pt x="2678980" y="987573"/>
                  <a:pt x="2666088" y="900750"/>
                </a:cubicBezTo>
                <a:cubicBezTo>
                  <a:pt x="2652599" y="809940"/>
                  <a:pt x="2372131" y="903938"/>
                  <a:pt x="2380681" y="987437"/>
                </a:cubicBezTo>
                <a:close/>
                <a:moveTo>
                  <a:pt x="2133302" y="653901"/>
                </a:moveTo>
                <a:cubicBezTo>
                  <a:pt x="2207056" y="692630"/>
                  <a:pt x="2341739" y="507116"/>
                  <a:pt x="2269637" y="461874"/>
                </a:cubicBezTo>
                <a:cubicBezTo>
                  <a:pt x="2196485" y="416009"/>
                  <a:pt x="2061531" y="616241"/>
                  <a:pt x="2133302" y="653933"/>
                </a:cubicBezTo>
                <a:close/>
                <a:moveTo>
                  <a:pt x="1659175" y="588178"/>
                </a:moveTo>
                <a:cubicBezTo>
                  <a:pt x="1692270" y="644828"/>
                  <a:pt x="1777595" y="602987"/>
                  <a:pt x="1777005" y="545580"/>
                </a:cubicBezTo>
                <a:cubicBezTo>
                  <a:pt x="1776765" y="522567"/>
                  <a:pt x="1750962" y="489676"/>
                  <a:pt x="1741609" y="470551"/>
                </a:cubicBezTo>
                <a:cubicBezTo>
                  <a:pt x="1725573" y="437745"/>
                  <a:pt x="1716427" y="377726"/>
                  <a:pt x="1694195" y="350714"/>
                </a:cubicBezTo>
                <a:cubicBezTo>
                  <a:pt x="1663823" y="313832"/>
                  <a:pt x="1606842" y="314557"/>
                  <a:pt x="1584538" y="365102"/>
                </a:cubicBezTo>
                <a:cubicBezTo>
                  <a:pt x="1557322" y="426858"/>
                  <a:pt x="1628945" y="536448"/>
                  <a:pt x="1659175" y="588211"/>
                </a:cubicBezTo>
                <a:close/>
                <a:moveTo>
                  <a:pt x="1169583" y="508010"/>
                </a:moveTo>
                <a:cubicBezTo>
                  <a:pt x="1242735" y="551478"/>
                  <a:pt x="1389927" y="345698"/>
                  <a:pt x="1319750" y="300371"/>
                </a:cubicBezTo>
                <a:cubicBezTo>
                  <a:pt x="1247882" y="253987"/>
                  <a:pt x="1099360" y="466319"/>
                  <a:pt x="1169583" y="508043"/>
                </a:cubicBezTo>
                <a:close/>
                <a:moveTo>
                  <a:pt x="957905" y="439962"/>
                </a:moveTo>
                <a:cubicBezTo>
                  <a:pt x="1027012" y="444725"/>
                  <a:pt x="1058896" y="328699"/>
                  <a:pt x="977771" y="323112"/>
                </a:cubicBezTo>
                <a:cubicBezTo>
                  <a:pt x="989101" y="323890"/>
                  <a:pt x="970590" y="319405"/>
                  <a:pt x="968049" y="319768"/>
                </a:cubicBezTo>
                <a:cubicBezTo>
                  <a:pt x="949770" y="322399"/>
                  <a:pt x="933962" y="267669"/>
                  <a:pt x="884740" y="281777"/>
                </a:cubicBezTo>
                <a:cubicBezTo>
                  <a:pt x="762923" y="316754"/>
                  <a:pt x="886036" y="435036"/>
                  <a:pt x="957905" y="440007"/>
                </a:cubicBezTo>
                <a:close/>
                <a:moveTo>
                  <a:pt x="971516" y="320973"/>
                </a:moveTo>
                <a:cubicBezTo>
                  <a:pt x="970648" y="320552"/>
                  <a:pt x="971380" y="320973"/>
                  <a:pt x="971542" y="321019"/>
                </a:cubicBezTo>
                <a:close/>
                <a:moveTo>
                  <a:pt x="453580" y="476844"/>
                </a:moveTo>
                <a:cubicBezTo>
                  <a:pt x="484771" y="495440"/>
                  <a:pt x="512886" y="518763"/>
                  <a:pt x="536921" y="545982"/>
                </a:cubicBezTo>
                <a:cubicBezTo>
                  <a:pt x="560326" y="572890"/>
                  <a:pt x="573821" y="613584"/>
                  <a:pt x="613463" y="616565"/>
                </a:cubicBezTo>
                <a:cubicBezTo>
                  <a:pt x="702774" y="623279"/>
                  <a:pt x="684301" y="527129"/>
                  <a:pt x="650881" y="483280"/>
                </a:cubicBezTo>
                <a:cubicBezTo>
                  <a:pt x="619770" y="442496"/>
                  <a:pt x="554091" y="362042"/>
                  <a:pt x="496462" y="366663"/>
                </a:cubicBezTo>
                <a:cubicBezTo>
                  <a:pt x="448849" y="370526"/>
                  <a:pt x="402083" y="445820"/>
                  <a:pt x="453606" y="476889"/>
                </a:cubicBezTo>
                <a:close/>
                <a:moveTo>
                  <a:pt x="271056" y="801845"/>
                </a:moveTo>
                <a:cubicBezTo>
                  <a:pt x="334090" y="839298"/>
                  <a:pt x="541342" y="622721"/>
                  <a:pt x="457676" y="570155"/>
                </a:cubicBezTo>
                <a:cubicBezTo>
                  <a:pt x="398045" y="532709"/>
                  <a:pt x="335348" y="638204"/>
                  <a:pt x="306654" y="671464"/>
                </a:cubicBezTo>
                <a:cubicBezTo>
                  <a:pt x="281343" y="700867"/>
                  <a:pt x="211568" y="766531"/>
                  <a:pt x="271082" y="801891"/>
                </a:cubicBezTo>
                <a:close/>
                <a:moveTo>
                  <a:pt x="30120" y="1157060"/>
                </a:moveTo>
                <a:cubicBezTo>
                  <a:pt x="26192" y="1205181"/>
                  <a:pt x="75492" y="1224137"/>
                  <a:pt x="113915" y="1203256"/>
                </a:cubicBezTo>
                <a:cubicBezTo>
                  <a:pt x="173851" y="1170703"/>
                  <a:pt x="150329" y="1069141"/>
                  <a:pt x="133217" y="1018656"/>
                </a:cubicBezTo>
                <a:cubicBezTo>
                  <a:pt x="115451" y="966271"/>
                  <a:pt x="72815" y="921352"/>
                  <a:pt x="20469" y="970010"/>
                </a:cubicBezTo>
                <a:cubicBezTo>
                  <a:pt x="-32758" y="1019556"/>
                  <a:pt x="35234" y="1094728"/>
                  <a:pt x="30146" y="1157106"/>
                </a:cubicBezTo>
                <a:close/>
                <a:moveTo>
                  <a:pt x="195143" y="1540020"/>
                </a:moveTo>
                <a:cubicBezTo>
                  <a:pt x="217829" y="1505898"/>
                  <a:pt x="209105" y="1460422"/>
                  <a:pt x="164031" y="1454764"/>
                </a:cubicBezTo>
                <a:cubicBezTo>
                  <a:pt x="143711" y="1452217"/>
                  <a:pt x="80917" y="1483241"/>
                  <a:pt x="64628" y="1495594"/>
                </a:cubicBezTo>
                <a:cubicBezTo>
                  <a:pt x="31176" y="1520966"/>
                  <a:pt x="10423" y="1572502"/>
                  <a:pt x="57953" y="1596559"/>
                </a:cubicBezTo>
                <a:cubicBezTo>
                  <a:pt x="103804" y="1619793"/>
                  <a:pt x="170850" y="1576630"/>
                  <a:pt x="195169" y="1540065"/>
                </a:cubicBezTo>
                <a:close/>
                <a:moveTo>
                  <a:pt x="271964" y="1783051"/>
                </a:moveTo>
                <a:cubicBezTo>
                  <a:pt x="232309" y="1732702"/>
                  <a:pt x="160162" y="1795365"/>
                  <a:pt x="164466" y="1844257"/>
                </a:cubicBezTo>
                <a:cubicBezTo>
                  <a:pt x="167778" y="1881897"/>
                  <a:pt x="217492" y="1923135"/>
                  <a:pt x="240508" y="1952363"/>
                </a:cubicBezTo>
                <a:cubicBezTo>
                  <a:pt x="272268" y="1992668"/>
                  <a:pt x="309460" y="2062415"/>
                  <a:pt x="351137" y="2092823"/>
                </a:cubicBezTo>
                <a:cubicBezTo>
                  <a:pt x="391972" y="2122635"/>
                  <a:pt x="459952" y="2099304"/>
                  <a:pt x="459816" y="2039797"/>
                </a:cubicBezTo>
                <a:cubicBezTo>
                  <a:pt x="459718" y="1999065"/>
                  <a:pt x="405603" y="1952726"/>
                  <a:pt x="382593" y="1923511"/>
                </a:cubicBezTo>
                <a:cubicBezTo>
                  <a:pt x="345734" y="1876706"/>
                  <a:pt x="308873" y="1829886"/>
                  <a:pt x="272009" y="1783051"/>
                </a:cubicBezTo>
                <a:close/>
                <a:moveTo>
                  <a:pt x="741171" y="2048364"/>
                </a:moveTo>
                <a:cubicBezTo>
                  <a:pt x="722024" y="1981774"/>
                  <a:pt x="632027" y="2040348"/>
                  <a:pt x="625797" y="2085117"/>
                </a:cubicBezTo>
                <a:cubicBezTo>
                  <a:pt x="620820" y="2120853"/>
                  <a:pt x="645930" y="2170366"/>
                  <a:pt x="655671" y="2204242"/>
                </a:cubicBezTo>
                <a:cubicBezTo>
                  <a:pt x="665193" y="2237346"/>
                  <a:pt x="671227" y="2304410"/>
                  <a:pt x="692169" y="2331182"/>
                </a:cubicBezTo>
                <a:cubicBezTo>
                  <a:pt x="729213" y="2378492"/>
                  <a:pt x="798891" y="2356612"/>
                  <a:pt x="807543" y="2294429"/>
                </a:cubicBezTo>
                <a:cubicBezTo>
                  <a:pt x="817117" y="2225693"/>
                  <a:pt x="760324" y="2114916"/>
                  <a:pt x="741197" y="2048384"/>
                </a:cubicBezTo>
                <a:close/>
                <a:moveTo>
                  <a:pt x="1275831" y="2199128"/>
                </a:moveTo>
                <a:cubicBezTo>
                  <a:pt x="1220956" y="2182764"/>
                  <a:pt x="1129636" y="2098481"/>
                  <a:pt x="1074899" y="2114735"/>
                </a:cubicBezTo>
                <a:cubicBezTo>
                  <a:pt x="1002142" y="2136348"/>
                  <a:pt x="1025146" y="2208882"/>
                  <a:pt x="1069713" y="2240502"/>
                </a:cubicBezTo>
                <a:cubicBezTo>
                  <a:pt x="1114697" y="2272426"/>
                  <a:pt x="1209004" y="2332400"/>
                  <a:pt x="1264890" y="2309659"/>
                </a:cubicBezTo>
                <a:cubicBezTo>
                  <a:pt x="1308796" y="2291830"/>
                  <a:pt x="1333750" y="2216406"/>
                  <a:pt x="1275856" y="2199122"/>
                </a:cubicBezTo>
                <a:close/>
                <a:moveTo>
                  <a:pt x="1528291" y="2067735"/>
                </a:moveTo>
                <a:cubicBezTo>
                  <a:pt x="1477268" y="2053905"/>
                  <a:pt x="1419043" y="2027185"/>
                  <a:pt x="1366483" y="2023867"/>
                </a:cubicBezTo>
                <a:cubicBezTo>
                  <a:pt x="1300824" y="2019726"/>
                  <a:pt x="1242683" y="2099388"/>
                  <a:pt x="1315109" y="2137217"/>
                </a:cubicBezTo>
                <a:cubicBezTo>
                  <a:pt x="1353999" y="2157528"/>
                  <a:pt x="1427650" y="2175402"/>
                  <a:pt x="1471045" y="2179491"/>
                </a:cubicBezTo>
                <a:cubicBezTo>
                  <a:pt x="1531227" y="2185168"/>
                  <a:pt x="1614782" y="2091196"/>
                  <a:pt x="1528317" y="2067755"/>
                </a:cubicBezTo>
                <a:close/>
                <a:moveTo>
                  <a:pt x="1871559" y="2036770"/>
                </a:moveTo>
                <a:cubicBezTo>
                  <a:pt x="1800365" y="2019233"/>
                  <a:pt x="1760471" y="2139277"/>
                  <a:pt x="1725722" y="2181604"/>
                </a:cubicBezTo>
                <a:cubicBezTo>
                  <a:pt x="1700586" y="2212232"/>
                  <a:pt x="1571057" y="2324494"/>
                  <a:pt x="1679210" y="2344001"/>
                </a:cubicBezTo>
                <a:cubicBezTo>
                  <a:pt x="1764683" y="2359438"/>
                  <a:pt x="1974327" y="2062104"/>
                  <a:pt x="1871585" y="2036790"/>
                </a:cubicBezTo>
                <a:close/>
                <a:moveTo>
                  <a:pt x="2227863" y="2145000"/>
                </a:moveTo>
                <a:cubicBezTo>
                  <a:pt x="2183204" y="2113536"/>
                  <a:pt x="2072874" y="2018319"/>
                  <a:pt x="2045514" y="2128150"/>
                </a:cubicBezTo>
                <a:cubicBezTo>
                  <a:pt x="2031903" y="2182699"/>
                  <a:pt x="2127870" y="2253055"/>
                  <a:pt x="2174123" y="2255687"/>
                </a:cubicBezTo>
                <a:cubicBezTo>
                  <a:pt x="2227390" y="2258745"/>
                  <a:pt x="2281207" y="2182563"/>
                  <a:pt x="2227889" y="2145000"/>
                </a:cubicBezTo>
                <a:close/>
                <a:moveTo>
                  <a:pt x="1945418" y="2245978"/>
                </a:moveTo>
                <a:cubicBezTo>
                  <a:pt x="1874256" y="2268188"/>
                  <a:pt x="1858220" y="2455413"/>
                  <a:pt x="1956255" y="2432626"/>
                </a:cubicBezTo>
                <a:cubicBezTo>
                  <a:pt x="2032719" y="2414850"/>
                  <a:pt x="2037918" y="2217106"/>
                  <a:pt x="1945444" y="2245978"/>
                </a:cubicBezTo>
                <a:close/>
                <a:moveTo>
                  <a:pt x="2541082" y="1887587"/>
                </a:moveTo>
                <a:cubicBezTo>
                  <a:pt x="2429598" y="1860122"/>
                  <a:pt x="2390708" y="2138552"/>
                  <a:pt x="2494602" y="2135868"/>
                </a:cubicBezTo>
                <a:cubicBezTo>
                  <a:pt x="2538542" y="2134734"/>
                  <a:pt x="2557177" y="2098163"/>
                  <a:pt x="2562245" y="2062149"/>
                </a:cubicBezTo>
                <a:cubicBezTo>
                  <a:pt x="2567943" y="2022020"/>
                  <a:pt x="2596189" y="1901133"/>
                  <a:pt x="2541141" y="1887575"/>
                </a:cubicBezTo>
                <a:close/>
                <a:moveTo>
                  <a:pt x="898429" y="157851"/>
                </a:moveTo>
                <a:cubicBezTo>
                  <a:pt x="941108" y="153833"/>
                  <a:pt x="984019" y="152854"/>
                  <a:pt x="1026837" y="154921"/>
                </a:cubicBezTo>
                <a:cubicBezTo>
                  <a:pt x="1063134" y="156755"/>
                  <a:pt x="1111637" y="173469"/>
                  <a:pt x="1147085" y="165083"/>
                </a:cubicBezTo>
                <a:cubicBezTo>
                  <a:pt x="1208330" y="150592"/>
                  <a:pt x="1227827" y="81876"/>
                  <a:pt x="1171981" y="51358"/>
                </a:cubicBezTo>
                <a:cubicBezTo>
                  <a:pt x="1119784" y="22842"/>
                  <a:pt x="974899" y="26853"/>
                  <a:pt x="918296" y="40988"/>
                </a:cubicBezTo>
                <a:cubicBezTo>
                  <a:pt x="861102" y="55304"/>
                  <a:pt x="810843" y="165926"/>
                  <a:pt x="898487" y="157844"/>
                </a:cubicBezTo>
                <a:close/>
                <a:moveTo>
                  <a:pt x="1383257" y="100262"/>
                </a:moveTo>
                <a:cubicBezTo>
                  <a:pt x="1395721" y="131085"/>
                  <a:pt x="1369062" y="162633"/>
                  <a:pt x="1412120" y="182167"/>
                </a:cubicBezTo>
                <a:cubicBezTo>
                  <a:pt x="1473897" y="210190"/>
                  <a:pt x="1509572" y="127358"/>
                  <a:pt x="1504807" y="80418"/>
                </a:cubicBezTo>
                <a:cubicBezTo>
                  <a:pt x="1490522" y="-60826"/>
                  <a:pt x="1346299" y="8798"/>
                  <a:pt x="1383329" y="100255"/>
                </a:cubicBezTo>
                <a:close/>
                <a:moveTo>
                  <a:pt x="1731173" y="248880"/>
                </a:moveTo>
                <a:cubicBezTo>
                  <a:pt x="1789171" y="266288"/>
                  <a:pt x="1912083" y="331836"/>
                  <a:pt x="1970605" y="300643"/>
                </a:cubicBezTo>
                <a:cubicBezTo>
                  <a:pt x="2020093" y="274246"/>
                  <a:pt x="2018239" y="218388"/>
                  <a:pt x="1974495" y="193210"/>
                </a:cubicBezTo>
                <a:cubicBezTo>
                  <a:pt x="1928786" y="166911"/>
                  <a:pt x="1790921" y="118188"/>
                  <a:pt x="1742153" y="138285"/>
                </a:cubicBezTo>
                <a:cubicBezTo>
                  <a:pt x="1698460" y="156295"/>
                  <a:pt x="1673259" y="231467"/>
                  <a:pt x="1731245" y="248874"/>
                </a:cubicBezTo>
                <a:close/>
                <a:moveTo>
                  <a:pt x="630361" y="236075"/>
                </a:moveTo>
                <a:cubicBezTo>
                  <a:pt x="681566" y="207079"/>
                  <a:pt x="779899" y="37190"/>
                  <a:pt x="661064" y="40839"/>
                </a:cubicBezTo>
                <a:cubicBezTo>
                  <a:pt x="610346" y="42401"/>
                  <a:pt x="610507" y="84721"/>
                  <a:pt x="595866" y="117676"/>
                </a:cubicBezTo>
                <a:cubicBezTo>
                  <a:pt x="595055" y="119497"/>
                  <a:pt x="587737" y="141441"/>
                  <a:pt x="594530" y="127825"/>
                </a:cubicBezTo>
                <a:cubicBezTo>
                  <a:pt x="583971" y="148998"/>
                  <a:pt x="558933" y="154856"/>
                  <a:pt x="552665" y="181778"/>
                </a:cubicBezTo>
                <a:cubicBezTo>
                  <a:pt x="541970" y="227746"/>
                  <a:pt x="587861" y="260164"/>
                  <a:pt x="630361" y="23607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 name="Google Shape;106;p13"/>
          <p:cNvSpPr/>
          <p:nvPr/>
        </p:nvSpPr>
        <p:spPr>
          <a:xfrm flipH="1">
            <a:off x="-725700" y="861251"/>
            <a:ext cx="2088389" cy="2058963"/>
          </a:xfrm>
          <a:custGeom>
            <a:avLst/>
            <a:gdLst/>
            <a:ahLst/>
            <a:cxnLst/>
            <a:rect l="l" t="t" r="r" b="b"/>
            <a:pathLst>
              <a:path w="2320433" h="2287737" extrusionOk="0">
                <a:moveTo>
                  <a:pt x="2153387" y="834165"/>
                </a:moveTo>
                <a:cubicBezTo>
                  <a:pt x="2172723" y="714143"/>
                  <a:pt x="2145915" y="591250"/>
                  <a:pt x="2078348" y="490181"/>
                </a:cubicBezTo>
                <a:cubicBezTo>
                  <a:pt x="2044378" y="439566"/>
                  <a:pt x="2005158" y="399832"/>
                  <a:pt x="1975173" y="346708"/>
                </a:cubicBezTo>
                <a:cubicBezTo>
                  <a:pt x="1941700" y="287459"/>
                  <a:pt x="1899270" y="233738"/>
                  <a:pt x="1849384" y="187448"/>
                </a:cubicBezTo>
                <a:cubicBezTo>
                  <a:pt x="1767537" y="111597"/>
                  <a:pt x="1668889" y="56203"/>
                  <a:pt x="1561514" y="25803"/>
                </a:cubicBezTo>
                <a:cubicBezTo>
                  <a:pt x="1506158" y="9971"/>
                  <a:pt x="1448997" y="1315"/>
                  <a:pt x="1391435" y="48"/>
                </a:cubicBezTo>
                <a:cubicBezTo>
                  <a:pt x="1319139" y="-1248"/>
                  <a:pt x="1249979" y="24027"/>
                  <a:pt x="1180230" y="23703"/>
                </a:cubicBezTo>
                <a:cubicBezTo>
                  <a:pt x="1056560" y="23107"/>
                  <a:pt x="951920" y="27592"/>
                  <a:pt x="835147" y="76088"/>
                </a:cubicBezTo>
                <a:cubicBezTo>
                  <a:pt x="714432" y="126211"/>
                  <a:pt x="602676" y="200364"/>
                  <a:pt x="498340" y="278381"/>
                </a:cubicBezTo>
                <a:cubicBezTo>
                  <a:pt x="316549" y="414323"/>
                  <a:pt x="139756" y="600427"/>
                  <a:pt x="91415" y="829829"/>
                </a:cubicBezTo>
                <a:cubicBezTo>
                  <a:pt x="79003" y="888708"/>
                  <a:pt x="86878" y="939427"/>
                  <a:pt x="88045" y="997586"/>
                </a:cubicBezTo>
                <a:cubicBezTo>
                  <a:pt x="89082" y="1050832"/>
                  <a:pt x="55131" y="1103677"/>
                  <a:pt x="38078" y="1157429"/>
                </a:cubicBezTo>
                <a:cubicBezTo>
                  <a:pt x="11" y="1277448"/>
                  <a:pt x="-14534" y="1408633"/>
                  <a:pt x="17946" y="1531711"/>
                </a:cubicBezTo>
                <a:cubicBezTo>
                  <a:pt x="48089" y="1641594"/>
                  <a:pt x="113118" y="1738713"/>
                  <a:pt x="203243" y="1808443"/>
                </a:cubicBezTo>
                <a:cubicBezTo>
                  <a:pt x="245350" y="1841298"/>
                  <a:pt x="291705" y="1868311"/>
                  <a:pt x="341050" y="1888747"/>
                </a:cubicBezTo>
                <a:cubicBezTo>
                  <a:pt x="363567" y="1898144"/>
                  <a:pt x="396319" y="1902454"/>
                  <a:pt x="416736" y="1914833"/>
                </a:cubicBezTo>
                <a:cubicBezTo>
                  <a:pt x="446785" y="1933044"/>
                  <a:pt x="473775" y="1971922"/>
                  <a:pt x="501270" y="1994994"/>
                </a:cubicBezTo>
                <a:cubicBezTo>
                  <a:pt x="857113" y="2293314"/>
                  <a:pt x="1489723" y="2410721"/>
                  <a:pt x="1891093" y="2139141"/>
                </a:cubicBezTo>
                <a:cubicBezTo>
                  <a:pt x="2280518" y="1875630"/>
                  <a:pt x="2487814" y="1215731"/>
                  <a:pt x="2153387" y="834165"/>
                </a:cubicBezTo>
                <a:close/>
                <a:moveTo>
                  <a:pt x="2071932" y="1234085"/>
                </a:moveTo>
                <a:cubicBezTo>
                  <a:pt x="2062060" y="1212367"/>
                  <a:pt x="2028122" y="1172348"/>
                  <a:pt x="2026437" y="1149931"/>
                </a:cubicBezTo>
                <a:cubicBezTo>
                  <a:pt x="2024382" y="1122523"/>
                  <a:pt x="2046368" y="1102167"/>
                  <a:pt x="2063434" y="1074105"/>
                </a:cubicBezTo>
                <a:cubicBezTo>
                  <a:pt x="2074382" y="1126690"/>
                  <a:pt x="2077247" y="1180636"/>
                  <a:pt x="2071932" y="1234085"/>
                </a:cubicBezTo>
                <a:close/>
                <a:moveTo>
                  <a:pt x="1092968" y="196910"/>
                </a:moveTo>
                <a:cubicBezTo>
                  <a:pt x="1119970" y="180248"/>
                  <a:pt x="1163326" y="150157"/>
                  <a:pt x="1195741" y="147455"/>
                </a:cubicBezTo>
                <a:cubicBezTo>
                  <a:pt x="1226970" y="144862"/>
                  <a:pt x="1272814" y="165601"/>
                  <a:pt x="1302423" y="174817"/>
                </a:cubicBezTo>
                <a:cubicBezTo>
                  <a:pt x="1391072" y="202386"/>
                  <a:pt x="1476462" y="239911"/>
                  <a:pt x="1561041" y="277862"/>
                </a:cubicBezTo>
                <a:cubicBezTo>
                  <a:pt x="1643300" y="314803"/>
                  <a:pt x="1725675" y="353241"/>
                  <a:pt x="1800972" y="403260"/>
                </a:cubicBezTo>
                <a:cubicBezTo>
                  <a:pt x="1885603" y="459494"/>
                  <a:pt x="1917707" y="508716"/>
                  <a:pt x="1937217" y="609280"/>
                </a:cubicBezTo>
                <a:cubicBezTo>
                  <a:pt x="1807996" y="485965"/>
                  <a:pt x="1646365" y="401939"/>
                  <a:pt x="1471186" y="367006"/>
                </a:cubicBezTo>
                <a:cubicBezTo>
                  <a:pt x="1386789" y="350228"/>
                  <a:pt x="1300403" y="345799"/>
                  <a:pt x="1214732" y="353857"/>
                </a:cubicBezTo>
                <a:cubicBezTo>
                  <a:pt x="1115116" y="363403"/>
                  <a:pt x="1018098" y="341880"/>
                  <a:pt x="917302" y="351861"/>
                </a:cubicBezTo>
                <a:cubicBezTo>
                  <a:pt x="967425" y="291374"/>
                  <a:pt x="1026695" y="239093"/>
                  <a:pt x="1092968" y="196910"/>
                </a:cubicBezTo>
                <a:close/>
                <a:moveTo>
                  <a:pt x="1028767" y="1972661"/>
                </a:moveTo>
                <a:cubicBezTo>
                  <a:pt x="1015164" y="1961047"/>
                  <a:pt x="1002039" y="1948915"/>
                  <a:pt x="989391" y="1936265"/>
                </a:cubicBezTo>
                <a:cubicBezTo>
                  <a:pt x="1075597" y="1924029"/>
                  <a:pt x="1163326" y="1891281"/>
                  <a:pt x="1245028" y="1918001"/>
                </a:cubicBezTo>
                <a:cubicBezTo>
                  <a:pt x="1177832" y="1950736"/>
                  <a:pt x="1103053" y="1967398"/>
                  <a:pt x="1028767" y="1972661"/>
                </a:cubicBezTo>
                <a:close/>
                <a:moveTo>
                  <a:pt x="508154" y="1734121"/>
                </a:moveTo>
                <a:cubicBezTo>
                  <a:pt x="416710" y="1643992"/>
                  <a:pt x="338386" y="1495211"/>
                  <a:pt x="358110" y="1365821"/>
                </a:cubicBezTo>
                <a:cubicBezTo>
                  <a:pt x="409756" y="1449893"/>
                  <a:pt x="477297" y="1523094"/>
                  <a:pt x="556954" y="1581328"/>
                </a:cubicBezTo>
                <a:cubicBezTo>
                  <a:pt x="591501" y="1606915"/>
                  <a:pt x="647185" y="1625553"/>
                  <a:pt x="676158" y="1655210"/>
                </a:cubicBezTo>
                <a:cubicBezTo>
                  <a:pt x="708178" y="1688003"/>
                  <a:pt x="721932" y="1765333"/>
                  <a:pt x="743567" y="1809940"/>
                </a:cubicBezTo>
                <a:cubicBezTo>
                  <a:pt x="652727" y="1828696"/>
                  <a:pt x="574636" y="1799648"/>
                  <a:pt x="508154" y="1734121"/>
                </a:cubicBezTo>
                <a:close/>
                <a:moveTo>
                  <a:pt x="1945786" y="824320"/>
                </a:moveTo>
                <a:cubicBezTo>
                  <a:pt x="1939190" y="886486"/>
                  <a:pt x="1924643" y="947548"/>
                  <a:pt x="1902501" y="1006011"/>
                </a:cubicBezTo>
                <a:cubicBezTo>
                  <a:pt x="1886854" y="992641"/>
                  <a:pt x="1840627" y="968927"/>
                  <a:pt x="1829667" y="952797"/>
                </a:cubicBezTo>
                <a:cubicBezTo>
                  <a:pt x="1819251" y="937463"/>
                  <a:pt x="1821675" y="898934"/>
                  <a:pt x="1816120" y="880425"/>
                </a:cubicBezTo>
                <a:cubicBezTo>
                  <a:pt x="1802398" y="833749"/>
                  <a:pt x="1777628" y="791066"/>
                  <a:pt x="1743908" y="755993"/>
                </a:cubicBezTo>
                <a:cubicBezTo>
                  <a:pt x="1815745" y="762071"/>
                  <a:pt x="1885027" y="785520"/>
                  <a:pt x="1945786" y="824320"/>
                </a:cubicBezTo>
                <a:close/>
                <a:moveTo>
                  <a:pt x="865630" y="1769026"/>
                </a:moveTo>
                <a:cubicBezTo>
                  <a:pt x="857684" y="1754194"/>
                  <a:pt x="850269" y="1739098"/>
                  <a:pt x="843385" y="1723738"/>
                </a:cubicBezTo>
                <a:cubicBezTo>
                  <a:pt x="866101" y="1730859"/>
                  <a:pt x="889003" y="1737365"/>
                  <a:pt x="912091" y="1743259"/>
                </a:cubicBezTo>
                <a:cubicBezTo>
                  <a:pt x="897164" y="1752821"/>
                  <a:pt x="881646" y="1761427"/>
                  <a:pt x="865630" y="1769027"/>
                </a:cubicBezTo>
                <a:close/>
                <a:moveTo>
                  <a:pt x="1092488" y="489397"/>
                </a:moveTo>
                <a:cubicBezTo>
                  <a:pt x="1156646" y="518081"/>
                  <a:pt x="1208200" y="569090"/>
                  <a:pt x="1237561" y="632935"/>
                </a:cubicBezTo>
                <a:cubicBezTo>
                  <a:pt x="1263909" y="689545"/>
                  <a:pt x="1248041" y="682772"/>
                  <a:pt x="1196383" y="703712"/>
                </a:cubicBezTo>
                <a:cubicBezTo>
                  <a:pt x="1162240" y="717649"/>
                  <a:pt x="1129084" y="733889"/>
                  <a:pt x="1097142" y="752318"/>
                </a:cubicBezTo>
                <a:cubicBezTo>
                  <a:pt x="1067151" y="769525"/>
                  <a:pt x="1035871" y="801352"/>
                  <a:pt x="1004454" y="813640"/>
                </a:cubicBezTo>
                <a:cubicBezTo>
                  <a:pt x="958752" y="831521"/>
                  <a:pt x="977925" y="829045"/>
                  <a:pt x="925449" y="805863"/>
                </a:cubicBezTo>
                <a:cubicBezTo>
                  <a:pt x="853575" y="773600"/>
                  <a:pt x="778485" y="749039"/>
                  <a:pt x="701437" y="732590"/>
                </a:cubicBezTo>
                <a:cubicBezTo>
                  <a:pt x="801462" y="614730"/>
                  <a:pt x="943624" y="529196"/>
                  <a:pt x="1092488" y="489397"/>
                </a:cubicBezTo>
                <a:close/>
                <a:moveTo>
                  <a:pt x="1641122" y="1285044"/>
                </a:moveTo>
                <a:cubicBezTo>
                  <a:pt x="1622973" y="1291726"/>
                  <a:pt x="1552187" y="1325134"/>
                  <a:pt x="1534583" y="1316800"/>
                </a:cubicBezTo>
                <a:cubicBezTo>
                  <a:pt x="1521697" y="1310688"/>
                  <a:pt x="1500230" y="1245413"/>
                  <a:pt x="1491091" y="1230371"/>
                </a:cubicBezTo>
                <a:cubicBezTo>
                  <a:pt x="1450904" y="1165084"/>
                  <a:pt x="1398699" y="1108010"/>
                  <a:pt x="1337242" y="1062174"/>
                </a:cubicBezTo>
                <a:cubicBezTo>
                  <a:pt x="1424848" y="990178"/>
                  <a:pt x="1531044" y="969893"/>
                  <a:pt x="1639430" y="1002783"/>
                </a:cubicBezTo>
                <a:cubicBezTo>
                  <a:pt x="1652063" y="1006620"/>
                  <a:pt x="1702153" y="1016750"/>
                  <a:pt x="1708913" y="1030366"/>
                </a:cubicBezTo>
                <a:cubicBezTo>
                  <a:pt x="1715933" y="1044488"/>
                  <a:pt x="1698264" y="1104526"/>
                  <a:pt x="1694900" y="1118829"/>
                </a:cubicBezTo>
                <a:cubicBezTo>
                  <a:pt x="1681632" y="1175407"/>
                  <a:pt x="1660865" y="1230449"/>
                  <a:pt x="1641148" y="1285044"/>
                </a:cubicBezTo>
                <a:close/>
                <a:moveTo>
                  <a:pt x="435248" y="1176399"/>
                </a:moveTo>
                <a:cubicBezTo>
                  <a:pt x="444433" y="1164230"/>
                  <a:pt x="454379" y="1152654"/>
                  <a:pt x="465025" y="1141739"/>
                </a:cubicBezTo>
                <a:cubicBezTo>
                  <a:pt x="468011" y="1159250"/>
                  <a:pt x="472248" y="1176524"/>
                  <a:pt x="477703" y="1193430"/>
                </a:cubicBezTo>
                <a:cubicBezTo>
                  <a:pt x="463357" y="1188284"/>
                  <a:pt x="449205" y="1182607"/>
                  <a:pt x="435248" y="1176399"/>
                </a:cubicBezTo>
                <a:close/>
                <a:moveTo>
                  <a:pt x="1612816" y="873795"/>
                </a:moveTo>
                <a:cubicBezTo>
                  <a:pt x="1521101" y="862385"/>
                  <a:pt x="1428166" y="881190"/>
                  <a:pt x="1348105" y="927360"/>
                </a:cubicBezTo>
                <a:cubicBezTo>
                  <a:pt x="1374823" y="861080"/>
                  <a:pt x="1408268" y="839771"/>
                  <a:pt x="1475178" y="808112"/>
                </a:cubicBezTo>
                <a:cubicBezTo>
                  <a:pt x="1559816" y="768119"/>
                  <a:pt x="1574114" y="791722"/>
                  <a:pt x="1612842" y="873795"/>
                </a:cubicBezTo>
                <a:close/>
                <a:moveTo>
                  <a:pt x="934984" y="1028850"/>
                </a:moveTo>
                <a:cubicBezTo>
                  <a:pt x="1009614" y="1040612"/>
                  <a:pt x="1107772" y="1066335"/>
                  <a:pt x="1022486" y="1147727"/>
                </a:cubicBezTo>
                <a:cubicBezTo>
                  <a:pt x="977659" y="1190501"/>
                  <a:pt x="883597" y="1209853"/>
                  <a:pt x="824938" y="1220961"/>
                </a:cubicBezTo>
                <a:cubicBezTo>
                  <a:pt x="851643" y="1151704"/>
                  <a:pt x="888751" y="1086923"/>
                  <a:pt x="934984" y="1028850"/>
                </a:cubicBezTo>
                <a:close/>
                <a:moveTo>
                  <a:pt x="974042" y="1291414"/>
                </a:moveTo>
                <a:cubicBezTo>
                  <a:pt x="965007" y="1318310"/>
                  <a:pt x="967386" y="1321731"/>
                  <a:pt x="944674" y="1330779"/>
                </a:cubicBezTo>
                <a:cubicBezTo>
                  <a:pt x="932391" y="1335672"/>
                  <a:pt x="888141" y="1325037"/>
                  <a:pt x="876441" y="1323650"/>
                </a:cubicBezTo>
                <a:cubicBezTo>
                  <a:pt x="909646" y="1315069"/>
                  <a:pt x="942247" y="1304300"/>
                  <a:pt x="974029" y="1291414"/>
                </a:cubicBezTo>
                <a:close/>
                <a:moveTo>
                  <a:pt x="701061" y="1232594"/>
                </a:moveTo>
                <a:cubicBezTo>
                  <a:pt x="666708" y="1232549"/>
                  <a:pt x="628032" y="1118369"/>
                  <a:pt x="628505" y="1089063"/>
                </a:cubicBezTo>
                <a:cubicBezTo>
                  <a:pt x="629341" y="1037864"/>
                  <a:pt x="626042" y="1043626"/>
                  <a:pt x="682847" y="1032271"/>
                </a:cubicBezTo>
                <a:cubicBezTo>
                  <a:pt x="724041" y="1024151"/>
                  <a:pt x="765900" y="1019873"/>
                  <a:pt x="807885" y="1019491"/>
                </a:cubicBezTo>
                <a:cubicBezTo>
                  <a:pt x="762362" y="1085110"/>
                  <a:pt x="726391" y="1156861"/>
                  <a:pt x="701048" y="1232595"/>
                </a:cubicBezTo>
                <a:close/>
                <a:moveTo>
                  <a:pt x="1150726" y="944262"/>
                </a:moveTo>
                <a:cubicBezTo>
                  <a:pt x="1130821" y="970185"/>
                  <a:pt x="1087335" y="914125"/>
                  <a:pt x="1068597" y="897599"/>
                </a:cubicBezTo>
                <a:cubicBezTo>
                  <a:pt x="1127862" y="851996"/>
                  <a:pt x="1194466" y="816825"/>
                  <a:pt x="1265548" y="793595"/>
                </a:cubicBezTo>
                <a:cubicBezTo>
                  <a:pt x="1260921" y="849641"/>
                  <a:pt x="1185014" y="899608"/>
                  <a:pt x="1150726" y="944262"/>
                </a:cubicBezTo>
                <a:close/>
                <a:moveTo>
                  <a:pt x="821458" y="903024"/>
                </a:moveTo>
                <a:cubicBezTo>
                  <a:pt x="755314" y="903649"/>
                  <a:pt x="689538" y="912937"/>
                  <a:pt x="625809" y="930652"/>
                </a:cubicBezTo>
                <a:cubicBezTo>
                  <a:pt x="634235" y="869972"/>
                  <a:pt x="649460" y="871268"/>
                  <a:pt x="712468" y="875941"/>
                </a:cubicBezTo>
                <a:cubicBezTo>
                  <a:pt x="750180" y="878071"/>
                  <a:pt x="787156" y="887260"/>
                  <a:pt x="821477" y="903030"/>
                </a:cubicBezTo>
                <a:close/>
                <a:moveTo>
                  <a:pt x="1321193" y="1221291"/>
                </a:moveTo>
                <a:cubicBezTo>
                  <a:pt x="1354510" y="1256363"/>
                  <a:pt x="1382693" y="1295973"/>
                  <a:pt x="1404904" y="1338945"/>
                </a:cubicBezTo>
                <a:cubicBezTo>
                  <a:pt x="1370895" y="1342788"/>
                  <a:pt x="1336646" y="1345257"/>
                  <a:pt x="1302449" y="1346586"/>
                </a:cubicBezTo>
                <a:cubicBezTo>
                  <a:pt x="1321177" y="1307665"/>
                  <a:pt x="1327728" y="1264000"/>
                  <a:pt x="1321245" y="1221298"/>
                </a:cubicBezTo>
                <a:close/>
                <a:moveTo>
                  <a:pt x="477178" y="936193"/>
                </a:moveTo>
                <a:cubicBezTo>
                  <a:pt x="470599" y="961520"/>
                  <a:pt x="469717" y="989536"/>
                  <a:pt x="456145" y="1009290"/>
                </a:cubicBezTo>
                <a:cubicBezTo>
                  <a:pt x="443266" y="1028039"/>
                  <a:pt x="411765" y="1043321"/>
                  <a:pt x="395217" y="1059394"/>
                </a:cubicBezTo>
                <a:cubicBezTo>
                  <a:pt x="394569" y="996342"/>
                  <a:pt x="425986" y="969841"/>
                  <a:pt x="477178" y="936193"/>
                </a:cubicBezTo>
                <a:close/>
                <a:moveTo>
                  <a:pt x="577047" y="1342542"/>
                </a:moveTo>
                <a:cubicBezTo>
                  <a:pt x="594677" y="1357136"/>
                  <a:pt x="656979" y="1379346"/>
                  <a:pt x="666319" y="1395879"/>
                </a:cubicBezTo>
                <a:cubicBezTo>
                  <a:pt x="676560" y="1414025"/>
                  <a:pt x="662845" y="1480344"/>
                  <a:pt x="664012" y="1503221"/>
                </a:cubicBezTo>
                <a:cubicBezTo>
                  <a:pt x="592393" y="1456296"/>
                  <a:pt x="530904" y="1395500"/>
                  <a:pt x="483173" y="1324421"/>
                </a:cubicBezTo>
                <a:cubicBezTo>
                  <a:pt x="514059" y="1332400"/>
                  <a:pt x="545411" y="1338452"/>
                  <a:pt x="577047" y="1342542"/>
                </a:cubicBezTo>
                <a:close/>
                <a:moveTo>
                  <a:pt x="795667" y="1573318"/>
                </a:moveTo>
                <a:cubicBezTo>
                  <a:pt x="787932" y="1534199"/>
                  <a:pt x="783743" y="1494461"/>
                  <a:pt x="783151" y="1454589"/>
                </a:cubicBezTo>
                <a:cubicBezTo>
                  <a:pt x="814531" y="1468185"/>
                  <a:pt x="847039" y="1479012"/>
                  <a:pt x="880305" y="1486947"/>
                </a:cubicBezTo>
                <a:cubicBezTo>
                  <a:pt x="894564" y="1490350"/>
                  <a:pt x="936695" y="1490039"/>
                  <a:pt x="947027" y="1498879"/>
                </a:cubicBezTo>
                <a:cubicBezTo>
                  <a:pt x="954267" y="1505055"/>
                  <a:pt x="967217" y="1560324"/>
                  <a:pt x="975073" y="1572028"/>
                </a:cubicBezTo>
                <a:cubicBezTo>
                  <a:pt x="985113" y="1586993"/>
                  <a:pt x="1006930" y="1598528"/>
                  <a:pt x="1014656" y="1612566"/>
                </a:cubicBezTo>
                <a:cubicBezTo>
                  <a:pt x="1042197" y="1662624"/>
                  <a:pt x="988315" y="1635599"/>
                  <a:pt x="950877" y="1625677"/>
                </a:cubicBezTo>
                <a:cubicBezTo>
                  <a:pt x="897958" y="1611945"/>
                  <a:pt x="846090" y="1594447"/>
                  <a:pt x="795667" y="1573318"/>
                </a:cubicBezTo>
                <a:close/>
                <a:moveTo>
                  <a:pt x="1233652" y="1463623"/>
                </a:moveTo>
                <a:cubicBezTo>
                  <a:pt x="1280858" y="1463208"/>
                  <a:pt x="1328096" y="1461141"/>
                  <a:pt x="1375102" y="1456676"/>
                </a:cubicBezTo>
                <a:cubicBezTo>
                  <a:pt x="1414944" y="1452891"/>
                  <a:pt x="1480104" y="1434550"/>
                  <a:pt x="1421880" y="1477725"/>
                </a:cubicBezTo>
                <a:cubicBezTo>
                  <a:pt x="1371653" y="1514965"/>
                  <a:pt x="1271200" y="1532022"/>
                  <a:pt x="1209644" y="1537732"/>
                </a:cubicBezTo>
                <a:cubicBezTo>
                  <a:pt x="1219140" y="1513538"/>
                  <a:pt x="1227157" y="1488789"/>
                  <a:pt x="1233652" y="1463623"/>
                </a:cubicBezTo>
                <a:close/>
                <a:moveTo>
                  <a:pt x="1817650" y="1103068"/>
                </a:moveTo>
                <a:cubicBezTo>
                  <a:pt x="1859067" y="1139121"/>
                  <a:pt x="1819724" y="1165478"/>
                  <a:pt x="1790828" y="1202303"/>
                </a:cubicBezTo>
                <a:cubicBezTo>
                  <a:pt x="1801481" y="1169704"/>
                  <a:pt x="1810427" y="1136572"/>
                  <a:pt x="1817630" y="1103042"/>
                </a:cubicBezTo>
                <a:close/>
                <a:moveTo>
                  <a:pt x="1376651" y="655559"/>
                </a:moveTo>
                <a:cubicBezTo>
                  <a:pt x="1371813" y="631020"/>
                  <a:pt x="1364778" y="606966"/>
                  <a:pt x="1355630" y="583687"/>
                </a:cubicBezTo>
                <a:cubicBezTo>
                  <a:pt x="1386675" y="603799"/>
                  <a:pt x="1416181" y="626192"/>
                  <a:pt x="1443904" y="650679"/>
                </a:cubicBezTo>
                <a:cubicBezTo>
                  <a:pt x="1421408" y="651100"/>
                  <a:pt x="1398952" y="652729"/>
                  <a:pt x="1376631" y="655559"/>
                </a:cubicBezTo>
                <a:close/>
                <a:moveTo>
                  <a:pt x="810283" y="498632"/>
                </a:moveTo>
                <a:cubicBezTo>
                  <a:pt x="813565" y="488309"/>
                  <a:pt x="823797" y="481841"/>
                  <a:pt x="834531" y="483305"/>
                </a:cubicBezTo>
                <a:close/>
                <a:moveTo>
                  <a:pt x="1049489" y="1772086"/>
                </a:moveTo>
                <a:cubicBezTo>
                  <a:pt x="1077768" y="1776862"/>
                  <a:pt x="1074391" y="1784853"/>
                  <a:pt x="1089234" y="1806913"/>
                </a:cubicBezTo>
                <a:cubicBezTo>
                  <a:pt x="1055413" y="1812487"/>
                  <a:pt x="1021436" y="1817199"/>
                  <a:pt x="987472" y="1821709"/>
                </a:cubicBezTo>
                <a:cubicBezTo>
                  <a:pt x="1009214" y="1806559"/>
                  <a:pt x="1029925" y="1789981"/>
                  <a:pt x="1049469" y="1772086"/>
                </a:cubicBezTo>
                <a:close/>
                <a:moveTo>
                  <a:pt x="1450392" y="1646603"/>
                </a:moveTo>
                <a:cubicBezTo>
                  <a:pt x="1405248" y="1695009"/>
                  <a:pt x="1381609" y="1691710"/>
                  <a:pt x="1316125" y="1685275"/>
                </a:cubicBezTo>
                <a:cubicBezTo>
                  <a:pt x="1280793" y="1681807"/>
                  <a:pt x="1167183" y="1684905"/>
                  <a:pt x="1156780" y="1651730"/>
                </a:cubicBezTo>
                <a:cubicBezTo>
                  <a:pt x="1260784" y="1652702"/>
                  <a:pt x="1364977" y="1620460"/>
                  <a:pt x="1459525" y="1579507"/>
                </a:cubicBezTo>
                <a:cubicBezTo>
                  <a:pt x="1459214" y="1590758"/>
                  <a:pt x="1460471" y="1635768"/>
                  <a:pt x="1450373" y="1646603"/>
                </a:cubicBezTo>
                <a:close/>
                <a:moveTo>
                  <a:pt x="1648167" y="643550"/>
                </a:moveTo>
                <a:cubicBezTo>
                  <a:pt x="1603398" y="649752"/>
                  <a:pt x="1577200" y="598301"/>
                  <a:pt x="1544299" y="568165"/>
                </a:cubicBezTo>
                <a:cubicBezTo>
                  <a:pt x="1509324" y="536089"/>
                  <a:pt x="1471701" y="507027"/>
                  <a:pt x="1431829" y="481290"/>
                </a:cubicBezTo>
                <a:cubicBezTo>
                  <a:pt x="1556597" y="507721"/>
                  <a:pt x="1673763" y="562046"/>
                  <a:pt x="1774547" y="640193"/>
                </a:cubicBezTo>
                <a:cubicBezTo>
                  <a:pt x="1732426" y="636617"/>
                  <a:pt x="1690038" y="637743"/>
                  <a:pt x="1648167" y="643551"/>
                </a:cubicBezTo>
                <a:close/>
                <a:moveTo>
                  <a:pt x="581396" y="610433"/>
                </a:moveTo>
                <a:cubicBezTo>
                  <a:pt x="600608" y="597039"/>
                  <a:pt x="620196" y="584214"/>
                  <a:pt x="640159" y="571956"/>
                </a:cubicBezTo>
                <a:cubicBezTo>
                  <a:pt x="623495" y="603285"/>
                  <a:pt x="607582" y="635164"/>
                  <a:pt x="592843" y="667445"/>
                </a:cubicBezTo>
                <a:cubicBezTo>
                  <a:pt x="573320" y="710219"/>
                  <a:pt x="580119" y="708923"/>
                  <a:pt x="542934" y="726077"/>
                </a:cubicBezTo>
                <a:cubicBezTo>
                  <a:pt x="492455" y="749370"/>
                  <a:pt x="446357" y="751048"/>
                  <a:pt x="400940" y="789259"/>
                </a:cubicBezTo>
                <a:cubicBezTo>
                  <a:pt x="447913" y="714911"/>
                  <a:pt x="509644" y="660401"/>
                  <a:pt x="581396" y="610433"/>
                </a:cubicBezTo>
                <a:close/>
                <a:moveTo>
                  <a:pt x="1545122" y="1736933"/>
                </a:moveTo>
                <a:cubicBezTo>
                  <a:pt x="1564120" y="1684899"/>
                  <a:pt x="1587078" y="1648483"/>
                  <a:pt x="1616621" y="1601749"/>
                </a:cubicBezTo>
                <a:cubicBezTo>
                  <a:pt x="1646942" y="1553791"/>
                  <a:pt x="1665110" y="1497188"/>
                  <a:pt x="1695781" y="1450338"/>
                </a:cubicBezTo>
                <a:cubicBezTo>
                  <a:pt x="1749942" y="1367623"/>
                  <a:pt x="1853623" y="1302794"/>
                  <a:pt x="1928065" y="1236204"/>
                </a:cubicBezTo>
                <a:cubicBezTo>
                  <a:pt x="1957044" y="1284272"/>
                  <a:pt x="2015567" y="1382671"/>
                  <a:pt x="2006441" y="1441705"/>
                </a:cubicBezTo>
                <a:cubicBezTo>
                  <a:pt x="1997496" y="1499546"/>
                  <a:pt x="1919010" y="1575735"/>
                  <a:pt x="1880049" y="1616040"/>
                </a:cubicBezTo>
                <a:cubicBezTo>
                  <a:pt x="1779920" y="1719694"/>
                  <a:pt x="1648653" y="1798404"/>
                  <a:pt x="1504761" y="1820387"/>
                </a:cubicBezTo>
                <a:cubicBezTo>
                  <a:pt x="1520921" y="1793962"/>
                  <a:pt x="1534441" y="1766009"/>
                  <a:pt x="1545122" y="1736933"/>
                </a:cubicBezTo>
                <a:close/>
                <a:moveTo>
                  <a:pt x="799245" y="1953134"/>
                </a:moveTo>
                <a:cubicBezTo>
                  <a:pt x="816745" y="1952810"/>
                  <a:pt x="827408" y="1947178"/>
                  <a:pt x="838854" y="1961559"/>
                </a:cubicBezTo>
                <a:cubicBezTo>
                  <a:pt x="825593" y="1959096"/>
                  <a:pt x="812390" y="1956288"/>
                  <a:pt x="799245" y="1953134"/>
                </a:cubicBezTo>
                <a:close/>
                <a:moveTo>
                  <a:pt x="1913274" y="1881631"/>
                </a:moveTo>
                <a:cubicBezTo>
                  <a:pt x="1746604" y="2103613"/>
                  <a:pt x="1417252" y="2183755"/>
                  <a:pt x="1167157" y="2063308"/>
                </a:cubicBezTo>
                <a:cubicBezTo>
                  <a:pt x="1246233" y="2041351"/>
                  <a:pt x="1307939" y="2001423"/>
                  <a:pt x="1377266" y="1960263"/>
                </a:cubicBezTo>
                <a:cubicBezTo>
                  <a:pt x="1440074" y="1922992"/>
                  <a:pt x="1540604" y="1931974"/>
                  <a:pt x="1614949" y="1907490"/>
                </a:cubicBezTo>
                <a:cubicBezTo>
                  <a:pt x="1771591" y="1855908"/>
                  <a:pt x="1909916" y="1753097"/>
                  <a:pt x="2013454" y="1625683"/>
                </a:cubicBezTo>
                <a:cubicBezTo>
                  <a:pt x="2003170" y="1718328"/>
                  <a:pt x="1968613" y="1806617"/>
                  <a:pt x="1913274" y="1881631"/>
                </a:cubicBezTo>
                <a:close/>
                <a:moveTo>
                  <a:pt x="239813" y="737976"/>
                </a:moveTo>
                <a:cubicBezTo>
                  <a:pt x="303547" y="587446"/>
                  <a:pt x="423821" y="465975"/>
                  <a:pt x="552229" y="368419"/>
                </a:cubicBezTo>
                <a:cubicBezTo>
                  <a:pt x="677519" y="273209"/>
                  <a:pt x="826403" y="173851"/>
                  <a:pt x="983408" y="143903"/>
                </a:cubicBezTo>
                <a:cubicBezTo>
                  <a:pt x="915508" y="196888"/>
                  <a:pt x="854237" y="257856"/>
                  <a:pt x="800917" y="325490"/>
                </a:cubicBezTo>
                <a:cubicBezTo>
                  <a:pt x="771069" y="362664"/>
                  <a:pt x="757257" y="384388"/>
                  <a:pt x="712624" y="401964"/>
                </a:cubicBezTo>
                <a:cubicBezTo>
                  <a:pt x="671108" y="418285"/>
                  <a:pt x="630981" y="437938"/>
                  <a:pt x="592636" y="460732"/>
                </a:cubicBezTo>
                <a:cubicBezTo>
                  <a:pt x="443739" y="549254"/>
                  <a:pt x="311260" y="689778"/>
                  <a:pt x="209569" y="828540"/>
                </a:cubicBezTo>
                <a:cubicBezTo>
                  <a:pt x="217050" y="797545"/>
                  <a:pt x="227168" y="767247"/>
                  <a:pt x="239813" y="737976"/>
                </a:cubicBezTo>
                <a:close/>
                <a:moveTo>
                  <a:pt x="130655" y="1472580"/>
                </a:moveTo>
                <a:cubicBezTo>
                  <a:pt x="104288" y="1361051"/>
                  <a:pt x="123357" y="1243683"/>
                  <a:pt x="162927" y="1137708"/>
                </a:cubicBezTo>
                <a:cubicBezTo>
                  <a:pt x="198978" y="1178537"/>
                  <a:pt x="147728" y="1283793"/>
                  <a:pt x="143774" y="1336903"/>
                </a:cubicBezTo>
                <a:cubicBezTo>
                  <a:pt x="137166" y="1421486"/>
                  <a:pt x="148132" y="1506521"/>
                  <a:pt x="175982" y="1586662"/>
                </a:cubicBezTo>
                <a:cubicBezTo>
                  <a:pt x="155362" y="1551062"/>
                  <a:pt x="140090" y="1512623"/>
                  <a:pt x="130655" y="1472580"/>
                </a:cubicBezTo>
                <a:close/>
                <a:moveTo>
                  <a:pt x="924749" y="2090347"/>
                </a:moveTo>
                <a:cubicBezTo>
                  <a:pt x="962622" y="2091714"/>
                  <a:pt x="972811" y="2094494"/>
                  <a:pt x="1003981" y="2115797"/>
                </a:cubicBezTo>
                <a:cubicBezTo>
                  <a:pt x="977322" y="2108169"/>
                  <a:pt x="950851" y="2099692"/>
                  <a:pt x="924749" y="2090347"/>
                </a:cubicBezTo>
                <a:close/>
                <a:moveTo>
                  <a:pt x="2121944" y="1683440"/>
                </a:moveTo>
                <a:cubicBezTo>
                  <a:pt x="2139775" y="1600738"/>
                  <a:pt x="2118444" y="1517926"/>
                  <a:pt x="2130675" y="1438290"/>
                </a:cubicBezTo>
                <a:cubicBezTo>
                  <a:pt x="2142154" y="1363565"/>
                  <a:pt x="2184868" y="1295134"/>
                  <a:pt x="2192653" y="1216386"/>
                </a:cubicBezTo>
                <a:cubicBezTo>
                  <a:pt x="2218242" y="1374706"/>
                  <a:pt x="2185296" y="1537764"/>
                  <a:pt x="2121944" y="1683440"/>
                </a:cubicBezTo>
                <a:close/>
              </a:path>
            </a:pathLst>
          </a:custGeom>
          <a:solidFill>
            <a:srgbClr val="1D1D1B"/>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 name="Google Shape;107;p13"/>
          <p:cNvSpPr/>
          <p:nvPr/>
        </p:nvSpPr>
        <p:spPr>
          <a:xfrm flipH="1">
            <a:off x="8325579" y="5898208"/>
            <a:ext cx="3432363" cy="1394633"/>
          </a:xfrm>
          <a:custGeom>
            <a:avLst/>
            <a:gdLst/>
            <a:ahLst/>
            <a:cxnLst/>
            <a:rect l="l" t="t" r="r" b="b"/>
            <a:pathLst>
              <a:path w="2884338" h="1095262" extrusionOk="0">
                <a:moveTo>
                  <a:pt x="2886374" y="595499"/>
                </a:moveTo>
                <a:cubicBezTo>
                  <a:pt x="2877559" y="509388"/>
                  <a:pt x="2497157" y="610606"/>
                  <a:pt x="2431265" y="621150"/>
                </a:cubicBezTo>
                <a:cubicBezTo>
                  <a:pt x="2253853" y="649536"/>
                  <a:pt x="2076173" y="676188"/>
                  <a:pt x="1898226" y="701104"/>
                </a:cubicBezTo>
                <a:cubicBezTo>
                  <a:pt x="2078615" y="667637"/>
                  <a:pt x="2257925" y="628938"/>
                  <a:pt x="2436158" y="585007"/>
                </a:cubicBezTo>
                <a:cubicBezTo>
                  <a:pt x="2496380" y="570133"/>
                  <a:pt x="2827780" y="532713"/>
                  <a:pt x="2785021" y="422875"/>
                </a:cubicBezTo>
                <a:cubicBezTo>
                  <a:pt x="2761343" y="362040"/>
                  <a:pt x="2662361" y="406356"/>
                  <a:pt x="2618695" y="415208"/>
                </a:cubicBezTo>
                <a:lnTo>
                  <a:pt x="2336425" y="472402"/>
                </a:lnTo>
                <a:lnTo>
                  <a:pt x="1771872" y="586782"/>
                </a:lnTo>
                <a:cubicBezTo>
                  <a:pt x="2000565" y="531274"/>
                  <a:pt x="2227073" y="466498"/>
                  <a:pt x="2449148" y="388469"/>
                </a:cubicBezTo>
                <a:cubicBezTo>
                  <a:pt x="2510775" y="366823"/>
                  <a:pt x="2698173" y="330789"/>
                  <a:pt x="2719672" y="258638"/>
                </a:cubicBezTo>
                <a:cubicBezTo>
                  <a:pt x="2758012" y="129993"/>
                  <a:pt x="2505589" y="246726"/>
                  <a:pt x="2467446" y="259163"/>
                </a:cubicBezTo>
                <a:cubicBezTo>
                  <a:pt x="2520465" y="236998"/>
                  <a:pt x="2573550" y="214775"/>
                  <a:pt x="2627465" y="194840"/>
                </a:cubicBezTo>
                <a:cubicBezTo>
                  <a:pt x="2667100" y="180174"/>
                  <a:pt x="2727450" y="171613"/>
                  <a:pt x="2748574" y="130330"/>
                </a:cubicBezTo>
                <a:cubicBezTo>
                  <a:pt x="2813922" y="2619"/>
                  <a:pt x="2593798" y="90687"/>
                  <a:pt x="2557754" y="103072"/>
                </a:cubicBezTo>
                <a:cubicBezTo>
                  <a:pt x="2589974" y="78749"/>
                  <a:pt x="2595717" y="27531"/>
                  <a:pt x="2557060" y="6339"/>
                </a:cubicBezTo>
                <a:cubicBezTo>
                  <a:pt x="2522429" y="-12650"/>
                  <a:pt x="2430020" y="16624"/>
                  <a:pt x="2393762" y="21355"/>
                </a:cubicBezTo>
                <a:cubicBezTo>
                  <a:pt x="2275925" y="36727"/>
                  <a:pt x="2158175" y="52735"/>
                  <a:pt x="2040511" y="69378"/>
                </a:cubicBezTo>
                <a:cubicBezTo>
                  <a:pt x="1805171" y="102646"/>
                  <a:pt x="1570210" y="138477"/>
                  <a:pt x="1335631" y="176869"/>
                </a:cubicBezTo>
                <a:cubicBezTo>
                  <a:pt x="1108220" y="214082"/>
                  <a:pt x="881219" y="253706"/>
                  <a:pt x="654629" y="295741"/>
                </a:cubicBezTo>
                <a:cubicBezTo>
                  <a:pt x="542890" y="316479"/>
                  <a:pt x="431262" y="337801"/>
                  <a:pt x="319747" y="359707"/>
                </a:cubicBezTo>
                <a:cubicBezTo>
                  <a:pt x="281273" y="367263"/>
                  <a:pt x="221570" y="367257"/>
                  <a:pt x="196402" y="402888"/>
                </a:cubicBezTo>
                <a:cubicBezTo>
                  <a:pt x="179186" y="427256"/>
                  <a:pt x="177605" y="470244"/>
                  <a:pt x="209021" y="485279"/>
                </a:cubicBezTo>
                <a:cubicBezTo>
                  <a:pt x="168310" y="502531"/>
                  <a:pt x="92027" y="527645"/>
                  <a:pt x="72446" y="571533"/>
                </a:cubicBezTo>
                <a:cubicBezTo>
                  <a:pt x="64522" y="585533"/>
                  <a:pt x="63290" y="602347"/>
                  <a:pt x="69089" y="617353"/>
                </a:cubicBezTo>
                <a:lnTo>
                  <a:pt x="45281" y="623114"/>
                </a:lnTo>
                <a:cubicBezTo>
                  <a:pt x="25117" y="644598"/>
                  <a:pt x="-3901" y="651215"/>
                  <a:pt x="435" y="688707"/>
                </a:cubicBezTo>
                <a:cubicBezTo>
                  <a:pt x="10481" y="775608"/>
                  <a:pt x="292525" y="734947"/>
                  <a:pt x="357574" y="733424"/>
                </a:cubicBezTo>
                <a:cubicBezTo>
                  <a:pt x="309980" y="740735"/>
                  <a:pt x="212988" y="744928"/>
                  <a:pt x="228706" y="820916"/>
                </a:cubicBezTo>
                <a:cubicBezTo>
                  <a:pt x="243179" y="890844"/>
                  <a:pt x="391396" y="857856"/>
                  <a:pt x="441142" y="856418"/>
                </a:cubicBezTo>
                <a:cubicBezTo>
                  <a:pt x="397994" y="865160"/>
                  <a:pt x="338940" y="864195"/>
                  <a:pt x="312760" y="905063"/>
                </a:cubicBezTo>
                <a:cubicBezTo>
                  <a:pt x="296906" y="929807"/>
                  <a:pt x="292667" y="977065"/>
                  <a:pt x="328466" y="987084"/>
                </a:cubicBezTo>
                <a:cubicBezTo>
                  <a:pt x="269968" y="1003734"/>
                  <a:pt x="266527" y="1085490"/>
                  <a:pt x="326702" y="1099255"/>
                </a:cubicBezTo>
                <a:cubicBezTo>
                  <a:pt x="373156" y="1109877"/>
                  <a:pt x="454080" y="1077752"/>
                  <a:pt x="500961" y="1069774"/>
                </a:cubicBezTo>
                <a:cubicBezTo>
                  <a:pt x="564529" y="1058972"/>
                  <a:pt x="628201" y="1048819"/>
                  <a:pt x="691977" y="1039314"/>
                </a:cubicBezTo>
                <a:cubicBezTo>
                  <a:pt x="947113" y="1001141"/>
                  <a:pt x="1203457" y="971809"/>
                  <a:pt x="1459404" y="939573"/>
                </a:cubicBezTo>
                <a:cubicBezTo>
                  <a:pt x="1715352" y="907338"/>
                  <a:pt x="1970982" y="872322"/>
                  <a:pt x="2224163" y="822847"/>
                </a:cubicBezTo>
                <a:cubicBezTo>
                  <a:pt x="2344034" y="799425"/>
                  <a:pt x="2463258" y="772705"/>
                  <a:pt x="2581367" y="741558"/>
                </a:cubicBezTo>
                <a:cubicBezTo>
                  <a:pt x="2646520" y="724390"/>
                  <a:pt x="2896486" y="693956"/>
                  <a:pt x="2886374" y="595499"/>
                </a:cubicBezTo>
                <a:close/>
                <a:moveTo>
                  <a:pt x="1690249" y="349622"/>
                </a:moveTo>
                <a:cubicBezTo>
                  <a:pt x="1627798" y="355313"/>
                  <a:pt x="1565198" y="359344"/>
                  <a:pt x="1502566" y="362441"/>
                </a:cubicBezTo>
                <a:cubicBezTo>
                  <a:pt x="1834252" y="276318"/>
                  <a:pt x="2162243" y="167828"/>
                  <a:pt x="2502913" y="121782"/>
                </a:cubicBezTo>
                <a:cubicBezTo>
                  <a:pt x="2368202" y="167226"/>
                  <a:pt x="2232582" y="209820"/>
                  <a:pt x="2096052" y="249565"/>
                </a:cubicBezTo>
                <a:cubicBezTo>
                  <a:pt x="1964364" y="287905"/>
                  <a:pt x="1827148" y="337153"/>
                  <a:pt x="1690249" y="349622"/>
                </a:cubicBezTo>
                <a:close/>
                <a:moveTo>
                  <a:pt x="1068042" y="342934"/>
                </a:moveTo>
                <a:cubicBezTo>
                  <a:pt x="1018982" y="350757"/>
                  <a:pt x="969624" y="356706"/>
                  <a:pt x="920202" y="361761"/>
                </a:cubicBezTo>
                <a:cubicBezTo>
                  <a:pt x="1051792" y="338430"/>
                  <a:pt x="1183528" y="315916"/>
                  <a:pt x="1315408" y="294218"/>
                </a:cubicBezTo>
                <a:cubicBezTo>
                  <a:pt x="1233512" y="313006"/>
                  <a:pt x="1151078" y="329694"/>
                  <a:pt x="1068068" y="342934"/>
                </a:cubicBezTo>
                <a:close/>
                <a:moveTo>
                  <a:pt x="1057302" y="492642"/>
                </a:moveTo>
                <a:cubicBezTo>
                  <a:pt x="787302" y="540682"/>
                  <a:pt x="515627" y="577344"/>
                  <a:pt x="242279" y="602628"/>
                </a:cubicBezTo>
                <a:cubicBezTo>
                  <a:pt x="504754" y="516997"/>
                  <a:pt x="783303" y="500944"/>
                  <a:pt x="1057328" y="49266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9376759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D3CF6D1-EF6F-4798-9845-83C624FF85B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L"/>
          </a:p>
        </p:txBody>
      </p:sp>
      <p:sp>
        <p:nvSpPr>
          <p:cNvPr id="3" name="Marcador de posición de imagen 2">
            <a:extLst>
              <a:ext uri="{FF2B5EF4-FFF2-40B4-BE49-F238E27FC236}">
                <a16:creationId xmlns:a16="http://schemas.microsoft.com/office/drawing/2014/main" id="{112ADA27-DDFC-467A-91CF-60971883B04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L"/>
          </a:p>
        </p:txBody>
      </p:sp>
      <p:sp>
        <p:nvSpPr>
          <p:cNvPr id="4" name="Marcador de texto 3">
            <a:extLst>
              <a:ext uri="{FF2B5EF4-FFF2-40B4-BE49-F238E27FC236}">
                <a16:creationId xmlns:a16="http://schemas.microsoft.com/office/drawing/2014/main" id="{75ED77B9-CFCB-4DD6-8285-09BD957317D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5E0EF508-8918-4883-858C-A03AA04788AF}"/>
              </a:ext>
            </a:extLst>
          </p:cNvPr>
          <p:cNvSpPr>
            <a:spLocks noGrp="1"/>
          </p:cNvSpPr>
          <p:nvPr>
            <p:ph type="dt" sz="half" idx="10"/>
          </p:nvPr>
        </p:nvSpPr>
        <p:spPr/>
        <p:txBody>
          <a:bodyPr/>
          <a:lstStyle/>
          <a:p>
            <a:fld id="{9512A53E-6D62-4DB2-9DD8-2A370CE6DEAD}" type="datetimeFigureOut">
              <a:rPr lang="es-CL" smtClean="0"/>
              <a:t>08-03-2026</a:t>
            </a:fld>
            <a:endParaRPr lang="es-CL"/>
          </a:p>
        </p:txBody>
      </p:sp>
      <p:sp>
        <p:nvSpPr>
          <p:cNvPr id="6" name="Marcador de pie de página 5">
            <a:extLst>
              <a:ext uri="{FF2B5EF4-FFF2-40B4-BE49-F238E27FC236}">
                <a16:creationId xmlns:a16="http://schemas.microsoft.com/office/drawing/2014/main" id="{026EE325-C0AB-499E-8D31-CEA4634188B9}"/>
              </a:ext>
            </a:extLst>
          </p:cNvPr>
          <p:cNvSpPr>
            <a:spLocks noGrp="1"/>
          </p:cNvSpPr>
          <p:nvPr>
            <p:ph type="ftr" sz="quarter" idx="11"/>
          </p:nvPr>
        </p:nvSpPr>
        <p:spPr/>
        <p:txBody>
          <a:bodyPr/>
          <a:lstStyle/>
          <a:p>
            <a:endParaRPr lang="es-CL"/>
          </a:p>
        </p:txBody>
      </p:sp>
      <p:sp>
        <p:nvSpPr>
          <p:cNvPr id="7" name="Marcador de número de diapositiva 6">
            <a:extLst>
              <a:ext uri="{FF2B5EF4-FFF2-40B4-BE49-F238E27FC236}">
                <a16:creationId xmlns:a16="http://schemas.microsoft.com/office/drawing/2014/main" id="{8756ED54-6562-4379-9B80-015C116EBF70}"/>
              </a:ext>
            </a:extLst>
          </p:cNvPr>
          <p:cNvSpPr>
            <a:spLocks noGrp="1"/>
          </p:cNvSpPr>
          <p:nvPr>
            <p:ph type="sldNum" sz="quarter" idx="12"/>
          </p:nvPr>
        </p:nvSpPr>
        <p:spPr/>
        <p:txBody>
          <a:bodyPr/>
          <a:lstStyle/>
          <a:p>
            <a:fld id="{AD96A148-EB6D-42B2-B512-D8CA74F0A342}" type="slidenum">
              <a:rPr lang="es-CL" smtClean="0"/>
              <a:t>‹Nº›</a:t>
            </a:fld>
            <a:endParaRPr lang="es-CL"/>
          </a:p>
        </p:txBody>
      </p:sp>
    </p:spTree>
    <p:extLst>
      <p:ext uri="{BB962C8B-B14F-4D97-AF65-F5344CB8AC3E}">
        <p14:creationId xmlns:p14="http://schemas.microsoft.com/office/powerpoint/2010/main" val="42615510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txBox="1">
            <a:spLocks noGrp="1"/>
          </p:cNvSpPr>
          <p:nvPr>
            <p:ph type="ctrTitle"/>
          </p:nvPr>
        </p:nvSpPr>
        <p:spPr>
          <a:xfrm>
            <a:off x="950800" y="817967"/>
            <a:ext cx="8125200" cy="2958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5200"/>
              <a:buNone/>
              <a:defRPr sz="8000">
                <a:latin typeface="Domine"/>
                <a:ea typeface="Domine"/>
                <a:cs typeface="Domine"/>
                <a:sym typeface="Domine"/>
              </a:defRPr>
            </a:lvl1pPr>
            <a:lvl2pPr lvl="1" algn="ctr">
              <a:spcBef>
                <a:spcPts val="0"/>
              </a:spcBef>
              <a:spcAft>
                <a:spcPts val="0"/>
              </a:spcAft>
              <a:buSzPts val="5200"/>
              <a:buNone/>
              <a:defRPr sz="6934"/>
            </a:lvl2pPr>
            <a:lvl3pPr lvl="2" algn="ctr">
              <a:spcBef>
                <a:spcPts val="0"/>
              </a:spcBef>
              <a:spcAft>
                <a:spcPts val="0"/>
              </a:spcAft>
              <a:buSzPts val="5200"/>
              <a:buNone/>
              <a:defRPr sz="6934"/>
            </a:lvl3pPr>
            <a:lvl4pPr lvl="3" algn="ctr">
              <a:spcBef>
                <a:spcPts val="0"/>
              </a:spcBef>
              <a:spcAft>
                <a:spcPts val="0"/>
              </a:spcAft>
              <a:buSzPts val="5200"/>
              <a:buNone/>
              <a:defRPr sz="6934"/>
            </a:lvl4pPr>
            <a:lvl5pPr lvl="4" algn="ctr">
              <a:spcBef>
                <a:spcPts val="0"/>
              </a:spcBef>
              <a:spcAft>
                <a:spcPts val="0"/>
              </a:spcAft>
              <a:buSzPts val="5200"/>
              <a:buNone/>
              <a:defRPr sz="6934"/>
            </a:lvl5pPr>
            <a:lvl6pPr lvl="5" algn="ctr">
              <a:spcBef>
                <a:spcPts val="0"/>
              </a:spcBef>
              <a:spcAft>
                <a:spcPts val="0"/>
              </a:spcAft>
              <a:buSzPts val="5200"/>
              <a:buNone/>
              <a:defRPr sz="6934"/>
            </a:lvl6pPr>
            <a:lvl7pPr lvl="6" algn="ctr">
              <a:spcBef>
                <a:spcPts val="0"/>
              </a:spcBef>
              <a:spcAft>
                <a:spcPts val="0"/>
              </a:spcAft>
              <a:buSzPts val="5200"/>
              <a:buNone/>
              <a:defRPr sz="6934"/>
            </a:lvl7pPr>
            <a:lvl8pPr lvl="7" algn="ctr">
              <a:spcBef>
                <a:spcPts val="0"/>
              </a:spcBef>
              <a:spcAft>
                <a:spcPts val="0"/>
              </a:spcAft>
              <a:buSzPts val="5200"/>
              <a:buNone/>
              <a:defRPr sz="6934"/>
            </a:lvl8pPr>
            <a:lvl9pPr lvl="8" algn="ctr">
              <a:spcBef>
                <a:spcPts val="0"/>
              </a:spcBef>
              <a:spcAft>
                <a:spcPts val="0"/>
              </a:spcAft>
              <a:buSzPts val="5200"/>
              <a:buNone/>
              <a:defRPr sz="6934"/>
            </a:lvl9pPr>
          </a:lstStyle>
          <a:p>
            <a:endParaRPr/>
          </a:p>
        </p:txBody>
      </p:sp>
      <p:sp>
        <p:nvSpPr>
          <p:cNvPr id="11" name="Google Shape;11;p2"/>
          <p:cNvSpPr txBox="1">
            <a:spLocks noGrp="1"/>
          </p:cNvSpPr>
          <p:nvPr>
            <p:ph type="subTitle" idx="1"/>
          </p:nvPr>
        </p:nvSpPr>
        <p:spPr>
          <a:xfrm>
            <a:off x="950800" y="4004467"/>
            <a:ext cx="4879200" cy="5908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spcBef>
                <a:spcPts val="0"/>
              </a:spcBef>
              <a:spcAft>
                <a:spcPts val="0"/>
              </a:spcAft>
              <a:buClr>
                <a:schemeClr val="accent5"/>
              </a:buClr>
              <a:buSzPts val="1400"/>
              <a:buNone/>
              <a:defRPr sz="2133"/>
            </a:lvl1pPr>
            <a:lvl2pPr lvl="1" algn="ctr">
              <a:lnSpc>
                <a:spcPct val="100000"/>
              </a:lnSpc>
              <a:spcBef>
                <a:spcPts val="0"/>
              </a:spcBef>
              <a:spcAft>
                <a:spcPts val="0"/>
              </a:spcAft>
              <a:buClr>
                <a:schemeClr val="accent5"/>
              </a:buClr>
              <a:buSzPts val="1800"/>
              <a:buNone/>
              <a:defRPr sz="2400">
                <a:solidFill>
                  <a:schemeClr val="accent5"/>
                </a:solidFill>
              </a:defRPr>
            </a:lvl2pPr>
            <a:lvl3pPr lvl="2" algn="ctr">
              <a:lnSpc>
                <a:spcPct val="100000"/>
              </a:lnSpc>
              <a:spcBef>
                <a:spcPts val="0"/>
              </a:spcBef>
              <a:spcAft>
                <a:spcPts val="0"/>
              </a:spcAft>
              <a:buClr>
                <a:schemeClr val="accent5"/>
              </a:buClr>
              <a:buSzPts val="1800"/>
              <a:buNone/>
              <a:defRPr sz="2400">
                <a:solidFill>
                  <a:schemeClr val="accent5"/>
                </a:solidFill>
              </a:defRPr>
            </a:lvl3pPr>
            <a:lvl4pPr lvl="3" algn="ctr">
              <a:lnSpc>
                <a:spcPct val="100000"/>
              </a:lnSpc>
              <a:spcBef>
                <a:spcPts val="0"/>
              </a:spcBef>
              <a:spcAft>
                <a:spcPts val="0"/>
              </a:spcAft>
              <a:buClr>
                <a:schemeClr val="accent5"/>
              </a:buClr>
              <a:buSzPts val="1800"/>
              <a:buNone/>
              <a:defRPr sz="2400">
                <a:solidFill>
                  <a:schemeClr val="accent5"/>
                </a:solidFill>
              </a:defRPr>
            </a:lvl4pPr>
            <a:lvl5pPr lvl="4" algn="ctr">
              <a:lnSpc>
                <a:spcPct val="100000"/>
              </a:lnSpc>
              <a:spcBef>
                <a:spcPts val="0"/>
              </a:spcBef>
              <a:spcAft>
                <a:spcPts val="0"/>
              </a:spcAft>
              <a:buClr>
                <a:schemeClr val="accent5"/>
              </a:buClr>
              <a:buSzPts val="1800"/>
              <a:buNone/>
              <a:defRPr sz="2400">
                <a:solidFill>
                  <a:schemeClr val="accent5"/>
                </a:solidFill>
              </a:defRPr>
            </a:lvl5pPr>
            <a:lvl6pPr lvl="5" algn="ctr">
              <a:lnSpc>
                <a:spcPct val="100000"/>
              </a:lnSpc>
              <a:spcBef>
                <a:spcPts val="0"/>
              </a:spcBef>
              <a:spcAft>
                <a:spcPts val="0"/>
              </a:spcAft>
              <a:buClr>
                <a:schemeClr val="accent5"/>
              </a:buClr>
              <a:buSzPts val="1800"/>
              <a:buNone/>
              <a:defRPr sz="2400">
                <a:solidFill>
                  <a:schemeClr val="accent5"/>
                </a:solidFill>
              </a:defRPr>
            </a:lvl6pPr>
            <a:lvl7pPr lvl="6" algn="ctr">
              <a:lnSpc>
                <a:spcPct val="100000"/>
              </a:lnSpc>
              <a:spcBef>
                <a:spcPts val="0"/>
              </a:spcBef>
              <a:spcAft>
                <a:spcPts val="0"/>
              </a:spcAft>
              <a:buClr>
                <a:schemeClr val="accent5"/>
              </a:buClr>
              <a:buSzPts val="1800"/>
              <a:buNone/>
              <a:defRPr sz="2400">
                <a:solidFill>
                  <a:schemeClr val="accent5"/>
                </a:solidFill>
              </a:defRPr>
            </a:lvl7pPr>
            <a:lvl8pPr lvl="7" algn="ctr">
              <a:lnSpc>
                <a:spcPct val="100000"/>
              </a:lnSpc>
              <a:spcBef>
                <a:spcPts val="0"/>
              </a:spcBef>
              <a:spcAft>
                <a:spcPts val="0"/>
              </a:spcAft>
              <a:buClr>
                <a:schemeClr val="accent5"/>
              </a:buClr>
              <a:buSzPts val="1800"/>
              <a:buNone/>
              <a:defRPr sz="2400">
                <a:solidFill>
                  <a:schemeClr val="accent5"/>
                </a:solidFill>
              </a:defRPr>
            </a:lvl8pPr>
            <a:lvl9pPr lvl="8" algn="ctr">
              <a:lnSpc>
                <a:spcPct val="100000"/>
              </a:lnSpc>
              <a:spcBef>
                <a:spcPts val="0"/>
              </a:spcBef>
              <a:spcAft>
                <a:spcPts val="0"/>
              </a:spcAft>
              <a:buClr>
                <a:schemeClr val="accent5"/>
              </a:buClr>
              <a:buSzPts val="1800"/>
              <a:buNone/>
              <a:defRPr sz="2400">
                <a:solidFill>
                  <a:schemeClr val="accent5"/>
                </a:solidFill>
              </a:defRPr>
            </a:lvl9pPr>
          </a:lstStyle>
          <a:p>
            <a:endParaRPr/>
          </a:p>
        </p:txBody>
      </p:sp>
      <p:grpSp>
        <p:nvGrpSpPr>
          <p:cNvPr id="12" name="Google Shape;12;p2"/>
          <p:cNvGrpSpPr/>
          <p:nvPr/>
        </p:nvGrpSpPr>
        <p:grpSpPr>
          <a:xfrm>
            <a:off x="-3949495" y="1045734"/>
            <a:ext cx="19477129" cy="7984867"/>
            <a:chOff x="-2962122" y="784300"/>
            <a:chExt cx="14607847" cy="5988650"/>
          </a:xfrm>
        </p:grpSpPr>
        <p:sp>
          <p:nvSpPr>
            <p:cNvPr id="13" name="Google Shape;13;p2"/>
            <p:cNvSpPr/>
            <p:nvPr/>
          </p:nvSpPr>
          <p:spPr>
            <a:xfrm flipH="1">
              <a:off x="-2962122" y="784300"/>
              <a:ext cx="14607847"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txBody>
            <a:bodyPr/>
            <a:lstStyle/>
            <a:p>
              <a:endParaRPr lang="es-CL" sz="2400"/>
            </a:p>
          </p:txBody>
        </p:sp>
        <p:grpSp>
          <p:nvGrpSpPr>
            <p:cNvPr id="14" name="Google Shape;14;p2"/>
            <p:cNvGrpSpPr/>
            <p:nvPr/>
          </p:nvGrpSpPr>
          <p:grpSpPr>
            <a:xfrm>
              <a:off x="-820405" y="1473006"/>
              <a:ext cx="11651231" cy="5130113"/>
              <a:chOff x="-820405" y="1473006"/>
              <a:chExt cx="11651231" cy="5130113"/>
            </a:xfrm>
          </p:grpSpPr>
          <p:grpSp>
            <p:nvGrpSpPr>
              <p:cNvPr id="15" name="Google Shape;15;p2"/>
              <p:cNvGrpSpPr/>
              <p:nvPr/>
            </p:nvGrpSpPr>
            <p:grpSpPr>
              <a:xfrm>
                <a:off x="7638559" y="1473006"/>
                <a:ext cx="3192268" cy="2070476"/>
                <a:chOff x="7638559" y="1473006"/>
                <a:chExt cx="3192268" cy="2070476"/>
              </a:xfrm>
            </p:grpSpPr>
            <p:grpSp>
              <p:nvGrpSpPr>
                <p:cNvPr id="16" name="Google Shape;16;p2"/>
                <p:cNvGrpSpPr/>
                <p:nvPr/>
              </p:nvGrpSpPr>
              <p:grpSpPr>
                <a:xfrm>
                  <a:off x="7660126" y="1489181"/>
                  <a:ext cx="2949491" cy="1698972"/>
                  <a:chOff x="5320740" y="2847612"/>
                  <a:chExt cx="2364890" cy="1362229"/>
                </a:xfrm>
              </p:grpSpPr>
              <p:sp>
                <p:nvSpPr>
                  <p:cNvPr id="17" name="Google Shape;17;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 name="Google Shape;30;p2"/>
                <p:cNvGrpSpPr/>
                <p:nvPr/>
              </p:nvGrpSpPr>
              <p:grpSpPr>
                <a:xfrm>
                  <a:off x="7807918" y="1712456"/>
                  <a:ext cx="2803691" cy="1575181"/>
                  <a:chOff x="5439239" y="3026632"/>
                  <a:chExt cx="2247989" cy="1262974"/>
                </a:xfrm>
              </p:grpSpPr>
              <p:sp>
                <p:nvSpPr>
                  <p:cNvPr id="31" name="Google Shape;31;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 name="Google Shape;86;p2"/>
                <p:cNvGrpSpPr/>
                <p:nvPr/>
              </p:nvGrpSpPr>
              <p:grpSpPr>
                <a:xfrm>
                  <a:off x="7638559" y="1473006"/>
                  <a:ext cx="3192268" cy="2070476"/>
                  <a:chOff x="5303448" y="2834643"/>
                  <a:chExt cx="2559548" cy="1660099"/>
                </a:xfrm>
              </p:grpSpPr>
              <p:sp>
                <p:nvSpPr>
                  <p:cNvPr id="87" name="Google Shape;87;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6" name="Google Shape;96;p2"/>
              <p:cNvGrpSpPr/>
              <p:nvPr/>
            </p:nvGrpSpPr>
            <p:grpSpPr>
              <a:xfrm>
                <a:off x="713052" y="4366985"/>
                <a:ext cx="3902734" cy="1342925"/>
                <a:chOff x="10320677" y="-52865"/>
                <a:chExt cx="3902734" cy="1342925"/>
              </a:xfrm>
            </p:grpSpPr>
            <p:grpSp>
              <p:nvGrpSpPr>
                <p:cNvPr id="97" name="Google Shape;97;p2"/>
                <p:cNvGrpSpPr/>
                <p:nvPr/>
              </p:nvGrpSpPr>
              <p:grpSpPr>
                <a:xfrm flipH="1">
                  <a:off x="11305437" y="669165"/>
                  <a:ext cx="1141488" cy="334651"/>
                  <a:chOff x="6597922" y="2714372"/>
                  <a:chExt cx="1091289" cy="319934"/>
                </a:xfrm>
              </p:grpSpPr>
              <p:sp>
                <p:nvSpPr>
                  <p:cNvPr id="98" name="Google Shape;98;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 name="Google Shape;109;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 name="Google Shape;174;p2"/>
              <p:cNvGrpSpPr/>
              <p:nvPr/>
            </p:nvGrpSpPr>
            <p:grpSpPr>
              <a:xfrm>
                <a:off x="3770955" y="3698161"/>
                <a:ext cx="3252377" cy="1342934"/>
                <a:chOff x="-5787433" y="3260936"/>
                <a:chExt cx="3252377" cy="1342934"/>
              </a:xfrm>
            </p:grpSpPr>
            <p:grpSp>
              <p:nvGrpSpPr>
                <p:cNvPr id="175" name="Google Shape;175;p2"/>
                <p:cNvGrpSpPr/>
                <p:nvPr/>
              </p:nvGrpSpPr>
              <p:grpSpPr>
                <a:xfrm>
                  <a:off x="-5787433" y="3260936"/>
                  <a:ext cx="3252377" cy="1342934"/>
                  <a:chOff x="1133650" y="3105500"/>
                  <a:chExt cx="3428608" cy="1415701"/>
                </a:xfrm>
              </p:grpSpPr>
              <p:sp>
                <p:nvSpPr>
                  <p:cNvPr id="176" name="Google Shape;176;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4" name="Google Shape;194;p2"/>
                  <p:cNvGrpSpPr/>
                  <p:nvPr/>
                </p:nvGrpSpPr>
                <p:grpSpPr>
                  <a:xfrm>
                    <a:off x="1133650" y="3105500"/>
                    <a:ext cx="3428608" cy="1415701"/>
                    <a:chOff x="911100" y="2701063"/>
                    <a:chExt cx="3428608" cy="1415701"/>
                  </a:xfrm>
                </p:grpSpPr>
                <p:sp>
                  <p:nvSpPr>
                    <p:cNvPr id="195" name="Google Shape;195;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9" name="Google Shape;199;p2"/>
                <p:cNvSpPr/>
                <p:nvPr/>
              </p:nvSpPr>
              <p:spPr>
                <a:xfrm>
                  <a:off x="-4336771" y="3537782"/>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658293" y="4077987"/>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614660" y="3381167"/>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824078" y="4056879"/>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805025" y="4058302"/>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298032" y="3556677"/>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4622408" y="3410024"/>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4944017" y="3771557"/>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623831" y="3433425"/>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810638" y="3527188"/>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3628646" y="4091427"/>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3657582" y="3416427"/>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790874" y="3526081"/>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725421" y="4259268"/>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4771275" y="4127004"/>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4892550" y="4314846"/>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5" name="Google Shape;215;p2"/>
                <p:cNvGrpSpPr/>
                <p:nvPr/>
              </p:nvGrpSpPr>
              <p:grpSpPr>
                <a:xfrm>
                  <a:off x="-5377130" y="3274612"/>
                  <a:ext cx="2395882" cy="1139837"/>
                  <a:chOff x="1566186" y="3119918"/>
                  <a:chExt cx="2525703" cy="1201600"/>
                </a:xfrm>
              </p:grpSpPr>
              <p:sp>
                <p:nvSpPr>
                  <p:cNvPr id="216" name="Google Shape;216;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 name="Google Shape;242;p2"/>
                <p:cNvSpPr/>
                <p:nvPr/>
              </p:nvSpPr>
              <p:spPr>
                <a:xfrm>
                  <a:off x="-4912315" y="4293817"/>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479147" y="4154042"/>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5075886" y="4211991"/>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 name="Google Shape;245;p2"/>
              <p:cNvGrpSpPr/>
              <p:nvPr/>
            </p:nvGrpSpPr>
            <p:grpSpPr>
              <a:xfrm>
                <a:off x="2838252" y="4822098"/>
                <a:ext cx="3902734" cy="1342925"/>
                <a:chOff x="10320677" y="-52865"/>
                <a:chExt cx="3902734" cy="1342925"/>
              </a:xfrm>
            </p:grpSpPr>
            <p:grpSp>
              <p:nvGrpSpPr>
                <p:cNvPr id="246" name="Google Shape;246;p2"/>
                <p:cNvGrpSpPr/>
                <p:nvPr/>
              </p:nvGrpSpPr>
              <p:grpSpPr>
                <a:xfrm flipH="1">
                  <a:off x="11305437" y="669165"/>
                  <a:ext cx="1141488" cy="334651"/>
                  <a:chOff x="6597922" y="2714372"/>
                  <a:chExt cx="1091289" cy="319934"/>
                </a:xfrm>
              </p:grpSpPr>
              <p:sp>
                <p:nvSpPr>
                  <p:cNvPr id="247" name="Google Shape;24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8" name="Google Shape;258;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 name="Google Shape;323;p2"/>
              <p:cNvGrpSpPr/>
              <p:nvPr/>
            </p:nvGrpSpPr>
            <p:grpSpPr>
              <a:xfrm>
                <a:off x="-820405" y="4186998"/>
                <a:ext cx="3252377" cy="1342934"/>
                <a:chOff x="-820405" y="4186998"/>
                <a:chExt cx="3252377" cy="1342934"/>
              </a:xfrm>
            </p:grpSpPr>
            <p:grpSp>
              <p:nvGrpSpPr>
                <p:cNvPr id="324" name="Google Shape;324;p2"/>
                <p:cNvGrpSpPr/>
                <p:nvPr/>
              </p:nvGrpSpPr>
              <p:grpSpPr>
                <a:xfrm flipH="1">
                  <a:off x="-820405" y="4186998"/>
                  <a:ext cx="3252377" cy="1342934"/>
                  <a:chOff x="1133650" y="3105500"/>
                  <a:chExt cx="3428608" cy="1415701"/>
                </a:xfrm>
              </p:grpSpPr>
              <p:sp>
                <p:nvSpPr>
                  <p:cNvPr id="325" name="Google Shape;325;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3" name="Google Shape;343;p2"/>
                  <p:cNvGrpSpPr/>
                  <p:nvPr/>
                </p:nvGrpSpPr>
                <p:grpSpPr>
                  <a:xfrm>
                    <a:off x="1133650" y="3105500"/>
                    <a:ext cx="3428608" cy="1415701"/>
                    <a:chOff x="911100" y="2701063"/>
                    <a:chExt cx="3428608" cy="1415701"/>
                  </a:xfrm>
                </p:grpSpPr>
                <p:sp>
                  <p:nvSpPr>
                    <p:cNvPr id="344" name="Google Shape;344;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48" name="Google Shape;348;p2"/>
                <p:cNvSpPr/>
                <p:nvPr/>
              </p:nvSpPr>
              <p:spPr>
                <a:xfrm flipH="1">
                  <a:off x="889525" y="4463844"/>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flipH="1">
                  <a:off x="269629" y="5004050"/>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flipH="1">
                  <a:off x="1070806" y="4307230"/>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flipH="1">
                  <a:off x="429722" y="4982941"/>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flipH="1">
                  <a:off x="391616" y="4984364"/>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flipH="1">
                  <a:off x="870550" y="4482739"/>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flipH="1">
                  <a:off x="1147729" y="4336086"/>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flipH="1">
                  <a:off x="756951" y="4697620"/>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flipH="1">
                  <a:off x="1182277" y="4359487"/>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flipH="1">
                  <a:off x="409957" y="4453251"/>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flipH="1">
                  <a:off x="240693" y="5017490"/>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flipH="1">
                  <a:off x="241405" y="4342490"/>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flipH="1">
                  <a:off x="375409" y="4452144"/>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flipH="1">
                  <a:off x="1351540" y="5185331"/>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flipH="1">
                  <a:off x="929769" y="5053066"/>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flipH="1">
                  <a:off x="141962" y="5240909"/>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4" name="Google Shape;364;p2"/>
                <p:cNvGrpSpPr/>
                <p:nvPr/>
              </p:nvGrpSpPr>
              <p:grpSpPr>
                <a:xfrm flipH="1">
                  <a:off x="-374213" y="4200675"/>
                  <a:ext cx="2395882" cy="1139837"/>
                  <a:chOff x="1566186" y="3119918"/>
                  <a:chExt cx="2525703" cy="1201600"/>
                </a:xfrm>
              </p:grpSpPr>
              <p:sp>
                <p:nvSpPr>
                  <p:cNvPr id="365" name="Google Shape;365;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1" name="Google Shape;391;p2"/>
                <p:cNvSpPr/>
                <p:nvPr/>
              </p:nvSpPr>
              <p:spPr>
                <a:xfrm flipH="1">
                  <a:off x="1513056" y="5219879"/>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flipH="1">
                  <a:off x="-506876" y="5080104"/>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3" name="Google Shape;393;p2"/>
              <p:cNvSpPr/>
              <p:nvPr/>
            </p:nvSpPr>
            <p:spPr>
              <a:xfrm flipH="1">
                <a:off x="1609666" y="5138054"/>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4" name="Google Shape;394;p2"/>
              <p:cNvGrpSpPr/>
              <p:nvPr/>
            </p:nvGrpSpPr>
            <p:grpSpPr>
              <a:xfrm>
                <a:off x="6262709" y="2743394"/>
                <a:ext cx="3192268" cy="2070476"/>
                <a:chOff x="6262709" y="2743394"/>
                <a:chExt cx="3192268" cy="2070476"/>
              </a:xfrm>
            </p:grpSpPr>
            <p:grpSp>
              <p:nvGrpSpPr>
                <p:cNvPr id="395" name="Google Shape;395;p2"/>
                <p:cNvGrpSpPr/>
                <p:nvPr/>
              </p:nvGrpSpPr>
              <p:grpSpPr>
                <a:xfrm>
                  <a:off x="6284276" y="2759569"/>
                  <a:ext cx="2949491" cy="1698972"/>
                  <a:chOff x="5320740" y="2847612"/>
                  <a:chExt cx="2364890" cy="1362229"/>
                </a:xfrm>
              </p:grpSpPr>
              <p:sp>
                <p:nvSpPr>
                  <p:cNvPr id="396" name="Google Shape;396;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 name="Google Shape;409;p2"/>
                <p:cNvGrpSpPr/>
                <p:nvPr/>
              </p:nvGrpSpPr>
              <p:grpSpPr>
                <a:xfrm>
                  <a:off x="6432068" y="2982843"/>
                  <a:ext cx="2803691" cy="1575181"/>
                  <a:chOff x="5439239" y="3026632"/>
                  <a:chExt cx="2247989" cy="1262974"/>
                </a:xfrm>
              </p:grpSpPr>
              <p:sp>
                <p:nvSpPr>
                  <p:cNvPr id="410" name="Google Shape;410;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5" name="Google Shape;465;p2"/>
                <p:cNvGrpSpPr/>
                <p:nvPr/>
              </p:nvGrpSpPr>
              <p:grpSpPr>
                <a:xfrm>
                  <a:off x="6262709" y="2743394"/>
                  <a:ext cx="3192268" cy="2070476"/>
                  <a:chOff x="5303448" y="2834643"/>
                  <a:chExt cx="2559548" cy="1660099"/>
                </a:xfrm>
              </p:grpSpPr>
              <p:sp>
                <p:nvSpPr>
                  <p:cNvPr id="466" name="Google Shape;466;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75" name="Google Shape;475;p2"/>
              <p:cNvGrpSpPr/>
              <p:nvPr/>
            </p:nvGrpSpPr>
            <p:grpSpPr>
              <a:xfrm flipH="1">
                <a:off x="5907497" y="4603957"/>
                <a:ext cx="3902689" cy="1999163"/>
                <a:chOff x="2266783" y="4027842"/>
                <a:chExt cx="4275982" cy="2190383"/>
              </a:xfrm>
            </p:grpSpPr>
            <p:grpSp>
              <p:nvGrpSpPr>
                <p:cNvPr id="476" name="Google Shape;476;p2"/>
                <p:cNvGrpSpPr/>
                <p:nvPr/>
              </p:nvGrpSpPr>
              <p:grpSpPr>
                <a:xfrm>
                  <a:off x="4212859" y="5537808"/>
                  <a:ext cx="1250617" cy="366645"/>
                  <a:chOff x="6597922" y="2714372"/>
                  <a:chExt cx="1091289" cy="319934"/>
                </a:xfrm>
              </p:grpSpPr>
              <p:sp>
                <p:nvSpPr>
                  <p:cNvPr id="477" name="Google Shape;47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8" name="Google Shape;488;p2"/>
                <p:cNvGrpSpPr/>
                <p:nvPr/>
              </p:nvGrpSpPr>
              <p:grpSpPr>
                <a:xfrm>
                  <a:off x="2622547" y="4258722"/>
                  <a:ext cx="806391" cy="384376"/>
                  <a:chOff x="5210215" y="1598241"/>
                  <a:chExt cx="703657" cy="335407"/>
                </a:xfrm>
              </p:grpSpPr>
              <p:sp>
                <p:nvSpPr>
                  <p:cNvPr id="489" name="Google Shape;489;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2"/>
                <p:cNvGrpSpPr/>
                <p:nvPr/>
              </p:nvGrpSpPr>
              <p:grpSpPr>
                <a:xfrm>
                  <a:off x="3431689" y="4040004"/>
                  <a:ext cx="2315607" cy="784112"/>
                  <a:chOff x="5916272" y="1407387"/>
                  <a:chExt cx="2020600" cy="684216"/>
                </a:xfrm>
              </p:grpSpPr>
              <p:sp>
                <p:nvSpPr>
                  <p:cNvPr id="498" name="Google Shape;498;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1" name="Google Shape;511;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0" name="Google Shape;530;p2"/>
                <p:cNvGrpSpPr/>
                <p:nvPr/>
              </p:nvGrpSpPr>
              <p:grpSpPr>
                <a:xfrm>
                  <a:off x="2266783" y="4027842"/>
                  <a:ext cx="4275982" cy="2190383"/>
                  <a:chOff x="4899775" y="1396775"/>
                  <a:chExt cx="3731223" cy="1911329"/>
                </a:xfrm>
              </p:grpSpPr>
              <p:sp>
                <p:nvSpPr>
                  <p:cNvPr id="531" name="Google Shape;531;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31968387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0"/>
        <p:cNvGrpSpPr/>
        <p:nvPr/>
      </p:nvGrpSpPr>
      <p:grpSpPr>
        <a:xfrm>
          <a:off x="0" y="0"/>
          <a:ext cx="0" cy="0"/>
          <a:chOff x="0" y="0"/>
          <a:chExt cx="0" cy="0"/>
        </a:xfrm>
      </p:grpSpPr>
      <p:sp>
        <p:nvSpPr>
          <p:cNvPr id="601" name="Google Shape;601;p3"/>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2" name="Google Shape;602;p3"/>
          <p:cNvGrpSpPr/>
          <p:nvPr/>
        </p:nvGrpSpPr>
        <p:grpSpPr>
          <a:xfrm>
            <a:off x="-3548332" y="283434"/>
            <a:ext cx="19735667" cy="7989385"/>
            <a:chOff x="-2661250" y="212575"/>
            <a:chExt cx="14801750" cy="5992039"/>
          </a:xfrm>
        </p:grpSpPr>
        <p:sp>
          <p:nvSpPr>
            <p:cNvPr id="603" name="Google Shape;603;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604" name="Google Shape;604;p3"/>
            <p:cNvGrpSpPr/>
            <p:nvPr/>
          </p:nvGrpSpPr>
          <p:grpSpPr>
            <a:xfrm>
              <a:off x="-538178" y="3818513"/>
              <a:ext cx="4676371" cy="1571180"/>
              <a:chOff x="5182448" y="4500764"/>
              <a:chExt cx="3648000" cy="1225665"/>
            </a:xfrm>
          </p:grpSpPr>
          <p:grpSp>
            <p:nvGrpSpPr>
              <p:cNvPr id="605" name="Google Shape;605;p3"/>
              <p:cNvGrpSpPr/>
              <p:nvPr/>
            </p:nvGrpSpPr>
            <p:grpSpPr>
              <a:xfrm>
                <a:off x="6797372" y="5132697"/>
                <a:ext cx="1091289" cy="319934"/>
                <a:chOff x="6597922" y="2714372"/>
                <a:chExt cx="1091289" cy="319934"/>
              </a:xfrm>
            </p:grpSpPr>
            <p:sp>
              <p:nvSpPr>
                <p:cNvPr id="606" name="Google Shape;606;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7" name="Google Shape;617;p3"/>
              <p:cNvGrpSpPr/>
              <p:nvPr/>
            </p:nvGrpSpPr>
            <p:grpSpPr>
              <a:xfrm>
                <a:off x="8349012" y="5098347"/>
                <a:ext cx="392714" cy="128075"/>
                <a:chOff x="8149562" y="2680022"/>
                <a:chExt cx="392714" cy="128075"/>
              </a:xfrm>
            </p:grpSpPr>
            <p:sp>
              <p:nvSpPr>
                <p:cNvPr id="618" name="Google Shape;618;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1" name="Google Shape;621;p3"/>
              <p:cNvGrpSpPr/>
              <p:nvPr/>
            </p:nvGrpSpPr>
            <p:grpSpPr>
              <a:xfrm>
                <a:off x="5664306" y="4658329"/>
                <a:ext cx="1646873" cy="417120"/>
                <a:chOff x="5464856" y="2240004"/>
                <a:chExt cx="1646873" cy="417120"/>
              </a:xfrm>
            </p:grpSpPr>
            <p:sp>
              <p:nvSpPr>
                <p:cNvPr id="622" name="Google Shape;622;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1" name="Google Shape;641;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3"/>
            <p:cNvGrpSpPr/>
            <p:nvPr/>
          </p:nvGrpSpPr>
          <p:grpSpPr>
            <a:xfrm flipH="1">
              <a:off x="-1458255" y="1963290"/>
              <a:ext cx="4642922" cy="2487218"/>
              <a:chOff x="-1951296" y="3403209"/>
              <a:chExt cx="4642922" cy="2487218"/>
            </a:xfrm>
          </p:grpSpPr>
          <p:grpSp>
            <p:nvGrpSpPr>
              <p:cNvPr id="686" name="Google Shape;686;p3"/>
              <p:cNvGrpSpPr/>
              <p:nvPr/>
            </p:nvGrpSpPr>
            <p:grpSpPr>
              <a:xfrm flipH="1">
                <a:off x="-1138105" y="3443947"/>
                <a:ext cx="3102041" cy="1858991"/>
                <a:chOff x="1998987" y="1205534"/>
                <a:chExt cx="2649280" cy="1587660"/>
              </a:xfrm>
            </p:grpSpPr>
            <p:sp>
              <p:nvSpPr>
                <p:cNvPr id="687" name="Google Shape;687;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7" name="Google Shape;707;p3"/>
              <p:cNvGrpSpPr/>
              <p:nvPr/>
            </p:nvGrpSpPr>
            <p:grpSpPr>
              <a:xfrm flipH="1">
                <a:off x="-186745" y="3456677"/>
                <a:ext cx="1627295" cy="608831"/>
                <a:chOff x="2445982" y="1216407"/>
                <a:chExt cx="1389782" cy="519968"/>
              </a:xfrm>
            </p:grpSpPr>
            <p:sp>
              <p:nvSpPr>
                <p:cNvPr id="708" name="Google Shape;708;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1" name="Google Shape;721;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2" name="Google Shape;722;p3"/>
              <p:cNvGrpSpPr/>
              <p:nvPr/>
            </p:nvGrpSpPr>
            <p:grpSpPr>
              <a:xfrm flipH="1">
                <a:off x="-1122624" y="3420115"/>
                <a:ext cx="3810685" cy="1880070"/>
                <a:chOff x="1380553" y="1185181"/>
                <a:chExt cx="3254492" cy="1605662"/>
              </a:xfrm>
            </p:grpSpPr>
            <p:sp>
              <p:nvSpPr>
                <p:cNvPr id="723" name="Google Shape;723;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0" name="Google Shape;750;p3"/>
                <p:cNvGrpSpPr/>
                <p:nvPr/>
              </p:nvGrpSpPr>
              <p:grpSpPr>
                <a:xfrm>
                  <a:off x="2145637" y="2189368"/>
                  <a:ext cx="1166414" cy="523100"/>
                  <a:chOff x="2145637" y="2189368"/>
                  <a:chExt cx="1166414" cy="523100"/>
                </a:xfrm>
              </p:grpSpPr>
              <p:sp>
                <p:nvSpPr>
                  <p:cNvPr id="751" name="Google Shape;751;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762" name="Google Shape;762;p3"/>
            <p:cNvGrpSpPr/>
            <p:nvPr/>
          </p:nvGrpSpPr>
          <p:grpSpPr>
            <a:xfrm>
              <a:off x="6297254" y="3717396"/>
              <a:ext cx="4642922" cy="2487218"/>
              <a:chOff x="-1951296" y="3403209"/>
              <a:chExt cx="4642922" cy="2487218"/>
            </a:xfrm>
          </p:grpSpPr>
          <p:grpSp>
            <p:nvGrpSpPr>
              <p:cNvPr id="763" name="Google Shape;763;p3"/>
              <p:cNvGrpSpPr/>
              <p:nvPr/>
            </p:nvGrpSpPr>
            <p:grpSpPr>
              <a:xfrm flipH="1">
                <a:off x="-1138105" y="3443947"/>
                <a:ext cx="3102041" cy="1858991"/>
                <a:chOff x="1998987" y="1205534"/>
                <a:chExt cx="2649280" cy="1587660"/>
              </a:xfrm>
            </p:grpSpPr>
            <p:sp>
              <p:nvSpPr>
                <p:cNvPr id="764" name="Google Shape;764;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 name="Google Shape;784;p3"/>
              <p:cNvGrpSpPr/>
              <p:nvPr/>
            </p:nvGrpSpPr>
            <p:grpSpPr>
              <a:xfrm flipH="1">
                <a:off x="-186745" y="3456677"/>
                <a:ext cx="1627295" cy="608831"/>
                <a:chOff x="2445982" y="1216407"/>
                <a:chExt cx="1389782" cy="519968"/>
              </a:xfrm>
            </p:grpSpPr>
            <p:sp>
              <p:nvSpPr>
                <p:cNvPr id="785" name="Google Shape;785;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8" name="Google Shape;798;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99" name="Google Shape;799;p3"/>
              <p:cNvGrpSpPr/>
              <p:nvPr/>
            </p:nvGrpSpPr>
            <p:grpSpPr>
              <a:xfrm flipH="1">
                <a:off x="-1122624" y="3420115"/>
                <a:ext cx="3810685" cy="1880070"/>
                <a:chOff x="1380553" y="1185181"/>
                <a:chExt cx="3254492" cy="1605662"/>
              </a:xfrm>
            </p:grpSpPr>
            <p:sp>
              <p:nvSpPr>
                <p:cNvPr id="800" name="Google Shape;800;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27" name="Google Shape;827;p3"/>
                <p:cNvGrpSpPr/>
                <p:nvPr/>
              </p:nvGrpSpPr>
              <p:grpSpPr>
                <a:xfrm>
                  <a:off x="2145637" y="2189368"/>
                  <a:ext cx="1166414" cy="523100"/>
                  <a:chOff x="2145637" y="2189368"/>
                  <a:chExt cx="1166414" cy="523100"/>
                </a:xfrm>
              </p:grpSpPr>
              <p:sp>
                <p:nvSpPr>
                  <p:cNvPr id="828" name="Google Shape;828;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839" name="Google Shape;839;p3"/>
            <p:cNvGrpSpPr/>
            <p:nvPr/>
          </p:nvGrpSpPr>
          <p:grpSpPr>
            <a:xfrm>
              <a:off x="3118278" y="3885224"/>
              <a:ext cx="4200238" cy="2151583"/>
              <a:chOff x="4899775" y="1396775"/>
              <a:chExt cx="3731223" cy="1911329"/>
            </a:xfrm>
          </p:grpSpPr>
          <p:grpSp>
            <p:nvGrpSpPr>
              <p:cNvPr id="840" name="Google Shape;840;p3"/>
              <p:cNvGrpSpPr/>
              <p:nvPr/>
            </p:nvGrpSpPr>
            <p:grpSpPr>
              <a:xfrm>
                <a:off x="6597922" y="2714372"/>
                <a:ext cx="1091289" cy="319934"/>
                <a:chOff x="6597922" y="2714372"/>
                <a:chExt cx="1091289" cy="319934"/>
              </a:xfrm>
            </p:grpSpPr>
            <p:sp>
              <p:nvSpPr>
                <p:cNvPr id="841" name="Google Shape;841;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2" name="Google Shape;852;p3"/>
              <p:cNvGrpSpPr/>
              <p:nvPr/>
            </p:nvGrpSpPr>
            <p:grpSpPr>
              <a:xfrm>
                <a:off x="5210215" y="1598241"/>
                <a:ext cx="703657" cy="335407"/>
                <a:chOff x="5210215" y="1598241"/>
                <a:chExt cx="703657" cy="335407"/>
              </a:xfrm>
            </p:grpSpPr>
            <p:sp>
              <p:nvSpPr>
                <p:cNvPr id="853" name="Google Shape;853;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3"/>
              <p:cNvGrpSpPr/>
              <p:nvPr/>
            </p:nvGrpSpPr>
            <p:grpSpPr>
              <a:xfrm>
                <a:off x="5916272" y="1407387"/>
                <a:ext cx="2020600" cy="684216"/>
                <a:chOff x="5916272" y="1407387"/>
                <a:chExt cx="2020600" cy="684216"/>
              </a:xfrm>
            </p:grpSpPr>
            <p:sp>
              <p:nvSpPr>
                <p:cNvPr id="862" name="Google Shape;862;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5" name="Google Shape;875;p3"/>
              <p:cNvGrpSpPr/>
              <p:nvPr/>
            </p:nvGrpSpPr>
            <p:grpSpPr>
              <a:xfrm>
                <a:off x="8149562" y="2680022"/>
                <a:ext cx="392714" cy="128075"/>
                <a:chOff x="8149562" y="2680022"/>
                <a:chExt cx="392714" cy="128075"/>
              </a:xfrm>
            </p:grpSpPr>
            <p:sp>
              <p:nvSpPr>
                <p:cNvPr id="876" name="Google Shape;876;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9" name="Google Shape;879;p3"/>
              <p:cNvGrpSpPr/>
              <p:nvPr/>
            </p:nvGrpSpPr>
            <p:grpSpPr>
              <a:xfrm>
                <a:off x="5464856" y="2240004"/>
                <a:ext cx="1646873" cy="417120"/>
                <a:chOff x="5464856" y="2240004"/>
                <a:chExt cx="1646873" cy="417120"/>
              </a:xfrm>
            </p:grpSpPr>
            <p:sp>
              <p:nvSpPr>
                <p:cNvPr id="880" name="Google Shape;880;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9" name="Google Shape;899;p3"/>
              <p:cNvGrpSpPr/>
              <p:nvPr/>
            </p:nvGrpSpPr>
            <p:grpSpPr>
              <a:xfrm>
                <a:off x="4899775" y="1396775"/>
                <a:ext cx="3731223" cy="1911329"/>
                <a:chOff x="4899775" y="1396775"/>
                <a:chExt cx="3731223" cy="1911329"/>
              </a:xfrm>
            </p:grpSpPr>
            <p:sp>
              <p:nvSpPr>
                <p:cNvPr id="900" name="Google Shape;900;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969" name="Google Shape;969;p3"/>
          <p:cNvSpPr txBox="1">
            <a:spLocks noGrp="1"/>
          </p:cNvSpPr>
          <p:nvPr>
            <p:ph type="title"/>
          </p:nvPr>
        </p:nvSpPr>
        <p:spPr>
          <a:xfrm>
            <a:off x="5320400" y="2500800"/>
            <a:ext cx="5920800" cy="130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668"/>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70" name="Google Shape;970;p3"/>
          <p:cNvSpPr txBox="1">
            <a:spLocks noGrp="1"/>
          </p:cNvSpPr>
          <p:nvPr>
            <p:ph type="title" idx="2" hasCustomPrompt="1"/>
          </p:nvPr>
        </p:nvSpPr>
        <p:spPr>
          <a:xfrm>
            <a:off x="7022667" y="719200"/>
            <a:ext cx="2516400" cy="168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96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71" name="Google Shape;971;p3"/>
          <p:cNvSpPr txBox="1">
            <a:spLocks noGrp="1"/>
          </p:cNvSpPr>
          <p:nvPr>
            <p:ph type="subTitle" idx="1"/>
          </p:nvPr>
        </p:nvSpPr>
        <p:spPr>
          <a:xfrm>
            <a:off x="5320400" y="3789400"/>
            <a:ext cx="5920800" cy="6152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7809865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2"/>
        <p:cNvGrpSpPr/>
        <p:nvPr/>
      </p:nvGrpSpPr>
      <p:grpSpPr>
        <a:xfrm>
          <a:off x="0" y="0"/>
          <a:ext cx="0" cy="0"/>
          <a:chOff x="0" y="0"/>
          <a:chExt cx="0" cy="0"/>
        </a:xfrm>
      </p:grpSpPr>
      <p:sp>
        <p:nvSpPr>
          <p:cNvPr id="973" name="Google Shape;973;p4"/>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4" name="Google Shape;974;p4"/>
          <p:cNvSpPr txBox="1">
            <a:spLocks noGrp="1"/>
          </p:cNvSpPr>
          <p:nvPr>
            <p:ph type="title"/>
          </p:nvPr>
        </p:nvSpPr>
        <p:spPr>
          <a:xfrm>
            <a:off x="960000" y="719200"/>
            <a:ext cx="10272000" cy="1518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975" name="Google Shape;975;p4"/>
          <p:cNvSpPr txBox="1">
            <a:spLocks noGrp="1"/>
          </p:cNvSpPr>
          <p:nvPr>
            <p:ph type="body" idx="1"/>
          </p:nvPr>
        </p:nvSpPr>
        <p:spPr>
          <a:xfrm>
            <a:off x="959900" y="2224967"/>
            <a:ext cx="10272000" cy="3536400"/>
          </a:xfrm>
          <a:prstGeom prst="rect">
            <a:avLst/>
          </a:prstGeom>
        </p:spPr>
        <p:txBody>
          <a:bodyPr spcFirstLastPara="1" wrap="square" lIns="91425" tIns="91425" rIns="91425" bIns="91425" anchor="t" anchorCtr="0">
            <a:noAutofit/>
          </a:bodyPr>
          <a:lstStyle>
            <a:lvl1pPr marL="609616" lvl="0" indent="-406410" rtl="0">
              <a:lnSpc>
                <a:spcPct val="115000"/>
              </a:lnSpc>
              <a:spcBef>
                <a:spcPts val="0"/>
              </a:spcBef>
              <a:spcAft>
                <a:spcPts val="0"/>
              </a:spcAft>
              <a:buClr>
                <a:srgbClr val="363634"/>
              </a:buClr>
              <a:buSzPts val="1200"/>
              <a:buFont typeface="Nunito Light"/>
              <a:buChar char="●"/>
              <a:defRPr>
                <a:latin typeface="Barlow"/>
                <a:ea typeface="Barlow"/>
                <a:cs typeface="Barlow"/>
                <a:sym typeface="Barlow"/>
              </a:defRPr>
            </a:lvl1pPr>
            <a:lvl2pPr marL="1219231" lvl="1" indent="-406410" rtl="0">
              <a:lnSpc>
                <a:spcPct val="115000"/>
              </a:lnSpc>
              <a:spcBef>
                <a:spcPts val="1333"/>
              </a:spcBef>
              <a:spcAft>
                <a:spcPts val="0"/>
              </a:spcAft>
              <a:buClr>
                <a:srgbClr val="363634"/>
              </a:buClr>
              <a:buSzPts val="1200"/>
              <a:buFont typeface="Nunito Light"/>
              <a:buChar char="○"/>
              <a:defRPr>
                <a:latin typeface="Barlow"/>
                <a:ea typeface="Barlow"/>
                <a:cs typeface="Barlow"/>
                <a:sym typeface="Barlow"/>
              </a:defRPr>
            </a:lvl2pPr>
            <a:lvl3pPr marL="1828845" lvl="2" indent="-406410" rtl="0">
              <a:lnSpc>
                <a:spcPct val="115000"/>
              </a:lnSpc>
              <a:spcBef>
                <a:spcPts val="0"/>
              </a:spcBef>
              <a:spcAft>
                <a:spcPts val="0"/>
              </a:spcAft>
              <a:buClr>
                <a:srgbClr val="363634"/>
              </a:buClr>
              <a:buSzPts val="1200"/>
              <a:buFont typeface="Nunito Light"/>
              <a:buChar char="■"/>
              <a:defRPr/>
            </a:lvl3pPr>
            <a:lvl4pPr marL="2438461" lvl="3" indent="-406410" rtl="0">
              <a:lnSpc>
                <a:spcPct val="115000"/>
              </a:lnSpc>
              <a:spcBef>
                <a:spcPts val="2133"/>
              </a:spcBef>
              <a:spcAft>
                <a:spcPts val="0"/>
              </a:spcAft>
              <a:buClr>
                <a:srgbClr val="363634"/>
              </a:buClr>
              <a:buSzPts val="1200"/>
              <a:buFont typeface="Nunito Light"/>
              <a:buChar char="●"/>
              <a:defRPr/>
            </a:lvl4pPr>
            <a:lvl5pPr marL="3048076" lvl="4" indent="-406410" rtl="0">
              <a:lnSpc>
                <a:spcPct val="115000"/>
              </a:lnSpc>
              <a:spcBef>
                <a:spcPts val="2133"/>
              </a:spcBef>
              <a:spcAft>
                <a:spcPts val="0"/>
              </a:spcAft>
              <a:buClr>
                <a:srgbClr val="363634"/>
              </a:buClr>
              <a:buSzPts val="1200"/>
              <a:buFont typeface="Nunito Light"/>
              <a:buChar char="○"/>
              <a:defRPr/>
            </a:lvl5pPr>
            <a:lvl6pPr marL="3657692" lvl="5" indent="-406410" rtl="0">
              <a:lnSpc>
                <a:spcPct val="115000"/>
              </a:lnSpc>
              <a:spcBef>
                <a:spcPts val="2133"/>
              </a:spcBef>
              <a:spcAft>
                <a:spcPts val="0"/>
              </a:spcAft>
              <a:buClr>
                <a:srgbClr val="363634"/>
              </a:buClr>
              <a:buSzPts val="1200"/>
              <a:buFont typeface="Nunito Light"/>
              <a:buChar char="■"/>
              <a:defRPr/>
            </a:lvl6pPr>
            <a:lvl7pPr marL="4267307" lvl="6" indent="-406410" rtl="0">
              <a:lnSpc>
                <a:spcPct val="115000"/>
              </a:lnSpc>
              <a:spcBef>
                <a:spcPts val="2133"/>
              </a:spcBef>
              <a:spcAft>
                <a:spcPts val="0"/>
              </a:spcAft>
              <a:buClr>
                <a:srgbClr val="363634"/>
              </a:buClr>
              <a:buSzPts val="1200"/>
              <a:buFont typeface="Nunito Light"/>
              <a:buChar char="●"/>
              <a:defRPr/>
            </a:lvl7pPr>
            <a:lvl8pPr marL="4876922" lvl="7" indent="-406410" rtl="0">
              <a:lnSpc>
                <a:spcPct val="115000"/>
              </a:lnSpc>
              <a:spcBef>
                <a:spcPts val="2133"/>
              </a:spcBef>
              <a:spcAft>
                <a:spcPts val="0"/>
              </a:spcAft>
              <a:buClr>
                <a:srgbClr val="363634"/>
              </a:buClr>
              <a:buSzPts val="1200"/>
              <a:buFont typeface="Nunito Light"/>
              <a:buChar char="○"/>
              <a:defRPr/>
            </a:lvl8pPr>
            <a:lvl9pPr marL="5486538" lvl="8" indent="-406410" rtl="0">
              <a:lnSpc>
                <a:spcPct val="115000"/>
              </a:lnSpc>
              <a:spcBef>
                <a:spcPts val="2133"/>
              </a:spcBef>
              <a:spcAft>
                <a:spcPts val="2133"/>
              </a:spcAft>
              <a:buClr>
                <a:srgbClr val="363634"/>
              </a:buClr>
              <a:buSzPts val="1200"/>
              <a:buFont typeface="Nunito Light"/>
              <a:buChar char="■"/>
              <a:defRPr/>
            </a:lvl9pPr>
          </a:lstStyle>
          <a:p>
            <a:endParaRPr/>
          </a:p>
        </p:txBody>
      </p:sp>
      <p:grpSp>
        <p:nvGrpSpPr>
          <p:cNvPr id="976" name="Google Shape;976;p4"/>
          <p:cNvGrpSpPr/>
          <p:nvPr/>
        </p:nvGrpSpPr>
        <p:grpSpPr>
          <a:xfrm>
            <a:off x="-3527019" y="4623163"/>
            <a:ext cx="18031420" cy="5161401"/>
            <a:chOff x="-2645265" y="3467371"/>
            <a:chExt cx="13523565" cy="3871051"/>
          </a:xfrm>
        </p:grpSpPr>
        <p:sp>
          <p:nvSpPr>
            <p:cNvPr id="977" name="Google Shape;977;p4"/>
            <p:cNvSpPr/>
            <p:nvPr/>
          </p:nvSpPr>
          <p:spPr>
            <a:xfrm>
              <a:off x="-1399750" y="4186752"/>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978" name="Google Shape;978;p4"/>
            <p:cNvGrpSpPr/>
            <p:nvPr/>
          </p:nvGrpSpPr>
          <p:grpSpPr>
            <a:xfrm>
              <a:off x="-2645265" y="3467371"/>
              <a:ext cx="13315385" cy="3871051"/>
              <a:chOff x="-2645265" y="3467371"/>
              <a:chExt cx="13315385" cy="3871051"/>
            </a:xfrm>
          </p:grpSpPr>
          <p:grpSp>
            <p:nvGrpSpPr>
              <p:cNvPr id="979" name="Google Shape;979;p4"/>
              <p:cNvGrpSpPr/>
              <p:nvPr/>
            </p:nvGrpSpPr>
            <p:grpSpPr>
              <a:xfrm>
                <a:off x="2009674" y="4294373"/>
                <a:ext cx="3343529" cy="1380571"/>
                <a:chOff x="774669" y="2838468"/>
                <a:chExt cx="4276159" cy="1765662"/>
              </a:xfrm>
            </p:grpSpPr>
            <p:grpSp>
              <p:nvGrpSpPr>
                <p:cNvPr id="980" name="Google Shape;980;p4"/>
                <p:cNvGrpSpPr/>
                <p:nvPr/>
              </p:nvGrpSpPr>
              <p:grpSpPr>
                <a:xfrm>
                  <a:off x="774669" y="2838468"/>
                  <a:ext cx="4276159" cy="1765662"/>
                  <a:chOff x="1133650" y="3105500"/>
                  <a:chExt cx="3428608" cy="1415701"/>
                </a:xfrm>
              </p:grpSpPr>
              <p:sp>
                <p:nvSpPr>
                  <p:cNvPr id="981" name="Google Shape;981;p4"/>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4"/>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4"/>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99" name="Google Shape;999;p4"/>
                  <p:cNvGrpSpPr/>
                  <p:nvPr/>
                </p:nvGrpSpPr>
                <p:grpSpPr>
                  <a:xfrm>
                    <a:off x="1133650" y="3105500"/>
                    <a:ext cx="3428608" cy="1415701"/>
                    <a:chOff x="911100" y="2701063"/>
                    <a:chExt cx="3428608" cy="1415701"/>
                  </a:xfrm>
                </p:grpSpPr>
                <p:sp>
                  <p:nvSpPr>
                    <p:cNvPr id="1000" name="Google Shape;1000;p4"/>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04" name="Google Shape;1004;p4"/>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20" name="Google Shape;1020;p4"/>
                <p:cNvGrpSpPr/>
                <p:nvPr/>
              </p:nvGrpSpPr>
              <p:grpSpPr>
                <a:xfrm>
                  <a:off x="1314127" y="2856450"/>
                  <a:ext cx="3150057" cy="1498635"/>
                  <a:chOff x="1566186" y="3119918"/>
                  <a:chExt cx="2525703" cy="1201600"/>
                </a:xfrm>
              </p:grpSpPr>
              <p:sp>
                <p:nvSpPr>
                  <p:cNvPr id="1021" name="Google Shape;1021;p4"/>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7" name="Google Shape;1047;p4"/>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0" name="Google Shape;1050;p4"/>
              <p:cNvGrpSpPr/>
              <p:nvPr/>
            </p:nvGrpSpPr>
            <p:grpSpPr>
              <a:xfrm>
                <a:off x="-2645265" y="3941373"/>
                <a:ext cx="5229787" cy="2801602"/>
                <a:chOff x="-1951296" y="3403209"/>
                <a:chExt cx="4642922" cy="2487218"/>
              </a:xfrm>
            </p:grpSpPr>
            <p:grpSp>
              <p:nvGrpSpPr>
                <p:cNvPr id="1051" name="Google Shape;1051;p4"/>
                <p:cNvGrpSpPr/>
                <p:nvPr/>
              </p:nvGrpSpPr>
              <p:grpSpPr>
                <a:xfrm flipH="1">
                  <a:off x="-1138105" y="3443947"/>
                  <a:ext cx="3102041" cy="1858991"/>
                  <a:chOff x="1998987" y="1205534"/>
                  <a:chExt cx="2649280" cy="1587660"/>
                </a:xfrm>
              </p:grpSpPr>
              <p:sp>
                <p:nvSpPr>
                  <p:cNvPr id="1052" name="Google Shape;1052;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2" name="Google Shape;1072;p4"/>
                <p:cNvGrpSpPr/>
                <p:nvPr/>
              </p:nvGrpSpPr>
              <p:grpSpPr>
                <a:xfrm flipH="1">
                  <a:off x="-186745" y="3456677"/>
                  <a:ext cx="1439186" cy="608831"/>
                  <a:chOff x="2606636" y="1216407"/>
                  <a:chExt cx="1229128" cy="519968"/>
                </a:xfrm>
              </p:grpSpPr>
              <p:sp>
                <p:nvSpPr>
                  <p:cNvPr id="1073" name="Google Shape;1073;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6" name="Google Shape;1086;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87" name="Google Shape;1087;p4"/>
                <p:cNvGrpSpPr/>
                <p:nvPr/>
              </p:nvGrpSpPr>
              <p:grpSpPr>
                <a:xfrm flipH="1">
                  <a:off x="-1122624" y="3420115"/>
                  <a:ext cx="3810685" cy="1880070"/>
                  <a:chOff x="1380553" y="1185181"/>
                  <a:chExt cx="3254492" cy="1605662"/>
                </a:xfrm>
              </p:grpSpPr>
              <p:sp>
                <p:nvSpPr>
                  <p:cNvPr id="1088" name="Google Shape;1088;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15" name="Google Shape;1115;p4"/>
                  <p:cNvGrpSpPr/>
                  <p:nvPr/>
                </p:nvGrpSpPr>
                <p:grpSpPr>
                  <a:xfrm>
                    <a:off x="2145637" y="2189368"/>
                    <a:ext cx="1166414" cy="523100"/>
                    <a:chOff x="2145637" y="2189368"/>
                    <a:chExt cx="1166414" cy="523100"/>
                  </a:xfrm>
                </p:grpSpPr>
                <p:sp>
                  <p:nvSpPr>
                    <p:cNvPr id="1116" name="Google Shape;1116;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127" name="Google Shape;1127;p4"/>
              <p:cNvGrpSpPr/>
              <p:nvPr/>
            </p:nvGrpSpPr>
            <p:grpSpPr>
              <a:xfrm>
                <a:off x="3160185" y="4536819"/>
                <a:ext cx="5229787" cy="2801602"/>
                <a:chOff x="5683524" y="3609799"/>
                <a:chExt cx="4642922" cy="2487218"/>
              </a:xfrm>
            </p:grpSpPr>
            <p:grpSp>
              <p:nvGrpSpPr>
                <p:cNvPr id="1128" name="Google Shape;1128;p4"/>
                <p:cNvGrpSpPr/>
                <p:nvPr/>
              </p:nvGrpSpPr>
              <p:grpSpPr>
                <a:xfrm>
                  <a:off x="6411213" y="3650537"/>
                  <a:ext cx="3102041" cy="1858991"/>
                  <a:chOff x="1998987" y="1205534"/>
                  <a:chExt cx="2649280" cy="1587660"/>
                </a:xfrm>
              </p:grpSpPr>
              <p:sp>
                <p:nvSpPr>
                  <p:cNvPr id="1129" name="Google Shape;1129;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9" name="Google Shape;1149;p4"/>
                <p:cNvGrpSpPr/>
                <p:nvPr/>
              </p:nvGrpSpPr>
              <p:grpSpPr>
                <a:xfrm>
                  <a:off x="6934600" y="3663268"/>
                  <a:ext cx="1627295" cy="608831"/>
                  <a:chOff x="2445982" y="1216407"/>
                  <a:chExt cx="1389782" cy="519968"/>
                </a:xfrm>
              </p:grpSpPr>
              <p:sp>
                <p:nvSpPr>
                  <p:cNvPr id="1150" name="Google Shape;1150;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63" name="Google Shape;1163;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64" name="Google Shape;1164;p4"/>
                <p:cNvGrpSpPr/>
                <p:nvPr/>
              </p:nvGrpSpPr>
              <p:grpSpPr>
                <a:xfrm>
                  <a:off x="5687088" y="3626705"/>
                  <a:ext cx="3810685" cy="1880070"/>
                  <a:chOff x="1380553" y="1185181"/>
                  <a:chExt cx="3254492" cy="1605662"/>
                </a:xfrm>
              </p:grpSpPr>
              <p:sp>
                <p:nvSpPr>
                  <p:cNvPr id="1165" name="Google Shape;1165;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92" name="Google Shape;1192;p4"/>
                  <p:cNvGrpSpPr/>
                  <p:nvPr/>
                </p:nvGrpSpPr>
                <p:grpSpPr>
                  <a:xfrm>
                    <a:off x="2145637" y="2189368"/>
                    <a:ext cx="1166414" cy="523100"/>
                    <a:chOff x="2145637" y="2189368"/>
                    <a:chExt cx="1166414" cy="523100"/>
                  </a:xfrm>
                </p:grpSpPr>
                <p:sp>
                  <p:nvSpPr>
                    <p:cNvPr id="1193" name="Google Shape;1193;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204" name="Google Shape;1204;p4"/>
              <p:cNvGrpSpPr/>
              <p:nvPr/>
            </p:nvGrpSpPr>
            <p:grpSpPr>
              <a:xfrm>
                <a:off x="7165329" y="3467371"/>
                <a:ext cx="3504791" cy="2273176"/>
                <a:chOff x="5177059" y="2533644"/>
                <a:chExt cx="3192268" cy="2070476"/>
              </a:xfrm>
            </p:grpSpPr>
            <p:grpSp>
              <p:nvGrpSpPr>
                <p:cNvPr id="1205" name="Google Shape;1205;p4"/>
                <p:cNvGrpSpPr/>
                <p:nvPr/>
              </p:nvGrpSpPr>
              <p:grpSpPr>
                <a:xfrm>
                  <a:off x="5198626" y="2549819"/>
                  <a:ext cx="2949491" cy="1698972"/>
                  <a:chOff x="5320740" y="2847612"/>
                  <a:chExt cx="2364890" cy="1362229"/>
                </a:xfrm>
              </p:grpSpPr>
              <p:sp>
                <p:nvSpPr>
                  <p:cNvPr id="1206" name="Google Shape;1206;p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9" name="Google Shape;1219;p4"/>
                <p:cNvGrpSpPr/>
                <p:nvPr/>
              </p:nvGrpSpPr>
              <p:grpSpPr>
                <a:xfrm>
                  <a:off x="5346418" y="2773093"/>
                  <a:ext cx="2803691" cy="1575181"/>
                  <a:chOff x="5439239" y="3026632"/>
                  <a:chExt cx="2247989" cy="1262974"/>
                </a:xfrm>
              </p:grpSpPr>
              <p:sp>
                <p:nvSpPr>
                  <p:cNvPr id="1220" name="Google Shape;1220;p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5" name="Google Shape;1275;p4"/>
                <p:cNvGrpSpPr/>
                <p:nvPr/>
              </p:nvGrpSpPr>
              <p:grpSpPr>
                <a:xfrm>
                  <a:off x="5177059" y="2533644"/>
                  <a:ext cx="3192268" cy="2070476"/>
                  <a:chOff x="5303448" y="2834643"/>
                  <a:chExt cx="2559548" cy="1660099"/>
                </a:xfrm>
              </p:grpSpPr>
              <p:sp>
                <p:nvSpPr>
                  <p:cNvPr id="1276" name="Google Shape;1276;p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Tree>
    <p:extLst>
      <p:ext uri="{BB962C8B-B14F-4D97-AF65-F5344CB8AC3E}">
        <p14:creationId xmlns:p14="http://schemas.microsoft.com/office/powerpoint/2010/main" val="82030893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85"/>
        <p:cNvGrpSpPr/>
        <p:nvPr/>
      </p:nvGrpSpPr>
      <p:grpSpPr>
        <a:xfrm>
          <a:off x="0" y="0"/>
          <a:ext cx="0" cy="0"/>
          <a:chOff x="0" y="0"/>
          <a:chExt cx="0" cy="0"/>
        </a:xfrm>
      </p:grpSpPr>
      <p:sp>
        <p:nvSpPr>
          <p:cNvPr id="1286" name="Google Shape;1286;p5"/>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87" name="Google Shape;1287;p5"/>
          <p:cNvGrpSpPr/>
          <p:nvPr/>
        </p:nvGrpSpPr>
        <p:grpSpPr>
          <a:xfrm>
            <a:off x="-4648518" y="2870687"/>
            <a:ext cx="20436923" cy="6078780"/>
            <a:chOff x="-3486388" y="2153015"/>
            <a:chExt cx="15327692" cy="4559085"/>
          </a:xfrm>
        </p:grpSpPr>
        <p:sp>
          <p:nvSpPr>
            <p:cNvPr id="1288" name="Google Shape;1288;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1289" name="Google Shape;1289;p5"/>
            <p:cNvGrpSpPr/>
            <p:nvPr/>
          </p:nvGrpSpPr>
          <p:grpSpPr>
            <a:xfrm>
              <a:off x="5173454" y="4377659"/>
              <a:ext cx="3518472" cy="819002"/>
              <a:chOff x="4795000" y="4018475"/>
              <a:chExt cx="3518472" cy="819002"/>
            </a:xfrm>
          </p:grpSpPr>
          <p:grpSp>
            <p:nvGrpSpPr>
              <p:cNvPr id="1290" name="Google Shape;1290;p5"/>
              <p:cNvGrpSpPr/>
              <p:nvPr/>
            </p:nvGrpSpPr>
            <p:grpSpPr>
              <a:xfrm>
                <a:off x="5105440" y="4219941"/>
                <a:ext cx="703657" cy="335407"/>
                <a:chOff x="5210215" y="1598241"/>
                <a:chExt cx="703657" cy="335407"/>
              </a:xfrm>
            </p:grpSpPr>
            <p:sp>
              <p:nvSpPr>
                <p:cNvPr id="1291" name="Google Shape;129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9" name="Google Shape;1299;p5"/>
              <p:cNvGrpSpPr/>
              <p:nvPr/>
            </p:nvGrpSpPr>
            <p:grpSpPr>
              <a:xfrm>
                <a:off x="5811497" y="4029087"/>
                <a:ext cx="2020600" cy="684216"/>
                <a:chOff x="5916272" y="1407387"/>
                <a:chExt cx="2020600" cy="684216"/>
              </a:xfrm>
            </p:grpSpPr>
            <p:sp>
              <p:nvSpPr>
                <p:cNvPr id="1300" name="Google Shape;130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3" name="Google Shape;131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8" name="Google Shape;1338;p5"/>
            <p:cNvGrpSpPr/>
            <p:nvPr/>
          </p:nvGrpSpPr>
          <p:grpSpPr>
            <a:xfrm>
              <a:off x="-3486388" y="2153015"/>
              <a:ext cx="15327692" cy="4161030"/>
              <a:chOff x="-3486388" y="2153015"/>
              <a:chExt cx="15327692" cy="4161030"/>
            </a:xfrm>
          </p:grpSpPr>
          <p:grpSp>
            <p:nvGrpSpPr>
              <p:cNvPr id="1339" name="Google Shape;1339;p5"/>
              <p:cNvGrpSpPr/>
              <p:nvPr/>
            </p:nvGrpSpPr>
            <p:grpSpPr>
              <a:xfrm>
                <a:off x="259080" y="4747748"/>
                <a:ext cx="3518472" cy="819002"/>
                <a:chOff x="4795000" y="4018475"/>
                <a:chExt cx="3518472" cy="819002"/>
              </a:xfrm>
            </p:grpSpPr>
            <p:grpSp>
              <p:nvGrpSpPr>
                <p:cNvPr id="1340" name="Google Shape;1340;p5"/>
                <p:cNvGrpSpPr/>
                <p:nvPr/>
              </p:nvGrpSpPr>
              <p:grpSpPr>
                <a:xfrm>
                  <a:off x="5105440" y="4219941"/>
                  <a:ext cx="703657" cy="335407"/>
                  <a:chOff x="5210215" y="1598241"/>
                  <a:chExt cx="703657" cy="335407"/>
                </a:xfrm>
              </p:grpSpPr>
              <p:sp>
                <p:nvSpPr>
                  <p:cNvPr id="1341" name="Google Shape;134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9" name="Google Shape;1349;p5"/>
                <p:cNvGrpSpPr/>
                <p:nvPr/>
              </p:nvGrpSpPr>
              <p:grpSpPr>
                <a:xfrm>
                  <a:off x="5811497" y="4029087"/>
                  <a:ext cx="2020600" cy="684216"/>
                  <a:chOff x="5916272" y="1407387"/>
                  <a:chExt cx="2020600" cy="684216"/>
                </a:xfrm>
              </p:grpSpPr>
              <p:sp>
                <p:nvSpPr>
                  <p:cNvPr id="1350" name="Google Shape;135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63" name="Google Shape;136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8" name="Google Shape;1388;p5"/>
              <p:cNvGrpSpPr/>
              <p:nvPr/>
            </p:nvGrpSpPr>
            <p:grpSpPr>
              <a:xfrm rot="1440716">
                <a:off x="-3181248" y="2990004"/>
                <a:ext cx="4642614" cy="2487053"/>
                <a:chOff x="-1951296" y="3403209"/>
                <a:chExt cx="4642922" cy="2487218"/>
              </a:xfrm>
            </p:grpSpPr>
            <p:grpSp>
              <p:nvGrpSpPr>
                <p:cNvPr id="1389" name="Google Shape;1389;p5"/>
                <p:cNvGrpSpPr/>
                <p:nvPr/>
              </p:nvGrpSpPr>
              <p:grpSpPr>
                <a:xfrm flipH="1">
                  <a:off x="-1138105" y="3443947"/>
                  <a:ext cx="3102041" cy="1858991"/>
                  <a:chOff x="1998987" y="1205534"/>
                  <a:chExt cx="2649280" cy="1587660"/>
                </a:xfrm>
              </p:grpSpPr>
              <p:sp>
                <p:nvSpPr>
                  <p:cNvPr id="1390" name="Google Shape;1390;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0" name="Google Shape;1410;p5"/>
                <p:cNvGrpSpPr/>
                <p:nvPr/>
              </p:nvGrpSpPr>
              <p:grpSpPr>
                <a:xfrm flipH="1">
                  <a:off x="-186745" y="3456677"/>
                  <a:ext cx="1627295" cy="608831"/>
                  <a:chOff x="2445982" y="1216407"/>
                  <a:chExt cx="1389782" cy="519968"/>
                </a:xfrm>
              </p:grpSpPr>
              <p:sp>
                <p:nvSpPr>
                  <p:cNvPr id="1411" name="Google Shape;1411;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4" name="Google Shape;1424;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25" name="Google Shape;1425;p5"/>
                <p:cNvGrpSpPr/>
                <p:nvPr/>
              </p:nvGrpSpPr>
              <p:grpSpPr>
                <a:xfrm flipH="1">
                  <a:off x="-1122624" y="3420115"/>
                  <a:ext cx="3810685" cy="1880070"/>
                  <a:chOff x="1380553" y="1185181"/>
                  <a:chExt cx="3254492" cy="1605662"/>
                </a:xfrm>
              </p:grpSpPr>
              <p:sp>
                <p:nvSpPr>
                  <p:cNvPr id="1426" name="Google Shape;1426;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53" name="Google Shape;1453;p5"/>
                  <p:cNvGrpSpPr/>
                  <p:nvPr/>
                </p:nvGrpSpPr>
                <p:grpSpPr>
                  <a:xfrm>
                    <a:off x="2145637" y="2189368"/>
                    <a:ext cx="1166414" cy="523100"/>
                    <a:chOff x="2145637" y="2189368"/>
                    <a:chExt cx="1166414" cy="523100"/>
                  </a:xfrm>
                </p:grpSpPr>
                <p:sp>
                  <p:nvSpPr>
                    <p:cNvPr id="1454" name="Google Shape;1454;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465" name="Google Shape;1465;p5"/>
              <p:cNvGrpSpPr/>
              <p:nvPr/>
            </p:nvGrpSpPr>
            <p:grpSpPr>
              <a:xfrm>
                <a:off x="1937942" y="4920118"/>
                <a:ext cx="3518472" cy="819002"/>
                <a:chOff x="4795000" y="4018475"/>
                <a:chExt cx="3518472" cy="819002"/>
              </a:xfrm>
            </p:grpSpPr>
            <p:grpSp>
              <p:nvGrpSpPr>
                <p:cNvPr id="1466" name="Google Shape;1466;p5"/>
                <p:cNvGrpSpPr/>
                <p:nvPr/>
              </p:nvGrpSpPr>
              <p:grpSpPr>
                <a:xfrm>
                  <a:off x="5105440" y="4219941"/>
                  <a:ext cx="703657" cy="335407"/>
                  <a:chOff x="5210215" y="1598241"/>
                  <a:chExt cx="703657" cy="335407"/>
                </a:xfrm>
              </p:grpSpPr>
              <p:sp>
                <p:nvSpPr>
                  <p:cNvPr id="1467" name="Google Shape;1467;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5" name="Google Shape;1475;p5"/>
                <p:cNvGrpSpPr/>
                <p:nvPr/>
              </p:nvGrpSpPr>
              <p:grpSpPr>
                <a:xfrm>
                  <a:off x="5811497" y="4029087"/>
                  <a:ext cx="2020600" cy="684216"/>
                  <a:chOff x="5916272" y="1407387"/>
                  <a:chExt cx="2020600" cy="684216"/>
                </a:xfrm>
              </p:grpSpPr>
              <p:sp>
                <p:nvSpPr>
                  <p:cNvPr id="1476" name="Google Shape;1476;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89" name="Google Shape;1489;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4" name="Google Shape;1514;p5"/>
              <p:cNvGrpSpPr/>
              <p:nvPr/>
            </p:nvGrpSpPr>
            <p:grpSpPr>
              <a:xfrm rot="-401405">
                <a:off x="7069266" y="3270709"/>
                <a:ext cx="4642965" cy="2487241"/>
                <a:chOff x="5683524" y="3609799"/>
                <a:chExt cx="4642922" cy="2487218"/>
              </a:xfrm>
            </p:grpSpPr>
            <p:grpSp>
              <p:nvGrpSpPr>
                <p:cNvPr id="1515" name="Google Shape;1515;p5"/>
                <p:cNvGrpSpPr/>
                <p:nvPr/>
              </p:nvGrpSpPr>
              <p:grpSpPr>
                <a:xfrm>
                  <a:off x="6411213" y="3650537"/>
                  <a:ext cx="3102041" cy="1858991"/>
                  <a:chOff x="1998987" y="1205534"/>
                  <a:chExt cx="2649280" cy="1587660"/>
                </a:xfrm>
              </p:grpSpPr>
              <p:sp>
                <p:nvSpPr>
                  <p:cNvPr id="1516" name="Google Shape;1516;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6" name="Google Shape;1536;p5"/>
                <p:cNvGrpSpPr/>
                <p:nvPr/>
              </p:nvGrpSpPr>
              <p:grpSpPr>
                <a:xfrm>
                  <a:off x="6934600" y="3663268"/>
                  <a:ext cx="1627295" cy="608831"/>
                  <a:chOff x="2445982" y="1216407"/>
                  <a:chExt cx="1389782" cy="519968"/>
                </a:xfrm>
              </p:grpSpPr>
              <p:sp>
                <p:nvSpPr>
                  <p:cNvPr id="1537" name="Google Shape;1537;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50" name="Google Shape;1550;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51" name="Google Shape;1551;p5"/>
                <p:cNvGrpSpPr/>
                <p:nvPr/>
              </p:nvGrpSpPr>
              <p:grpSpPr>
                <a:xfrm>
                  <a:off x="5687088" y="3626705"/>
                  <a:ext cx="3810685" cy="1880070"/>
                  <a:chOff x="1380553" y="1185181"/>
                  <a:chExt cx="3254492" cy="1605662"/>
                </a:xfrm>
              </p:grpSpPr>
              <p:sp>
                <p:nvSpPr>
                  <p:cNvPr id="1552" name="Google Shape;1552;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79" name="Google Shape;1579;p5"/>
                  <p:cNvGrpSpPr/>
                  <p:nvPr/>
                </p:nvGrpSpPr>
                <p:grpSpPr>
                  <a:xfrm>
                    <a:off x="2145637" y="2189368"/>
                    <a:ext cx="1166414" cy="523100"/>
                    <a:chOff x="2145637" y="2189368"/>
                    <a:chExt cx="1166414" cy="523100"/>
                  </a:xfrm>
                </p:grpSpPr>
                <p:sp>
                  <p:nvSpPr>
                    <p:cNvPr id="1580" name="Google Shape;1580;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grpSp>
          <p:nvGrpSpPr>
            <p:cNvPr id="1591" name="Google Shape;1591;p5"/>
            <p:cNvGrpSpPr/>
            <p:nvPr/>
          </p:nvGrpSpPr>
          <p:grpSpPr>
            <a:xfrm>
              <a:off x="3599842" y="4303236"/>
              <a:ext cx="3518472" cy="819002"/>
              <a:chOff x="4795000" y="4018475"/>
              <a:chExt cx="3518472" cy="819002"/>
            </a:xfrm>
          </p:grpSpPr>
          <p:grpSp>
            <p:nvGrpSpPr>
              <p:cNvPr id="1592" name="Google Shape;1592;p5"/>
              <p:cNvGrpSpPr/>
              <p:nvPr/>
            </p:nvGrpSpPr>
            <p:grpSpPr>
              <a:xfrm>
                <a:off x="5105440" y="4219941"/>
                <a:ext cx="703657" cy="335407"/>
                <a:chOff x="5210215" y="1598241"/>
                <a:chExt cx="703657" cy="335407"/>
              </a:xfrm>
            </p:grpSpPr>
            <p:sp>
              <p:nvSpPr>
                <p:cNvPr id="1593" name="Google Shape;1593;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01" name="Google Shape;1601;p5"/>
              <p:cNvGrpSpPr/>
              <p:nvPr/>
            </p:nvGrpSpPr>
            <p:grpSpPr>
              <a:xfrm>
                <a:off x="5811497" y="4029087"/>
                <a:ext cx="2020600" cy="684216"/>
                <a:chOff x="5916272" y="1407387"/>
                <a:chExt cx="2020600" cy="684216"/>
              </a:xfrm>
            </p:grpSpPr>
            <p:sp>
              <p:nvSpPr>
                <p:cNvPr id="1602" name="Google Shape;1602;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5" name="Google Shape;1615;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640" name="Google Shape;1640;p5"/>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41" name="Google Shape;1641;p5"/>
          <p:cNvSpPr txBox="1">
            <a:spLocks noGrp="1"/>
          </p:cNvSpPr>
          <p:nvPr>
            <p:ph type="subTitle" idx="1"/>
          </p:nvPr>
        </p:nvSpPr>
        <p:spPr>
          <a:xfrm>
            <a:off x="1031933" y="4430849"/>
            <a:ext cx="4822800" cy="124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867" b="0">
                <a:solidFill>
                  <a:schemeClr val="dk1"/>
                </a:solidFill>
              </a:defRPr>
            </a:lvl1pPr>
            <a:lvl2pPr lvl="1" algn="ctr" rtl="0">
              <a:lnSpc>
                <a:spcPct val="115000"/>
              </a:lnSpc>
              <a:spcBef>
                <a:spcPts val="0"/>
              </a:spcBef>
              <a:spcAft>
                <a:spcPts val="0"/>
              </a:spcAft>
              <a:buSzPts val="2800"/>
              <a:buNone/>
              <a:defRPr sz="3734"/>
            </a:lvl2pPr>
            <a:lvl3pPr lvl="2" algn="ctr" rtl="0">
              <a:lnSpc>
                <a:spcPct val="115000"/>
              </a:lnSpc>
              <a:spcBef>
                <a:spcPts val="0"/>
              </a:spcBef>
              <a:spcAft>
                <a:spcPts val="0"/>
              </a:spcAft>
              <a:buSzPts val="2800"/>
              <a:buNone/>
              <a:defRPr sz="3734"/>
            </a:lvl3pPr>
            <a:lvl4pPr lvl="3" algn="ctr" rtl="0">
              <a:lnSpc>
                <a:spcPct val="115000"/>
              </a:lnSpc>
              <a:spcBef>
                <a:spcPts val="0"/>
              </a:spcBef>
              <a:spcAft>
                <a:spcPts val="0"/>
              </a:spcAft>
              <a:buSzPts val="2800"/>
              <a:buNone/>
              <a:defRPr sz="3734"/>
            </a:lvl4pPr>
            <a:lvl5pPr lvl="4" algn="ctr" rtl="0">
              <a:lnSpc>
                <a:spcPct val="115000"/>
              </a:lnSpc>
              <a:spcBef>
                <a:spcPts val="0"/>
              </a:spcBef>
              <a:spcAft>
                <a:spcPts val="0"/>
              </a:spcAft>
              <a:buSzPts val="2800"/>
              <a:buNone/>
              <a:defRPr sz="3734"/>
            </a:lvl5pPr>
            <a:lvl6pPr lvl="5" algn="ctr" rtl="0">
              <a:lnSpc>
                <a:spcPct val="115000"/>
              </a:lnSpc>
              <a:spcBef>
                <a:spcPts val="0"/>
              </a:spcBef>
              <a:spcAft>
                <a:spcPts val="0"/>
              </a:spcAft>
              <a:buSzPts val="2800"/>
              <a:buNone/>
              <a:defRPr sz="3734"/>
            </a:lvl6pPr>
            <a:lvl7pPr lvl="6" algn="ctr" rtl="0">
              <a:lnSpc>
                <a:spcPct val="115000"/>
              </a:lnSpc>
              <a:spcBef>
                <a:spcPts val="0"/>
              </a:spcBef>
              <a:spcAft>
                <a:spcPts val="0"/>
              </a:spcAft>
              <a:buSzPts val="2800"/>
              <a:buNone/>
              <a:defRPr sz="3734"/>
            </a:lvl7pPr>
            <a:lvl8pPr lvl="7" algn="ctr" rtl="0">
              <a:lnSpc>
                <a:spcPct val="115000"/>
              </a:lnSpc>
              <a:spcBef>
                <a:spcPts val="0"/>
              </a:spcBef>
              <a:spcAft>
                <a:spcPts val="0"/>
              </a:spcAft>
              <a:buSzPts val="2800"/>
              <a:buNone/>
              <a:defRPr sz="3734"/>
            </a:lvl8pPr>
            <a:lvl9pPr lvl="8" algn="ctr" rtl="0">
              <a:lnSpc>
                <a:spcPct val="115000"/>
              </a:lnSpc>
              <a:spcBef>
                <a:spcPts val="0"/>
              </a:spcBef>
              <a:spcAft>
                <a:spcPts val="0"/>
              </a:spcAft>
              <a:buSzPts val="2800"/>
              <a:buNone/>
              <a:defRPr sz="3734"/>
            </a:lvl9pPr>
          </a:lstStyle>
          <a:p>
            <a:endParaRPr/>
          </a:p>
        </p:txBody>
      </p:sp>
      <p:sp>
        <p:nvSpPr>
          <p:cNvPr id="1642" name="Google Shape;1642;p5"/>
          <p:cNvSpPr txBox="1">
            <a:spLocks noGrp="1"/>
          </p:cNvSpPr>
          <p:nvPr>
            <p:ph type="subTitle" idx="2"/>
          </p:nvPr>
        </p:nvSpPr>
        <p:spPr>
          <a:xfrm>
            <a:off x="6337284" y="3669641"/>
            <a:ext cx="4822800" cy="124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867" b="0">
                <a:solidFill>
                  <a:schemeClr val="dk1"/>
                </a:solidFill>
              </a:defRPr>
            </a:lvl1pPr>
            <a:lvl2pPr lvl="1" algn="ctr" rtl="0">
              <a:lnSpc>
                <a:spcPct val="115000"/>
              </a:lnSpc>
              <a:spcBef>
                <a:spcPts val="0"/>
              </a:spcBef>
              <a:spcAft>
                <a:spcPts val="0"/>
              </a:spcAft>
              <a:buSzPts val="2800"/>
              <a:buNone/>
              <a:defRPr sz="3734"/>
            </a:lvl2pPr>
            <a:lvl3pPr lvl="2" algn="ctr" rtl="0">
              <a:lnSpc>
                <a:spcPct val="115000"/>
              </a:lnSpc>
              <a:spcBef>
                <a:spcPts val="0"/>
              </a:spcBef>
              <a:spcAft>
                <a:spcPts val="0"/>
              </a:spcAft>
              <a:buSzPts val="2800"/>
              <a:buNone/>
              <a:defRPr sz="3734"/>
            </a:lvl3pPr>
            <a:lvl4pPr lvl="3" algn="ctr" rtl="0">
              <a:lnSpc>
                <a:spcPct val="115000"/>
              </a:lnSpc>
              <a:spcBef>
                <a:spcPts val="0"/>
              </a:spcBef>
              <a:spcAft>
                <a:spcPts val="0"/>
              </a:spcAft>
              <a:buSzPts val="2800"/>
              <a:buNone/>
              <a:defRPr sz="3734"/>
            </a:lvl4pPr>
            <a:lvl5pPr lvl="4" algn="ctr" rtl="0">
              <a:lnSpc>
                <a:spcPct val="115000"/>
              </a:lnSpc>
              <a:spcBef>
                <a:spcPts val="0"/>
              </a:spcBef>
              <a:spcAft>
                <a:spcPts val="0"/>
              </a:spcAft>
              <a:buSzPts val="2800"/>
              <a:buNone/>
              <a:defRPr sz="3734"/>
            </a:lvl5pPr>
            <a:lvl6pPr lvl="5" algn="ctr" rtl="0">
              <a:lnSpc>
                <a:spcPct val="115000"/>
              </a:lnSpc>
              <a:spcBef>
                <a:spcPts val="0"/>
              </a:spcBef>
              <a:spcAft>
                <a:spcPts val="0"/>
              </a:spcAft>
              <a:buSzPts val="2800"/>
              <a:buNone/>
              <a:defRPr sz="3734"/>
            </a:lvl6pPr>
            <a:lvl7pPr lvl="6" algn="ctr" rtl="0">
              <a:lnSpc>
                <a:spcPct val="115000"/>
              </a:lnSpc>
              <a:spcBef>
                <a:spcPts val="0"/>
              </a:spcBef>
              <a:spcAft>
                <a:spcPts val="0"/>
              </a:spcAft>
              <a:buSzPts val="2800"/>
              <a:buNone/>
              <a:defRPr sz="3734"/>
            </a:lvl7pPr>
            <a:lvl8pPr lvl="7" algn="ctr" rtl="0">
              <a:lnSpc>
                <a:spcPct val="115000"/>
              </a:lnSpc>
              <a:spcBef>
                <a:spcPts val="0"/>
              </a:spcBef>
              <a:spcAft>
                <a:spcPts val="0"/>
              </a:spcAft>
              <a:buSzPts val="2800"/>
              <a:buNone/>
              <a:defRPr sz="3734"/>
            </a:lvl8pPr>
            <a:lvl9pPr lvl="8" algn="ctr" rtl="0">
              <a:lnSpc>
                <a:spcPct val="115000"/>
              </a:lnSpc>
              <a:spcBef>
                <a:spcPts val="0"/>
              </a:spcBef>
              <a:spcAft>
                <a:spcPts val="0"/>
              </a:spcAft>
              <a:buSzPts val="2800"/>
              <a:buNone/>
              <a:defRPr sz="3734"/>
            </a:lvl9pPr>
          </a:lstStyle>
          <a:p>
            <a:endParaRPr/>
          </a:p>
        </p:txBody>
      </p:sp>
      <p:sp>
        <p:nvSpPr>
          <p:cNvPr id="1643" name="Google Shape;1643;p5"/>
          <p:cNvSpPr txBox="1">
            <a:spLocks noGrp="1"/>
          </p:cNvSpPr>
          <p:nvPr>
            <p:ph type="subTitle" idx="3"/>
          </p:nvPr>
        </p:nvSpPr>
        <p:spPr>
          <a:xfrm>
            <a:off x="1031917" y="4005967"/>
            <a:ext cx="4822800" cy="541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667"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667" b="1">
                <a:latin typeface="Domine"/>
                <a:ea typeface="Domine"/>
                <a:cs typeface="Domine"/>
                <a:sym typeface="Domine"/>
              </a:defRPr>
            </a:lvl2pPr>
            <a:lvl3pPr lvl="2" rtl="0">
              <a:lnSpc>
                <a:spcPct val="115000"/>
              </a:lnSpc>
              <a:spcBef>
                <a:spcPts val="0"/>
              </a:spcBef>
              <a:spcAft>
                <a:spcPts val="0"/>
              </a:spcAft>
              <a:buSzPts val="2000"/>
              <a:buFont typeface="Domine"/>
              <a:buNone/>
              <a:defRPr sz="2667" b="1">
                <a:latin typeface="Domine"/>
                <a:ea typeface="Domine"/>
                <a:cs typeface="Domine"/>
                <a:sym typeface="Domine"/>
              </a:defRPr>
            </a:lvl3pPr>
            <a:lvl4pPr lvl="3" rtl="0">
              <a:lnSpc>
                <a:spcPct val="115000"/>
              </a:lnSpc>
              <a:spcBef>
                <a:spcPts val="0"/>
              </a:spcBef>
              <a:spcAft>
                <a:spcPts val="0"/>
              </a:spcAft>
              <a:buSzPts val="2000"/>
              <a:buFont typeface="Domine"/>
              <a:buNone/>
              <a:defRPr sz="2667" b="1">
                <a:latin typeface="Domine"/>
                <a:ea typeface="Domine"/>
                <a:cs typeface="Domine"/>
                <a:sym typeface="Domine"/>
              </a:defRPr>
            </a:lvl4pPr>
            <a:lvl5pPr lvl="4" rtl="0">
              <a:lnSpc>
                <a:spcPct val="115000"/>
              </a:lnSpc>
              <a:spcBef>
                <a:spcPts val="0"/>
              </a:spcBef>
              <a:spcAft>
                <a:spcPts val="0"/>
              </a:spcAft>
              <a:buSzPts val="2000"/>
              <a:buFont typeface="Domine"/>
              <a:buNone/>
              <a:defRPr sz="2667" b="1">
                <a:latin typeface="Domine"/>
                <a:ea typeface="Domine"/>
                <a:cs typeface="Domine"/>
                <a:sym typeface="Domine"/>
              </a:defRPr>
            </a:lvl5pPr>
            <a:lvl6pPr lvl="5" rtl="0">
              <a:lnSpc>
                <a:spcPct val="115000"/>
              </a:lnSpc>
              <a:spcBef>
                <a:spcPts val="0"/>
              </a:spcBef>
              <a:spcAft>
                <a:spcPts val="0"/>
              </a:spcAft>
              <a:buSzPts val="2000"/>
              <a:buFont typeface="Domine"/>
              <a:buNone/>
              <a:defRPr sz="2667" b="1">
                <a:latin typeface="Domine"/>
                <a:ea typeface="Domine"/>
                <a:cs typeface="Domine"/>
                <a:sym typeface="Domine"/>
              </a:defRPr>
            </a:lvl6pPr>
            <a:lvl7pPr lvl="6" rtl="0">
              <a:lnSpc>
                <a:spcPct val="115000"/>
              </a:lnSpc>
              <a:spcBef>
                <a:spcPts val="0"/>
              </a:spcBef>
              <a:spcAft>
                <a:spcPts val="0"/>
              </a:spcAft>
              <a:buSzPts val="2000"/>
              <a:buFont typeface="Domine"/>
              <a:buNone/>
              <a:defRPr sz="2667" b="1">
                <a:latin typeface="Domine"/>
                <a:ea typeface="Domine"/>
                <a:cs typeface="Domine"/>
                <a:sym typeface="Domine"/>
              </a:defRPr>
            </a:lvl7pPr>
            <a:lvl8pPr lvl="7" rtl="0">
              <a:lnSpc>
                <a:spcPct val="115000"/>
              </a:lnSpc>
              <a:spcBef>
                <a:spcPts val="0"/>
              </a:spcBef>
              <a:spcAft>
                <a:spcPts val="0"/>
              </a:spcAft>
              <a:buSzPts val="2000"/>
              <a:buFont typeface="Domine"/>
              <a:buNone/>
              <a:defRPr sz="2667" b="1">
                <a:latin typeface="Domine"/>
                <a:ea typeface="Domine"/>
                <a:cs typeface="Domine"/>
                <a:sym typeface="Domine"/>
              </a:defRPr>
            </a:lvl8pPr>
            <a:lvl9pPr lvl="8" rtl="0">
              <a:lnSpc>
                <a:spcPct val="115000"/>
              </a:lnSpc>
              <a:spcBef>
                <a:spcPts val="0"/>
              </a:spcBef>
              <a:spcAft>
                <a:spcPts val="0"/>
              </a:spcAft>
              <a:buSzPts val="2000"/>
              <a:buFont typeface="Domine"/>
              <a:buNone/>
              <a:defRPr sz="2667" b="1">
                <a:latin typeface="Domine"/>
                <a:ea typeface="Domine"/>
                <a:cs typeface="Domine"/>
                <a:sym typeface="Domine"/>
              </a:defRPr>
            </a:lvl9pPr>
          </a:lstStyle>
          <a:p>
            <a:endParaRPr/>
          </a:p>
        </p:txBody>
      </p:sp>
      <p:sp>
        <p:nvSpPr>
          <p:cNvPr id="1644" name="Google Shape;1644;p5"/>
          <p:cNvSpPr txBox="1">
            <a:spLocks noGrp="1"/>
          </p:cNvSpPr>
          <p:nvPr>
            <p:ph type="subTitle" idx="4"/>
          </p:nvPr>
        </p:nvSpPr>
        <p:spPr>
          <a:xfrm>
            <a:off x="6337284" y="3244867"/>
            <a:ext cx="4822800" cy="541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667"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667" b="1">
                <a:latin typeface="Domine"/>
                <a:ea typeface="Domine"/>
                <a:cs typeface="Domine"/>
                <a:sym typeface="Domine"/>
              </a:defRPr>
            </a:lvl2pPr>
            <a:lvl3pPr lvl="2" rtl="0">
              <a:lnSpc>
                <a:spcPct val="115000"/>
              </a:lnSpc>
              <a:spcBef>
                <a:spcPts val="0"/>
              </a:spcBef>
              <a:spcAft>
                <a:spcPts val="0"/>
              </a:spcAft>
              <a:buSzPts val="2000"/>
              <a:buFont typeface="Domine"/>
              <a:buNone/>
              <a:defRPr sz="2667" b="1">
                <a:latin typeface="Domine"/>
                <a:ea typeface="Domine"/>
                <a:cs typeface="Domine"/>
                <a:sym typeface="Domine"/>
              </a:defRPr>
            </a:lvl3pPr>
            <a:lvl4pPr lvl="3" rtl="0">
              <a:lnSpc>
                <a:spcPct val="115000"/>
              </a:lnSpc>
              <a:spcBef>
                <a:spcPts val="0"/>
              </a:spcBef>
              <a:spcAft>
                <a:spcPts val="0"/>
              </a:spcAft>
              <a:buSzPts val="2000"/>
              <a:buFont typeface="Domine"/>
              <a:buNone/>
              <a:defRPr sz="2667" b="1">
                <a:latin typeface="Domine"/>
                <a:ea typeface="Domine"/>
                <a:cs typeface="Domine"/>
                <a:sym typeface="Domine"/>
              </a:defRPr>
            </a:lvl4pPr>
            <a:lvl5pPr lvl="4" rtl="0">
              <a:lnSpc>
                <a:spcPct val="115000"/>
              </a:lnSpc>
              <a:spcBef>
                <a:spcPts val="0"/>
              </a:spcBef>
              <a:spcAft>
                <a:spcPts val="0"/>
              </a:spcAft>
              <a:buSzPts val="2000"/>
              <a:buFont typeface="Domine"/>
              <a:buNone/>
              <a:defRPr sz="2667" b="1">
                <a:latin typeface="Domine"/>
                <a:ea typeface="Domine"/>
                <a:cs typeface="Domine"/>
                <a:sym typeface="Domine"/>
              </a:defRPr>
            </a:lvl5pPr>
            <a:lvl6pPr lvl="5" rtl="0">
              <a:lnSpc>
                <a:spcPct val="115000"/>
              </a:lnSpc>
              <a:spcBef>
                <a:spcPts val="0"/>
              </a:spcBef>
              <a:spcAft>
                <a:spcPts val="0"/>
              </a:spcAft>
              <a:buSzPts val="2000"/>
              <a:buFont typeface="Domine"/>
              <a:buNone/>
              <a:defRPr sz="2667" b="1">
                <a:latin typeface="Domine"/>
                <a:ea typeface="Domine"/>
                <a:cs typeface="Domine"/>
                <a:sym typeface="Domine"/>
              </a:defRPr>
            </a:lvl6pPr>
            <a:lvl7pPr lvl="6" rtl="0">
              <a:lnSpc>
                <a:spcPct val="115000"/>
              </a:lnSpc>
              <a:spcBef>
                <a:spcPts val="0"/>
              </a:spcBef>
              <a:spcAft>
                <a:spcPts val="0"/>
              </a:spcAft>
              <a:buSzPts val="2000"/>
              <a:buFont typeface="Domine"/>
              <a:buNone/>
              <a:defRPr sz="2667" b="1">
                <a:latin typeface="Domine"/>
                <a:ea typeface="Domine"/>
                <a:cs typeface="Domine"/>
                <a:sym typeface="Domine"/>
              </a:defRPr>
            </a:lvl7pPr>
            <a:lvl8pPr lvl="7" rtl="0">
              <a:lnSpc>
                <a:spcPct val="115000"/>
              </a:lnSpc>
              <a:spcBef>
                <a:spcPts val="0"/>
              </a:spcBef>
              <a:spcAft>
                <a:spcPts val="0"/>
              </a:spcAft>
              <a:buSzPts val="2000"/>
              <a:buFont typeface="Domine"/>
              <a:buNone/>
              <a:defRPr sz="2667" b="1">
                <a:latin typeface="Domine"/>
                <a:ea typeface="Domine"/>
                <a:cs typeface="Domine"/>
                <a:sym typeface="Domine"/>
              </a:defRPr>
            </a:lvl8pPr>
            <a:lvl9pPr lvl="8" rtl="0">
              <a:lnSpc>
                <a:spcPct val="115000"/>
              </a:lnSpc>
              <a:spcBef>
                <a:spcPts val="0"/>
              </a:spcBef>
              <a:spcAft>
                <a:spcPts val="0"/>
              </a:spcAft>
              <a:buSzPts val="2000"/>
              <a:buFont typeface="Domine"/>
              <a:buNone/>
              <a:defRPr sz="2667" b="1">
                <a:latin typeface="Domine"/>
                <a:ea typeface="Domine"/>
                <a:cs typeface="Domine"/>
                <a:sym typeface="Domine"/>
              </a:defRPr>
            </a:lvl9pPr>
          </a:lstStyle>
          <a:p>
            <a:endParaRPr/>
          </a:p>
        </p:txBody>
      </p:sp>
    </p:spTree>
    <p:extLst>
      <p:ext uri="{BB962C8B-B14F-4D97-AF65-F5344CB8AC3E}">
        <p14:creationId xmlns:p14="http://schemas.microsoft.com/office/powerpoint/2010/main" val="37916851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45"/>
        <p:cNvGrpSpPr/>
        <p:nvPr/>
      </p:nvGrpSpPr>
      <p:grpSpPr>
        <a:xfrm>
          <a:off x="0" y="0"/>
          <a:ext cx="0" cy="0"/>
          <a:chOff x="0" y="0"/>
          <a:chExt cx="0" cy="0"/>
        </a:xfrm>
      </p:grpSpPr>
      <p:sp>
        <p:nvSpPr>
          <p:cNvPr id="1646" name="Google Shape;1646;p6"/>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7" name="Google Shape;1647;p6"/>
          <p:cNvSpPr txBox="1">
            <a:spLocks noGrp="1"/>
          </p:cNvSpPr>
          <p:nvPr>
            <p:ph type="title"/>
          </p:nvPr>
        </p:nvSpPr>
        <p:spPr>
          <a:xfrm>
            <a:off x="960000" y="7192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48" name="Google Shape;1648;p6"/>
          <p:cNvGrpSpPr/>
          <p:nvPr/>
        </p:nvGrpSpPr>
        <p:grpSpPr>
          <a:xfrm>
            <a:off x="-1836900" y="5929887"/>
            <a:ext cx="16370733" cy="3168481"/>
            <a:chOff x="-1377675" y="4447414"/>
            <a:chExt cx="12278050" cy="2376361"/>
          </a:xfrm>
        </p:grpSpPr>
        <p:sp>
          <p:nvSpPr>
            <p:cNvPr id="1649" name="Google Shape;1649;p6"/>
            <p:cNvSpPr/>
            <p:nvPr/>
          </p:nvSpPr>
          <p:spPr>
            <a:xfrm>
              <a:off x="-1377675" y="45952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1650" name="Google Shape;1650;p6"/>
            <p:cNvGrpSpPr/>
            <p:nvPr/>
          </p:nvGrpSpPr>
          <p:grpSpPr>
            <a:xfrm flipH="1">
              <a:off x="3847193" y="4447414"/>
              <a:ext cx="3648000" cy="1225665"/>
              <a:chOff x="5182448" y="4500764"/>
              <a:chExt cx="3648000" cy="1225665"/>
            </a:xfrm>
          </p:grpSpPr>
          <p:grpSp>
            <p:nvGrpSpPr>
              <p:cNvPr id="1651" name="Google Shape;1651;p6"/>
              <p:cNvGrpSpPr/>
              <p:nvPr/>
            </p:nvGrpSpPr>
            <p:grpSpPr>
              <a:xfrm>
                <a:off x="6797372" y="5132697"/>
                <a:ext cx="1091289" cy="319934"/>
                <a:chOff x="6597922" y="2714372"/>
                <a:chExt cx="1091289" cy="319934"/>
              </a:xfrm>
            </p:grpSpPr>
            <p:sp>
              <p:nvSpPr>
                <p:cNvPr id="1652" name="Google Shape;1652;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3" name="Google Shape;1663;p6"/>
              <p:cNvGrpSpPr/>
              <p:nvPr/>
            </p:nvGrpSpPr>
            <p:grpSpPr>
              <a:xfrm>
                <a:off x="8349012" y="5098347"/>
                <a:ext cx="392714" cy="128075"/>
                <a:chOff x="8149562" y="2680022"/>
                <a:chExt cx="392714" cy="128075"/>
              </a:xfrm>
            </p:grpSpPr>
            <p:sp>
              <p:nvSpPr>
                <p:cNvPr id="1664" name="Google Shape;1664;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7" name="Google Shape;1667;p6"/>
              <p:cNvGrpSpPr/>
              <p:nvPr/>
            </p:nvGrpSpPr>
            <p:grpSpPr>
              <a:xfrm>
                <a:off x="5664306" y="4658329"/>
                <a:ext cx="1646873" cy="417120"/>
                <a:chOff x="5464856" y="2240004"/>
                <a:chExt cx="1646873" cy="417120"/>
              </a:xfrm>
            </p:grpSpPr>
            <p:sp>
              <p:nvSpPr>
                <p:cNvPr id="1668" name="Google Shape;1668;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87" name="Google Shape;1687;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1" name="Google Shape;1731;p6"/>
            <p:cNvGrpSpPr/>
            <p:nvPr/>
          </p:nvGrpSpPr>
          <p:grpSpPr>
            <a:xfrm>
              <a:off x="6725416" y="4648539"/>
              <a:ext cx="3648000" cy="1225665"/>
              <a:chOff x="5182448" y="4500764"/>
              <a:chExt cx="3648000" cy="1225665"/>
            </a:xfrm>
          </p:grpSpPr>
          <p:grpSp>
            <p:nvGrpSpPr>
              <p:cNvPr id="1732" name="Google Shape;1732;p6"/>
              <p:cNvGrpSpPr/>
              <p:nvPr/>
            </p:nvGrpSpPr>
            <p:grpSpPr>
              <a:xfrm>
                <a:off x="6797372" y="5132697"/>
                <a:ext cx="1091289" cy="319934"/>
                <a:chOff x="6597922" y="2714372"/>
                <a:chExt cx="1091289" cy="319934"/>
              </a:xfrm>
            </p:grpSpPr>
            <p:sp>
              <p:nvSpPr>
                <p:cNvPr id="1733" name="Google Shape;1733;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4" name="Google Shape;1744;p6"/>
              <p:cNvGrpSpPr/>
              <p:nvPr/>
            </p:nvGrpSpPr>
            <p:grpSpPr>
              <a:xfrm>
                <a:off x="8349012" y="5098347"/>
                <a:ext cx="392714" cy="128075"/>
                <a:chOff x="8149562" y="2680022"/>
                <a:chExt cx="392714" cy="128075"/>
              </a:xfrm>
            </p:grpSpPr>
            <p:sp>
              <p:nvSpPr>
                <p:cNvPr id="1745" name="Google Shape;1745;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6"/>
              <p:cNvGrpSpPr/>
              <p:nvPr/>
            </p:nvGrpSpPr>
            <p:grpSpPr>
              <a:xfrm>
                <a:off x="5664306" y="4658329"/>
                <a:ext cx="1646873" cy="417120"/>
                <a:chOff x="5464856" y="2240004"/>
                <a:chExt cx="1646873" cy="417120"/>
              </a:xfrm>
            </p:grpSpPr>
            <p:sp>
              <p:nvSpPr>
                <p:cNvPr id="1749" name="Google Shape;1749;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68" name="Google Shape;1768;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12" name="Google Shape;1812;p6"/>
            <p:cNvGrpSpPr/>
            <p:nvPr/>
          </p:nvGrpSpPr>
          <p:grpSpPr>
            <a:xfrm>
              <a:off x="-955227" y="4796689"/>
              <a:ext cx="3648000" cy="1225665"/>
              <a:chOff x="5182448" y="4500764"/>
              <a:chExt cx="3648000" cy="1225665"/>
            </a:xfrm>
          </p:grpSpPr>
          <p:grpSp>
            <p:nvGrpSpPr>
              <p:cNvPr id="1813" name="Google Shape;1813;p6"/>
              <p:cNvGrpSpPr/>
              <p:nvPr/>
            </p:nvGrpSpPr>
            <p:grpSpPr>
              <a:xfrm>
                <a:off x="6797372" y="5132697"/>
                <a:ext cx="1091289" cy="319934"/>
                <a:chOff x="6597922" y="2714372"/>
                <a:chExt cx="1091289" cy="319934"/>
              </a:xfrm>
            </p:grpSpPr>
            <p:sp>
              <p:nvSpPr>
                <p:cNvPr id="1814" name="Google Shape;1814;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5" name="Google Shape;1825;p6"/>
              <p:cNvGrpSpPr/>
              <p:nvPr/>
            </p:nvGrpSpPr>
            <p:grpSpPr>
              <a:xfrm>
                <a:off x="8349012" y="5098347"/>
                <a:ext cx="392714" cy="128075"/>
                <a:chOff x="8149562" y="2680022"/>
                <a:chExt cx="392714" cy="128075"/>
              </a:xfrm>
            </p:grpSpPr>
            <p:sp>
              <p:nvSpPr>
                <p:cNvPr id="1826" name="Google Shape;1826;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9" name="Google Shape;1829;p6"/>
              <p:cNvGrpSpPr/>
              <p:nvPr/>
            </p:nvGrpSpPr>
            <p:grpSpPr>
              <a:xfrm>
                <a:off x="5664306" y="4658329"/>
                <a:ext cx="1646873" cy="417120"/>
                <a:chOff x="5464856" y="2240004"/>
                <a:chExt cx="1646873" cy="417120"/>
              </a:xfrm>
            </p:grpSpPr>
            <p:sp>
              <p:nvSpPr>
                <p:cNvPr id="1830" name="Google Shape;1830;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49" name="Google Shape;1849;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3" name="Google Shape;1893;p6"/>
            <p:cNvGrpSpPr/>
            <p:nvPr/>
          </p:nvGrpSpPr>
          <p:grpSpPr>
            <a:xfrm flipH="1">
              <a:off x="1844327" y="4709763"/>
              <a:ext cx="2965944" cy="1224663"/>
              <a:chOff x="774669" y="2838468"/>
              <a:chExt cx="4276159" cy="1765662"/>
            </a:xfrm>
          </p:grpSpPr>
          <p:grpSp>
            <p:nvGrpSpPr>
              <p:cNvPr id="1894" name="Google Shape;1894;p6"/>
              <p:cNvGrpSpPr/>
              <p:nvPr/>
            </p:nvGrpSpPr>
            <p:grpSpPr>
              <a:xfrm>
                <a:off x="774669" y="2838468"/>
                <a:ext cx="4276159" cy="1765662"/>
                <a:chOff x="1133650" y="3105500"/>
                <a:chExt cx="3428608" cy="1415701"/>
              </a:xfrm>
            </p:grpSpPr>
            <p:sp>
              <p:nvSpPr>
                <p:cNvPr id="1895" name="Google Shape;1895;p6"/>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6"/>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6"/>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6"/>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6"/>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6"/>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6"/>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6"/>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6"/>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6"/>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6"/>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6"/>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6"/>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6"/>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6"/>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6"/>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6"/>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6"/>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13" name="Google Shape;1913;p6"/>
                <p:cNvGrpSpPr/>
                <p:nvPr/>
              </p:nvGrpSpPr>
              <p:grpSpPr>
                <a:xfrm>
                  <a:off x="1133650" y="3105500"/>
                  <a:ext cx="3428608" cy="1415701"/>
                  <a:chOff x="911100" y="2701063"/>
                  <a:chExt cx="3428608" cy="1415701"/>
                </a:xfrm>
              </p:grpSpPr>
              <p:sp>
                <p:nvSpPr>
                  <p:cNvPr id="1914" name="Google Shape;1914;p6"/>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6"/>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6"/>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6"/>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18" name="Google Shape;1918;p6"/>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6"/>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6"/>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6"/>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6"/>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6"/>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6"/>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6"/>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6"/>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6"/>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6"/>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6"/>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6"/>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6"/>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6"/>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6"/>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34" name="Google Shape;1934;p6"/>
              <p:cNvGrpSpPr/>
              <p:nvPr/>
            </p:nvGrpSpPr>
            <p:grpSpPr>
              <a:xfrm>
                <a:off x="1314127" y="2856450"/>
                <a:ext cx="3150057" cy="1498635"/>
                <a:chOff x="1566186" y="3119918"/>
                <a:chExt cx="2525703" cy="1201600"/>
              </a:xfrm>
            </p:grpSpPr>
            <p:sp>
              <p:nvSpPr>
                <p:cNvPr id="1935" name="Google Shape;1935;p6"/>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6"/>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6"/>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6"/>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6"/>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6"/>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6"/>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6"/>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6"/>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6"/>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6"/>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6"/>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6"/>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6"/>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6"/>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6"/>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6"/>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6"/>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6"/>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6"/>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6"/>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6"/>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6"/>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6"/>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6"/>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6"/>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1" name="Google Shape;1961;p6"/>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6"/>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6"/>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2836946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964"/>
        <p:cNvGrpSpPr/>
        <p:nvPr/>
      </p:nvGrpSpPr>
      <p:grpSpPr>
        <a:xfrm>
          <a:off x="0" y="0"/>
          <a:ext cx="0" cy="0"/>
          <a:chOff x="0" y="0"/>
          <a:chExt cx="0" cy="0"/>
        </a:xfrm>
      </p:grpSpPr>
      <p:sp>
        <p:nvSpPr>
          <p:cNvPr id="1965" name="Google Shape;1965;p7"/>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66" name="Google Shape;1966;p7"/>
          <p:cNvGrpSpPr/>
          <p:nvPr/>
        </p:nvGrpSpPr>
        <p:grpSpPr>
          <a:xfrm>
            <a:off x="-4006599" y="1121634"/>
            <a:ext cx="20855681" cy="7984867"/>
            <a:chOff x="-3004950" y="688825"/>
            <a:chExt cx="15641761" cy="5988650"/>
          </a:xfrm>
        </p:grpSpPr>
        <p:sp>
          <p:nvSpPr>
            <p:cNvPr id="1967" name="Google Shape;1967;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968" name="Google Shape;1968;p7"/>
            <p:cNvGrpSpPr/>
            <p:nvPr/>
          </p:nvGrpSpPr>
          <p:grpSpPr>
            <a:xfrm>
              <a:off x="-271761" y="2705754"/>
              <a:ext cx="12908572" cy="3830995"/>
              <a:chOff x="-271761" y="2705754"/>
              <a:chExt cx="12908572" cy="3830995"/>
            </a:xfrm>
          </p:grpSpPr>
          <p:grpSp>
            <p:nvGrpSpPr>
              <p:cNvPr id="1969" name="Google Shape;1969;p7"/>
              <p:cNvGrpSpPr/>
              <p:nvPr/>
            </p:nvGrpSpPr>
            <p:grpSpPr>
              <a:xfrm>
                <a:off x="4261346" y="3827671"/>
                <a:ext cx="5057071" cy="2709078"/>
                <a:chOff x="-1951296" y="3403209"/>
                <a:chExt cx="4642922" cy="2487218"/>
              </a:xfrm>
            </p:grpSpPr>
            <p:grpSp>
              <p:nvGrpSpPr>
                <p:cNvPr id="1970" name="Google Shape;1970;p7"/>
                <p:cNvGrpSpPr/>
                <p:nvPr/>
              </p:nvGrpSpPr>
              <p:grpSpPr>
                <a:xfrm flipH="1">
                  <a:off x="-1138105" y="3443947"/>
                  <a:ext cx="3102041" cy="1858991"/>
                  <a:chOff x="1998987" y="1205534"/>
                  <a:chExt cx="2649280" cy="1587660"/>
                </a:xfrm>
              </p:grpSpPr>
              <p:sp>
                <p:nvSpPr>
                  <p:cNvPr id="1971" name="Google Shape;1971;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1" name="Google Shape;1991;p7"/>
                <p:cNvGrpSpPr/>
                <p:nvPr/>
              </p:nvGrpSpPr>
              <p:grpSpPr>
                <a:xfrm flipH="1">
                  <a:off x="-186745" y="3456677"/>
                  <a:ext cx="1627295" cy="608831"/>
                  <a:chOff x="2445982" y="1216407"/>
                  <a:chExt cx="1389782" cy="519968"/>
                </a:xfrm>
              </p:grpSpPr>
              <p:sp>
                <p:nvSpPr>
                  <p:cNvPr id="1992" name="Google Shape;1992;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05" name="Google Shape;2005;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06" name="Google Shape;2006;p7"/>
                <p:cNvGrpSpPr/>
                <p:nvPr/>
              </p:nvGrpSpPr>
              <p:grpSpPr>
                <a:xfrm flipH="1">
                  <a:off x="-1122624" y="3420115"/>
                  <a:ext cx="3810685" cy="1880070"/>
                  <a:chOff x="1380553" y="1185181"/>
                  <a:chExt cx="3254492" cy="1605662"/>
                </a:xfrm>
              </p:grpSpPr>
              <p:sp>
                <p:nvSpPr>
                  <p:cNvPr id="2007" name="Google Shape;2007;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34" name="Google Shape;2034;p7"/>
                  <p:cNvGrpSpPr/>
                  <p:nvPr/>
                </p:nvGrpSpPr>
                <p:grpSpPr>
                  <a:xfrm>
                    <a:off x="2145637" y="2189368"/>
                    <a:ext cx="1166414" cy="523100"/>
                    <a:chOff x="2145637" y="2189368"/>
                    <a:chExt cx="1166414" cy="523100"/>
                  </a:xfrm>
                </p:grpSpPr>
                <p:sp>
                  <p:nvSpPr>
                    <p:cNvPr id="2035" name="Google Shape;2035;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046" name="Google Shape;2046;p7"/>
              <p:cNvGrpSpPr/>
              <p:nvPr/>
            </p:nvGrpSpPr>
            <p:grpSpPr>
              <a:xfrm>
                <a:off x="-271761" y="4241451"/>
                <a:ext cx="4074869" cy="2087363"/>
                <a:chOff x="4899775" y="1396775"/>
                <a:chExt cx="3731223" cy="1911329"/>
              </a:xfrm>
            </p:grpSpPr>
            <p:grpSp>
              <p:nvGrpSpPr>
                <p:cNvPr id="2047" name="Google Shape;2047;p7"/>
                <p:cNvGrpSpPr/>
                <p:nvPr/>
              </p:nvGrpSpPr>
              <p:grpSpPr>
                <a:xfrm>
                  <a:off x="6597922" y="2714372"/>
                  <a:ext cx="1091289" cy="319934"/>
                  <a:chOff x="6597922" y="2714372"/>
                  <a:chExt cx="1091289" cy="319934"/>
                </a:xfrm>
              </p:grpSpPr>
              <p:sp>
                <p:nvSpPr>
                  <p:cNvPr id="2048" name="Google Shape;204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9" name="Google Shape;2059;p7"/>
                <p:cNvGrpSpPr/>
                <p:nvPr/>
              </p:nvGrpSpPr>
              <p:grpSpPr>
                <a:xfrm>
                  <a:off x="5210215" y="1598241"/>
                  <a:ext cx="703657" cy="335407"/>
                  <a:chOff x="5210215" y="1598241"/>
                  <a:chExt cx="703657" cy="335407"/>
                </a:xfrm>
              </p:grpSpPr>
              <p:sp>
                <p:nvSpPr>
                  <p:cNvPr id="2060" name="Google Shape;206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8" name="Google Shape;2068;p7"/>
                <p:cNvGrpSpPr/>
                <p:nvPr/>
              </p:nvGrpSpPr>
              <p:grpSpPr>
                <a:xfrm>
                  <a:off x="5916272" y="1407387"/>
                  <a:ext cx="2020600" cy="684216"/>
                  <a:chOff x="5916272" y="1407387"/>
                  <a:chExt cx="2020600" cy="684216"/>
                </a:xfrm>
              </p:grpSpPr>
              <p:sp>
                <p:nvSpPr>
                  <p:cNvPr id="2069" name="Google Shape;206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2" name="Google Shape;2082;p7"/>
                <p:cNvGrpSpPr/>
                <p:nvPr/>
              </p:nvGrpSpPr>
              <p:grpSpPr>
                <a:xfrm>
                  <a:off x="8149562" y="2680022"/>
                  <a:ext cx="392714" cy="128075"/>
                  <a:chOff x="8149562" y="2680022"/>
                  <a:chExt cx="392714" cy="128075"/>
                </a:xfrm>
              </p:grpSpPr>
              <p:sp>
                <p:nvSpPr>
                  <p:cNvPr id="2083" name="Google Shape;208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6" name="Google Shape;2086;p7"/>
                <p:cNvGrpSpPr/>
                <p:nvPr/>
              </p:nvGrpSpPr>
              <p:grpSpPr>
                <a:xfrm>
                  <a:off x="5464856" y="2240004"/>
                  <a:ext cx="1646873" cy="417120"/>
                  <a:chOff x="5464856" y="2240004"/>
                  <a:chExt cx="1646873" cy="417120"/>
                </a:xfrm>
              </p:grpSpPr>
              <p:sp>
                <p:nvSpPr>
                  <p:cNvPr id="2087" name="Google Shape;208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6" name="Google Shape;2106;p7"/>
                <p:cNvGrpSpPr/>
                <p:nvPr/>
              </p:nvGrpSpPr>
              <p:grpSpPr>
                <a:xfrm>
                  <a:off x="4899775" y="1396775"/>
                  <a:ext cx="3731223" cy="1911329"/>
                  <a:chOff x="4899775" y="1396775"/>
                  <a:chExt cx="3731223" cy="1911329"/>
                </a:xfrm>
              </p:grpSpPr>
              <p:sp>
                <p:nvSpPr>
                  <p:cNvPr id="2107" name="Google Shape;210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6" name="Google Shape;2176;p7"/>
              <p:cNvGrpSpPr/>
              <p:nvPr/>
            </p:nvGrpSpPr>
            <p:grpSpPr>
              <a:xfrm flipH="1">
                <a:off x="2461928" y="4241454"/>
                <a:ext cx="4074869" cy="2087363"/>
                <a:chOff x="4899775" y="1396775"/>
                <a:chExt cx="3731223" cy="1911329"/>
              </a:xfrm>
            </p:grpSpPr>
            <p:grpSp>
              <p:nvGrpSpPr>
                <p:cNvPr id="2177" name="Google Shape;2177;p7"/>
                <p:cNvGrpSpPr/>
                <p:nvPr/>
              </p:nvGrpSpPr>
              <p:grpSpPr>
                <a:xfrm>
                  <a:off x="6597922" y="2714372"/>
                  <a:ext cx="1091289" cy="319934"/>
                  <a:chOff x="6597922" y="2714372"/>
                  <a:chExt cx="1091289" cy="319934"/>
                </a:xfrm>
              </p:grpSpPr>
              <p:sp>
                <p:nvSpPr>
                  <p:cNvPr id="2178" name="Google Shape;217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9" name="Google Shape;2189;p7"/>
                <p:cNvGrpSpPr/>
                <p:nvPr/>
              </p:nvGrpSpPr>
              <p:grpSpPr>
                <a:xfrm>
                  <a:off x="5210215" y="1598241"/>
                  <a:ext cx="703657" cy="335407"/>
                  <a:chOff x="5210215" y="1598241"/>
                  <a:chExt cx="703657" cy="335407"/>
                </a:xfrm>
              </p:grpSpPr>
              <p:sp>
                <p:nvSpPr>
                  <p:cNvPr id="2190" name="Google Shape;219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8" name="Google Shape;2198;p7"/>
                <p:cNvGrpSpPr/>
                <p:nvPr/>
              </p:nvGrpSpPr>
              <p:grpSpPr>
                <a:xfrm>
                  <a:off x="5916272" y="1407387"/>
                  <a:ext cx="2020600" cy="684216"/>
                  <a:chOff x="5916272" y="1407387"/>
                  <a:chExt cx="2020600" cy="684216"/>
                </a:xfrm>
              </p:grpSpPr>
              <p:sp>
                <p:nvSpPr>
                  <p:cNvPr id="2199" name="Google Shape;219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2" name="Google Shape;2212;p7"/>
                <p:cNvGrpSpPr/>
                <p:nvPr/>
              </p:nvGrpSpPr>
              <p:grpSpPr>
                <a:xfrm>
                  <a:off x="8149562" y="2680022"/>
                  <a:ext cx="392714" cy="128075"/>
                  <a:chOff x="8149562" y="2680022"/>
                  <a:chExt cx="392714" cy="128075"/>
                </a:xfrm>
              </p:grpSpPr>
              <p:sp>
                <p:nvSpPr>
                  <p:cNvPr id="2213" name="Google Shape;221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6" name="Google Shape;2216;p7"/>
                <p:cNvGrpSpPr/>
                <p:nvPr/>
              </p:nvGrpSpPr>
              <p:grpSpPr>
                <a:xfrm>
                  <a:off x="5464856" y="2240004"/>
                  <a:ext cx="1646873" cy="417120"/>
                  <a:chOff x="5464856" y="2240004"/>
                  <a:chExt cx="1646873" cy="417120"/>
                </a:xfrm>
              </p:grpSpPr>
              <p:sp>
                <p:nvSpPr>
                  <p:cNvPr id="2217" name="Google Shape;221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6" name="Google Shape;2236;p7"/>
                <p:cNvGrpSpPr/>
                <p:nvPr/>
              </p:nvGrpSpPr>
              <p:grpSpPr>
                <a:xfrm>
                  <a:off x="4899775" y="1396775"/>
                  <a:ext cx="3731223" cy="1911329"/>
                  <a:chOff x="4899775" y="1396775"/>
                  <a:chExt cx="3731223" cy="1911329"/>
                </a:xfrm>
              </p:grpSpPr>
              <p:sp>
                <p:nvSpPr>
                  <p:cNvPr id="2237" name="Google Shape;223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06" name="Google Shape;2306;p7"/>
              <p:cNvGrpSpPr/>
              <p:nvPr/>
            </p:nvGrpSpPr>
            <p:grpSpPr>
              <a:xfrm flipH="1">
                <a:off x="7579740" y="2705754"/>
                <a:ext cx="5057071" cy="2709078"/>
                <a:chOff x="-1951296" y="3403209"/>
                <a:chExt cx="4642922" cy="2487218"/>
              </a:xfrm>
            </p:grpSpPr>
            <p:grpSp>
              <p:nvGrpSpPr>
                <p:cNvPr id="2307" name="Google Shape;2307;p7"/>
                <p:cNvGrpSpPr/>
                <p:nvPr/>
              </p:nvGrpSpPr>
              <p:grpSpPr>
                <a:xfrm flipH="1">
                  <a:off x="-1138105" y="3443947"/>
                  <a:ext cx="3102041" cy="1858991"/>
                  <a:chOff x="1998987" y="1205534"/>
                  <a:chExt cx="2649280" cy="1587660"/>
                </a:xfrm>
              </p:grpSpPr>
              <p:sp>
                <p:nvSpPr>
                  <p:cNvPr id="2308" name="Google Shape;2308;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8" name="Google Shape;2328;p7"/>
                <p:cNvGrpSpPr/>
                <p:nvPr/>
              </p:nvGrpSpPr>
              <p:grpSpPr>
                <a:xfrm flipH="1">
                  <a:off x="-186745" y="3456677"/>
                  <a:ext cx="1627295" cy="608831"/>
                  <a:chOff x="2445982" y="1216407"/>
                  <a:chExt cx="1389782" cy="519968"/>
                </a:xfrm>
              </p:grpSpPr>
              <p:sp>
                <p:nvSpPr>
                  <p:cNvPr id="2329" name="Google Shape;2329;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42" name="Google Shape;2342;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43" name="Google Shape;2343;p7"/>
                <p:cNvGrpSpPr/>
                <p:nvPr/>
              </p:nvGrpSpPr>
              <p:grpSpPr>
                <a:xfrm flipH="1">
                  <a:off x="-1122624" y="3420115"/>
                  <a:ext cx="3810685" cy="1880070"/>
                  <a:chOff x="1380553" y="1185181"/>
                  <a:chExt cx="3254492" cy="1605662"/>
                </a:xfrm>
              </p:grpSpPr>
              <p:sp>
                <p:nvSpPr>
                  <p:cNvPr id="2344" name="Google Shape;2344;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71" name="Google Shape;2371;p7"/>
                  <p:cNvGrpSpPr/>
                  <p:nvPr/>
                </p:nvGrpSpPr>
                <p:grpSpPr>
                  <a:xfrm>
                    <a:off x="2145637" y="2189368"/>
                    <a:ext cx="1166414" cy="523100"/>
                    <a:chOff x="2145637" y="2189368"/>
                    <a:chExt cx="1166414" cy="523100"/>
                  </a:xfrm>
                </p:grpSpPr>
                <p:sp>
                  <p:nvSpPr>
                    <p:cNvPr id="2372" name="Google Shape;2372;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grpSp>
      <p:sp>
        <p:nvSpPr>
          <p:cNvPr id="2383" name="Google Shape;2383;p7"/>
          <p:cNvSpPr txBox="1">
            <a:spLocks noGrp="1"/>
          </p:cNvSpPr>
          <p:nvPr>
            <p:ph type="body" idx="1"/>
          </p:nvPr>
        </p:nvSpPr>
        <p:spPr>
          <a:xfrm>
            <a:off x="5428933" y="1902167"/>
            <a:ext cx="5689200" cy="3068400"/>
          </a:xfrm>
          <a:prstGeom prst="rect">
            <a:avLst/>
          </a:prstGeom>
        </p:spPr>
        <p:txBody>
          <a:bodyPr spcFirstLastPara="1" wrap="square" lIns="91425" tIns="91425" rIns="91425" bIns="91425" anchor="t" anchorCtr="0">
            <a:noAutofit/>
          </a:bodyPr>
          <a:lstStyle>
            <a:lvl1pPr marL="609616" lvl="0" indent="-423344" rtl="0">
              <a:lnSpc>
                <a:spcPct val="115000"/>
              </a:lnSpc>
              <a:spcBef>
                <a:spcPts val="0"/>
              </a:spcBef>
              <a:spcAft>
                <a:spcPts val="0"/>
              </a:spcAft>
              <a:buSzPts val="1400"/>
              <a:buChar char="●"/>
              <a:defRPr/>
            </a:lvl1pPr>
            <a:lvl2pPr marL="1219231" lvl="1" indent="-423344" rtl="0">
              <a:lnSpc>
                <a:spcPct val="115000"/>
              </a:lnSpc>
              <a:spcBef>
                <a:spcPts val="0"/>
              </a:spcBef>
              <a:spcAft>
                <a:spcPts val="0"/>
              </a:spcAft>
              <a:buSzPts val="1400"/>
              <a:buChar char="○"/>
              <a:defRPr/>
            </a:lvl2pPr>
            <a:lvl3pPr marL="1828845" lvl="2" indent="-423344" rtl="0">
              <a:lnSpc>
                <a:spcPct val="115000"/>
              </a:lnSpc>
              <a:spcBef>
                <a:spcPts val="2133"/>
              </a:spcBef>
              <a:spcAft>
                <a:spcPts val="0"/>
              </a:spcAft>
              <a:buSzPts val="1400"/>
              <a:buChar char="■"/>
              <a:defRPr/>
            </a:lvl3pPr>
            <a:lvl4pPr marL="2438461" lvl="3" indent="-423344" rtl="0">
              <a:lnSpc>
                <a:spcPct val="115000"/>
              </a:lnSpc>
              <a:spcBef>
                <a:spcPts val="2133"/>
              </a:spcBef>
              <a:spcAft>
                <a:spcPts val="0"/>
              </a:spcAft>
              <a:buSzPts val="1400"/>
              <a:buChar char="●"/>
              <a:defRPr/>
            </a:lvl4pPr>
            <a:lvl5pPr marL="3048076" lvl="4" indent="-423344" rtl="0">
              <a:lnSpc>
                <a:spcPct val="115000"/>
              </a:lnSpc>
              <a:spcBef>
                <a:spcPts val="2133"/>
              </a:spcBef>
              <a:spcAft>
                <a:spcPts val="0"/>
              </a:spcAft>
              <a:buSzPts val="1400"/>
              <a:buChar char="○"/>
              <a:defRPr/>
            </a:lvl5pPr>
            <a:lvl6pPr marL="3657692" lvl="5" indent="-423344" rtl="0">
              <a:lnSpc>
                <a:spcPct val="115000"/>
              </a:lnSpc>
              <a:spcBef>
                <a:spcPts val="2133"/>
              </a:spcBef>
              <a:spcAft>
                <a:spcPts val="0"/>
              </a:spcAft>
              <a:buSzPts val="1400"/>
              <a:buChar char="■"/>
              <a:defRPr/>
            </a:lvl6pPr>
            <a:lvl7pPr marL="4267307" lvl="6" indent="-423344" rtl="0">
              <a:lnSpc>
                <a:spcPct val="115000"/>
              </a:lnSpc>
              <a:spcBef>
                <a:spcPts val="2133"/>
              </a:spcBef>
              <a:spcAft>
                <a:spcPts val="0"/>
              </a:spcAft>
              <a:buSzPts val="1400"/>
              <a:buChar char="●"/>
              <a:defRPr/>
            </a:lvl7pPr>
            <a:lvl8pPr marL="4876922" lvl="7" indent="-423344" rtl="0">
              <a:lnSpc>
                <a:spcPct val="115000"/>
              </a:lnSpc>
              <a:spcBef>
                <a:spcPts val="2133"/>
              </a:spcBef>
              <a:spcAft>
                <a:spcPts val="0"/>
              </a:spcAft>
              <a:buSzPts val="1400"/>
              <a:buChar char="○"/>
              <a:defRPr/>
            </a:lvl8pPr>
            <a:lvl9pPr marL="5486538" lvl="8" indent="-423344" rtl="0">
              <a:lnSpc>
                <a:spcPct val="115000"/>
              </a:lnSpc>
              <a:spcBef>
                <a:spcPts val="2133"/>
              </a:spcBef>
              <a:spcAft>
                <a:spcPts val="2133"/>
              </a:spcAft>
              <a:buSzPts val="1400"/>
              <a:buChar char="■"/>
              <a:defRPr/>
            </a:lvl9pPr>
          </a:lstStyle>
          <a:p>
            <a:endParaRPr/>
          </a:p>
        </p:txBody>
      </p:sp>
      <p:sp>
        <p:nvSpPr>
          <p:cNvPr id="2384" name="Google Shape;2384;p7"/>
          <p:cNvSpPr txBox="1">
            <a:spLocks noGrp="1"/>
          </p:cNvSpPr>
          <p:nvPr>
            <p:ph type="title"/>
          </p:nvPr>
        </p:nvSpPr>
        <p:spPr>
          <a:xfrm>
            <a:off x="5428933" y="1019367"/>
            <a:ext cx="5689200" cy="8824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385" name="Google Shape;2385;p7"/>
          <p:cNvSpPr>
            <a:spLocks noGrp="1"/>
          </p:cNvSpPr>
          <p:nvPr>
            <p:ph type="pic" idx="2"/>
          </p:nvPr>
        </p:nvSpPr>
        <p:spPr>
          <a:xfrm>
            <a:off x="1093633" y="1001567"/>
            <a:ext cx="3557200" cy="3986800"/>
          </a:xfrm>
          <a:prstGeom prst="rect">
            <a:avLst/>
          </a:prstGeom>
          <a:noFill/>
          <a:ln w="9525" cap="flat" cmpd="sng">
            <a:solidFill>
              <a:schemeClr val="lt2"/>
            </a:solidFill>
            <a:prstDash val="solid"/>
            <a:round/>
            <a:headEnd type="none" w="sm" len="sm"/>
            <a:tailEnd type="none" w="sm" len="sm"/>
          </a:ln>
        </p:spPr>
      </p:sp>
    </p:spTree>
    <p:extLst>
      <p:ext uri="{BB962C8B-B14F-4D97-AF65-F5344CB8AC3E}">
        <p14:creationId xmlns:p14="http://schemas.microsoft.com/office/powerpoint/2010/main" val="62338282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386"/>
        <p:cNvGrpSpPr/>
        <p:nvPr/>
      </p:nvGrpSpPr>
      <p:grpSpPr>
        <a:xfrm>
          <a:off x="0" y="0"/>
          <a:ext cx="0" cy="0"/>
          <a:chOff x="0" y="0"/>
          <a:chExt cx="0" cy="0"/>
        </a:xfrm>
      </p:grpSpPr>
      <p:sp>
        <p:nvSpPr>
          <p:cNvPr id="2387" name="Google Shape;2387;p8"/>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88" name="Google Shape;2388;p8"/>
          <p:cNvGrpSpPr/>
          <p:nvPr/>
        </p:nvGrpSpPr>
        <p:grpSpPr>
          <a:xfrm>
            <a:off x="-3175345" y="2491201"/>
            <a:ext cx="18761636" cy="5673036"/>
            <a:chOff x="-2381509" y="1868400"/>
            <a:chExt cx="14071227" cy="4254777"/>
          </a:xfrm>
        </p:grpSpPr>
        <p:sp>
          <p:nvSpPr>
            <p:cNvPr id="2389" name="Google Shape;2389;p8"/>
            <p:cNvSpPr/>
            <p:nvPr/>
          </p:nvSpPr>
          <p:spPr>
            <a:xfrm>
              <a:off x="-1399750" y="1868400"/>
              <a:ext cx="12278050" cy="4254700"/>
            </a:xfrm>
            <a:custGeom>
              <a:avLst/>
              <a:gdLst/>
              <a:ahLst/>
              <a:cxnLst/>
              <a:rect l="l" t="t" r="r" b="b"/>
              <a:pathLst>
                <a:path w="491122" h="170188" extrusionOk="0">
                  <a:moveTo>
                    <a:pt x="0" y="92805"/>
                  </a:moveTo>
                  <a:lnTo>
                    <a:pt x="49719" y="0"/>
                  </a:lnTo>
                  <a:lnTo>
                    <a:pt x="77386" y="15992"/>
                  </a:lnTo>
                  <a:lnTo>
                    <a:pt x="94752" y="36505"/>
                  </a:lnTo>
                  <a:lnTo>
                    <a:pt x="117122" y="36852"/>
                  </a:lnTo>
                  <a:lnTo>
                    <a:pt x="139886" y="51264"/>
                  </a:lnTo>
                  <a:lnTo>
                    <a:pt x="162549" y="63037"/>
                  </a:lnTo>
                  <a:lnTo>
                    <a:pt x="163138" y="80992"/>
                  </a:lnTo>
                  <a:lnTo>
                    <a:pt x="195221" y="88644"/>
                  </a:lnTo>
                  <a:lnTo>
                    <a:pt x="222888" y="78637"/>
                  </a:lnTo>
                  <a:lnTo>
                    <a:pt x="240548" y="84229"/>
                  </a:lnTo>
                  <a:lnTo>
                    <a:pt x="263112" y="91437"/>
                  </a:lnTo>
                  <a:lnTo>
                    <a:pt x="290540" y="72996"/>
                  </a:lnTo>
                  <a:lnTo>
                    <a:pt x="311438" y="80993"/>
                  </a:lnTo>
                  <a:lnTo>
                    <a:pt x="319177" y="73932"/>
                  </a:lnTo>
                  <a:lnTo>
                    <a:pt x="328302" y="71846"/>
                  </a:lnTo>
                  <a:lnTo>
                    <a:pt x="340522" y="49368"/>
                  </a:lnTo>
                  <a:lnTo>
                    <a:pt x="360537" y="49368"/>
                  </a:lnTo>
                  <a:lnTo>
                    <a:pt x="370838" y="40677"/>
                  </a:lnTo>
                  <a:lnTo>
                    <a:pt x="385555" y="32680"/>
                  </a:lnTo>
                  <a:lnTo>
                    <a:pt x="424475" y="6231"/>
                  </a:lnTo>
                  <a:lnTo>
                    <a:pt x="440890" y="16688"/>
                  </a:lnTo>
                  <a:lnTo>
                    <a:pt x="441326" y="68717"/>
                  </a:lnTo>
                  <a:lnTo>
                    <a:pt x="453525" y="74975"/>
                  </a:lnTo>
                  <a:lnTo>
                    <a:pt x="464890" y="77125"/>
                  </a:lnTo>
                  <a:lnTo>
                    <a:pt x="482905" y="87204"/>
                  </a:lnTo>
                  <a:lnTo>
                    <a:pt x="491122" y="140961"/>
                  </a:lnTo>
                  <a:lnTo>
                    <a:pt x="464258" y="164216"/>
                  </a:lnTo>
                  <a:lnTo>
                    <a:pt x="403579" y="168322"/>
                  </a:lnTo>
                  <a:lnTo>
                    <a:pt x="300867" y="163097"/>
                  </a:lnTo>
                  <a:lnTo>
                    <a:pt x="253462" y="169442"/>
                  </a:lnTo>
                  <a:lnTo>
                    <a:pt x="202264" y="170188"/>
                  </a:lnTo>
                  <a:lnTo>
                    <a:pt x="149170" y="167949"/>
                  </a:lnTo>
                  <a:lnTo>
                    <a:pt x="131156" y="163470"/>
                  </a:lnTo>
                  <a:lnTo>
                    <a:pt x="102396" y="159363"/>
                  </a:lnTo>
                  <a:lnTo>
                    <a:pt x="68264" y="164216"/>
                  </a:lnTo>
                  <a:lnTo>
                    <a:pt x="50566" y="164216"/>
                  </a:lnTo>
                  <a:lnTo>
                    <a:pt x="31604" y="156003"/>
                  </a:lnTo>
                  <a:lnTo>
                    <a:pt x="21807" y="144431"/>
                  </a:lnTo>
                  <a:close/>
                </a:path>
              </a:pathLst>
            </a:custGeom>
            <a:solidFill>
              <a:schemeClr val="accent2"/>
            </a:solidFill>
            <a:ln>
              <a:noFill/>
            </a:ln>
          </p:spPr>
        </p:sp>
        <p:grpSp>
          <p:nvGrpSpPr>
            <p:cNvPr id="2390" name="Google Shape;2390;p8"/>
            <p:cNvGrpSpPr/>
            <p:nvPr/>
          </p:nvGrpSpPr>
          <p:grpSpPr>
            <a:xfrm>
              <a:off x="-2381509" y="2434429"/>
              <a:ext cx="14071227" cy="3688748"/>
              <a:chOff x="-2381509" y="2434429"/>
              <a:chExt cx="14071227" cy="3688748"/>
            </a:xfrm>
          </p:grpSpPr>
          <p:grpSp>
            <p:nvGrpSpPr>
              <p:cNvPr id="2391" name="Google Shape;2391;p8"/>
              <p:cNvGrpSpPr/>
              <p:nvPr/>
            </p:nvGrpSpPr>
            <p:grpSpPr>
              <a:xfrm>
                <a:off x="-2381509" y="2434429"/>
                <a:ext cx="5057071" cy="2709078"/>
                <a:chOff x="-1951296" y="3403209"/>
                <a:chExt cx="4642922" cy="2487218"/>
              </a:xfrm>
            </p:grpSpPr>
            <p:grpSp>
              <p:nvGrpSpPr>
                <p:cNvPr id="2392" name="Google Shape;2392;p8"/>
                <p:cNvGrpSpPr/>
                <p:nvPr/>
              </p:nvGrpSpPr>
              <p:grpSpPr>
                <a:xfrm flipH="1">
                  <a:off x="-1138105" y="3443947"/>
                  <a:ext cx="3102041" cy="1858991"/>
                  <a:chOff x="1998987" y="1205534"/>
                  <a:chExt cx="2649280" cy="1587660"/>
                </a:xfrm>
              </p:grpSpPr>
              <p:sp>
                <p:nvSpPr>
                  <p:cNvPr id="2393" name="Google Shape;2393;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3" name="Google Shape;2413;p8"/>
                <p:cNvGrpSpPr/>
                <p:nvPr/>
              </p:nvGrpSpPr>
              <p:grpSpPr>
                <a:xfrm flipH="1">
                  <a:off x="-186745" y="3456677"/>
                  <a:ext cx="1627295" cy="608831"/>
                  <a:chOff x="2445982" y="1216407"/>
                  <a:chExt cx="1389782" cy="519968"/>
                </a:xfrm>
              </p:grpSpPr>
              <p:sp>
                <p:nvSpPr>
                  <p:cNvPr id="2414" name="Google Shape;2414;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7" name="Google Shape;2427;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28" name="Google Shape;2428;p8"/>
                <p:cNvGrpSpPr/>
                <p:nvPr/>
              </p:nvGrpSpPr>
              <p:grpSpPr>
                <a:xfrm flipH="1">
                  <a:off x="-1122624" y="3420115"/>
                  <a:ext cx="3810685" cy="1880070"/>
                  <a:chOff x="1380553" y="1185181"/>
                  <a:chExt cx="3254492" cy="1605662"/>
                </a:xfrm>
              </p:grpSpPr>
              <p:sp>
                <p:nvSpPr>
                  <p:cNvPr id="2429" name="Google Shape;2429;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56" name="Google Shape;2456;p8"/>
                  <p:cNvGrpSpPr/>
                  <p:nvPr/>
                </p:nvGrpSpPr>
                <p:grpSpPr>
                  <a:xfrm>
                    <a:off x="2145637" y="2189368"/>
                    <a:ext cx="1166414" cy="523100"/>
                    <a:chOff x="2145637" y="2189368"/>
                    <a:chExt cx="1166414" cy="523100"/>
                  </a:xfrm>
                </p:grpSpPr>
                <p:sp>
                  <p:nvSpPr>
                    <p:cNvPr id="2457" name="Google Shape;2457;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468" name="Google Shape;2468;p8"/>
              <p:cNvGrpSpPr/>
              <p:nvPr/>
            </p:nvGrpSpPr>
            <p:grpSpPr>
              <a:xfrm flipH="1">
                <a:off x="6598290" y="2434429"/>
                <a:ext cx="5091428" cy="2709078"/>
                <a:chOff x="-1951296" y="3403209"/>
                <a:chExt cx="4642922" cy="2487218"/>
              </a:xfrm>
            </p:grpSpPr>
            <p:grpSp>
              <p:nvGrpSpPr>
                <p:cNvPr id="2469" name="Google Shape;2469;p8"/>
                <p:cNvGrpSpPr/>
                <p:nvPr/>
              </p:nvGrpSpPr>
              <p:grpSpPr>
                <a:xfrm flipH="1">
                  <a:off x="-1138105" y="3443947"/>
                  <a:ext cx="3102041" cy="1858991"/>
                  <a:chOff x="1998987" y="1205534"/>
                  <a:chExt cx="2649280" cy="1587660"/>
                </a:xfrm>
              </p:grpSpPr>
              <p:sp>
                <p:nvSpPr>
                  <p:cNvPr id="2470" name="Google Shape;2470;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0" name="Google Shape;2490;p8"/>
                <p:cNvGrpSpPr/>
                <p:nvPr/>
              </p:nvGrpSpPr>
              <p:grpSpPr>
                <a:xfrm flipH="1">
                  <a:off x="-186745" y="3456677"/>
                  <a:ext cx="1627295" cy="608831"/>
                  <a:chOff x="2445982" y="1216407"/>
                  <a:chExt cx="1389782" cy="519968"/>
                </a:xfrm>
              </p:grpSpPr>
              <p:sp>
                <p:nvSpPr>
                  <p:cNvPr id="2491" name="Google Shape;2491;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4" name="Google Shape;2504;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05" name="Google Shape;2505;p8"/>
                <p:cNvGrpSpPr/>
                <p:nvPr/>
              </p:nvGrpSpPr>
              <p:grpSpPr>
                <a:xfrm flipH="1">
                  <a:off x="-1122624" y="3420115"/>
                  <a:ext cx="3810685" cy="1880070"/>
                  <a:chOff x="1380553" y="1185181"/>
                  <a:chExt cx="3254492" cy="1605662"/>
                </a:xfrm>
              </p:grpSpPr>
              <p:sp>
                <p:nvSpPr>
                  <p:cNvPr id="2506" name="Google Shape;2506;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33" name="Google Shape;2533;p8"/>
                  <p:cNvGrpSpPr/>
                  <p:nvPr/>
                </p:nvGrpSpPr>
                <p:grpSpPr>
                  <a:xfrm>
                    <a:off x="2145637" y="2189368"/>
                    <a:ext cx="1166414" cy="523100"/>
                    <a:chOff x="2145637" y="2189368"/>
                    <a:chExt cx="1166414" cy="523100"/>
                  </a:xfrm>
                </p:grpSpPr>
                <p:sp>
                  <p:nvSpPr>
                    <p:cNvPr id="2534" name="Google Shape;2534;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545" name="Google Shape;2545;p8"/>
              <p:cNvGrpSpPr/>
              <p:nvPr/>
            </p:nvGrpSpPr>
            <p:grpSpPr>
              <a:xfrm>
                <a:off x="497139" y="4035814"/>
                <a:ext cx="4074869" cy="2087363"/>
                <a:chOff x="4899775" y="1396775"/>
                <a:chExt cx="3731223" cy="1911329"/>
              </a:xfrm>
            </p:grpSpPr>
            <p:grpSp>
              <p:nvGrpSpPr>
                <p:cNvPr id="2546" name="Google Shape;2546;p8"/>
                <p:cNvGrpSpPr/>
                <p:nvPr/>
              </p:nvGrpSpPr>
              <p:grpSpPr>
                <a:xfrm>
                  <a:off x="6597922" y="2714372"/>
                  <a:ext cx="1091289" cy="319934"/>
                  <a:chOff x="6597922" y="2714372"/>
                  <a:chExt cx="1091289" cy="319934"/>
                </a:xfrm>
              </p:grpSpPr>
              <p:sp>
                <p:nvSpPr>
                  <p:cNvPr id="2547" name="Google Shape;254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8" name="Google Shape;2558;p8"/>
                <p:cNvGrpSpPr/>
                <p:nvPr/>
              </p:nvGrpSpPr>
              <p:grpSpPr>
                <a:xfrm>
                  <a:off x="5210215" y="1598241"/>
                  <a:ext cx="703657" cy="335407"/>
                  <a:chOff x="5210215" y="1598241"/>
                  <a:chExt cx="703657" cy="335407"/>
                </a:xfrm>
              </p:grpSpPr>
              <p:sp>
                <p:nvSpPr>
                  <p:cNvPr id="2559" name="Google Shape;255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7" name="Google Shape;2567;p8"/>
                <p:cNvGrpSpPr/>
                <p:nvPr/>
              </p:nvGrpSpPr>
              <p:grpSpPr>
                <a:xfrm>
                  <a:off x="5916272" y="1407387"/>
                  <a:ext cx="2020600" cy="684216"/>
                  <a:chOff x="5916272" y="1407387"/>
                  <a:chExt cx="2020600" cy="684216"/>
                </a:xfrm>
              </p:grpSpPr>
              <p:sp>
                <p:nvSpPr>
                  <p:cNvPr id="2568" name="Google Shape;256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1" name="Google Shape;2581;p8"/>
                <p:cNvGrpSpPr/>
                <p:nvPr/>
              </p:nvGrpSpPr>
              <p:grpSpPr>
                <a:xfrm>
                  <a:off x="8149562" y="2680022"/>
                  <a:ext cx="392714" cy="128075"/>
                  <a:chOff x="8149562" y="2680022"/>
                  <a:chExt cx="392714" cy="128075"/>
                </a:xfrm>
              </p:grpSpPr>
              <p:sp>
                <p:nvSpPr>
                  <p:cNvPr id="2582" name="Google Shape;258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5" name="Google Shape;2585;p8"/>
                <p:cNvGrpSpPr/>
                <p:nvPr/>
              </p:nvGrpSpPr>
              <p:grpSpPr>
                <a:xfrm>
                  <a:off x="5464856" y="2240004"/>
                  <a:ext cx="1646873" cy="417120"/>
                  <a:chOff x="5464856" y="2240004"/>
                  <a:chExt cx="1646873" cy="417120"/>
                </a:xfrm>
              </p:grpSpPr>
              <p:sp>
                <p:nvSpPr>
                  <p:cNvPr id="2586" name="Google Shape;258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5" name="Google Shape;2605;p8"/>
                <p:cNvGrpSpPr/>
                <p:nvPr/>
              </p:nvGrpSpPr>
              <p:grpSpPr>
                <a:xfrm>
                  <a:off x="4899775" y="1396775"/>
                  <a:ext cx="3731223" cy="1911329"/>
                  <a:chOff x="4899775" y="1396775"/>
                  <a:chExt cx="3731223" cy="1911329"/>
                </a:xfrm>
              </p:grpSpPr>
              <p:sp>
                <p:nvSpPr>
                  <p:cNvPr id="2606" name="Google Shape;260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75" name="Google Shape;2675;p8"/>
              <p:cNvGrpSpPr/>
              <p:nvPr/>
            </p:nvGrpSpPr>
            <p:grpSpPr>
              <a:xfrm flipH="1">
                <a:off x="3530541" y="3720629"/>
                <a:ext cx="4074869" cy="2087363"/>
                <a:chOff x="4899775" y="1396775"/>
                <a:chExt cx="3731223" cy="1911329"/>
              </a:xfrm>
            </p:grpSpPr>
            <p:grpSp>
              <p:nvGrpSpPr>
                <p:cNvPr id="2676" name="Google Shape;2676;p8"/>
                <p:cNvGrpSpPr/>
                <p:nvPr/>
              </p:nvGrpSpPr>
              <p:grpSpPr>
                <a:xfrm>
                  <a:off x="6597922" y="2714372"/>
                  <a:ext cx="1091289" cy="319934"/>
                  <a:chOff x="6597922" y="2714372"/>
                  <a:chExt cx="1091289" cy="319934"/>
                </a:xfrm>
              </p:grpSpPr>
              <p:sp>
                <p:nvSpPr>
                  <p:cNvPr id="2677" name="Google Shape;267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8" name="Google Shape;2688;p8"/>
                <p:cNvGrpSpPr/>
                <p:nvPr/>
              </p:nvGrpSpPr>
              <p:grpSpPr>
                <a:xfrm>
                  <a:off x="5210215" y="1598241"/>
                  <a:ext cx="703657" cy="335407"/>
                  <a:chOff x="5210215" y="1598241"/>
                  <a:chExt cx="703657" cy="335407"/>
                </a:xfrm>
              </p:grpSpPr>
              <p:sp>
                <p:nvSpPr>
                  <p:cNvPr id="2689" name="Google Shape;268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7" name="Google Shape;2697;p8"/>
                <p:cNvGrpSpPr/>
                <p:nvPr/>
              </p:nvGrpSpPr>
              <p:grpSpPr>
                <a:xfrm>
                  <a:off x="5916272" y="1407387"/>
                  <a:ext cx="2020600" cy="684216"/>
                  <a:chOff x="5916272" y="1407387"/>
                  <a:chExt cx="2020600" cy="684216"/>
                </a:xfrm>
              </p:grpSpPr>
              <p:sp>
                <p:nvSpPr>
                  <p:cNvPr id="2698" name="Google Shape;269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1" name="Google Shape;2711;p8"/>
                <p:cNvGrpSpPr/>
                <p:nvPr/>
              </p:nvGrpSpPr>
              <p:grpSpPr>
                <a:xfrm>
                  <a:off x="8149562" y="2680022"/>
                  <a:ext cx="392714" cy="128075"/>
                  <a:chOff x="8149562" y="2680022"/>
                  <a:chExt cx="392714" cy="128075"/>
                </a:xfrm>
              </p:grpSpPr>
              <p:sp>
                <p:nvSpPr>
                  <p:cNvPr id="2712" name="Google Shape;271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5" name="Google Shape;2715;p8"/>
                <p:cNvGrpSpPr/>
                <p:nvPr/>
              </p:nvGrpSpPr>
              <p:grpSpPr>
                <a:xfrm>
                  <a:off x="5464856" y="2240004"/>
                  <a:ext cx="1646873" cy="417120"/>
                  <a:chOff x="5464856" y="2240004"/>
                  <a:chExt cx="1646873" cy="417120"/>
                </a:xfrm>
              </p:grpSpPr>
              <p:sp>
                <p:nvSpPr>
                  <p:cNvPr id="2716" name="Google Shape;271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5" name="Google Shape;2735;p8"/>
                <p:cNvGrpSpPr/>
                <p:nvPr/>
              </p:nvGrpSpPr>
              <p:grpSpPr>
                <a:xfrm>
                  <a:off x="4899775" y="1396775"/>
                  <a:ext cx="3731223" cy="1911329"/>
                  <a:chOff x="4899775" y="1396775"/>
                  <a:chExt cx="3731223" cy="1911329"/>
                </a:xfrm>
              </p:grpSpPr>
              <p:sp>
                <p:nvSpPr>
                  <p:cNvPr id="2736" name="Google Shape;273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sp>
        <p:nvSpPr>
          <p:cNvPr id="2805" name="Google Shape;2805;p8"/>
          <p:cNvSpPr txBox="1">
            <a:spLocks noGrp="1"/>
          </p:cNvSpPr>
          <p:nvPr>
            <p:ph type="title"/>
          </p:nvPr>
        </p:nvSpPr>
        <p:spPr>
          <a:xfrm>
            <a:off x="3090600" y="719200"/>
            <a:ext cx="6010800" cy="337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8000"/>
            </a:lvl1pPr>
            <a:lvl2pPr lvl="1">
              <a:lnSpc>
                <a:spcPct val="115000"/>
              </a:lnSpc>
              <a:spcBef>
                <a:spcPts val="0"/>
              </a:spcBef>
              <a:spcAft>
                <a:spcPts val="0"/>
              </a:spcAft>
              <a:buSzPts val="4800"/>
              <a:buNone/>
              <a:defRPr sz="6400"/>
            </a:lvl2pPr>
            <a:lvl3pPr lvl="2">
              <a:lnSpc>
                <a:spcPct val="115000"/>
              </a:lnSpc>
              <a:spcBef>
                <a:spcPts val="0"/>
              </a:spcBef>
              <a:spcAft>
                <a:spcPts val="0"/>
              </a:spcAft>
              <a:buSzPts val="4800"/>
              <a:buNone/>
              <a:defRPr sz="6400"/>
            </a:lvl3pPr>
            <a:lvl4pPr lvl="3">
              <a:lnSpc>
                <a:spcPct val="115000"/>
              </a:lnSpc>
              <a:spcBef>
                <a:spcPts val="0"/>
              </a:spcBef>
              <a:spcAft>
                <a:spcPts val="0"/>
              </a:spcAft>
              <a:buSzPts val="4800"/>
              <a:buNone/>
              <a:defRPr sz="6400"/>
            </a:lvl4pPr>
            <a:lvl5pPr lvl="4">
              <a:lnSpc>
                <a:spcPct val="115000"/>
              </a:lnSpc>
              <a:spcBef>
                <a:spcPts val="0"/>
              </a:spcBef>
              <a:spcAft>
                <a:spcPts val="0"/>
              </a:spcAft>
              <a:buSzPts val="4800"/>
              <a:buNone/>
              <a:defRPr sz="6400"/>
            </a:lvl5pPr>
            <a:lvl6pPr lvl="5">
              <a:lnSpc>
                <a:spcPct val="115000"/>
              </a:lnSpc>
              <a:spcBef>
                <a:spcPts val="0"/>
              </a:spcBef>
              <a:spcAft>
                <a:spcPts val="0"/>
              </a:spcAft>
              <a:buSzPts val="4800"/>
              <a:buNone/>
              <a:defRPr sz="6400"/>
            </a:lvl6pPr>
            <a:lvl7pPr lvl="6">
              <a:lnSpc>
                <a:spcPct val="115000"/>
              </a:lnSpc>
              <a:spcBef>
                <a:spcPts val="0"/>
              </a:spcBef>
              <a:spcAft>
                <a:spcPts val="0"/>
              </a:spcAft>
              <a:buSzPts val="4800"/>
              <a:buNone/>
              <a:defRPr sz="6400"/>
            </a:lvl7pPr>
            <a:lvl8pPr lvl="7">
              <a:lnSpc>
                <a:spcPct val="115000"/>
              </a:lnSpc>
              <a:spcBef>
                <a:spcPts val="0"/>
              </a:spcBef>
              <a:spcAft>
                <a:spcPts val="0"/>
              </a:spcAft>
              <a:buSzPts val="4800"/>
              <a:buNone/>
              <a:defRPr sz="6400"/>
            </a:lvl8pPr>
            <a:lvl9pPr lvl="8">
              <a:lnSpc>
                <a:spcPct val="115000"/>
              </a:lnSpc>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686222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806"/>
        <p:cNvGrpSpPr/>
        <p:nvPr/>
      </p:nvGrpSpPr>
      <p:grpSpPr>
        <a:xfrm>
          <a:off x="0" y="0"/>
          <a:ext cx="0" cy="0"/>
          <a:chOff x="0" y="0"/>
          <a:chExt cx="0" cy="0"/>
        </a:xfrm>
      </p:grpSpPr>
      <p:sp>
        <p:nvSpPr>
          <p:cNvPr id="2807" name="Google Shape;2807;p9"/>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08" name="Google Shape;2808;p9"/>
          <p:cNvGrpSpPr/>
          <p:nvPr/>
        </p:nvGrpSpPr>
        <p:grpSpPr>
          <a:xfrm>
            <a:off x="-3067935" y="4699635"/>
            <a:ext cx="18328120" cy="3499689"/>
            <a:chOff x="-2300951" y="3524725"/>
            <a:chExt cx="13746090" cy="2624767"/>
          </a:xfrm>
        </p:grpSpPr>
        <p:sp>
          <p:nvSpPr>
            <p:cNvPr id="2809" name="Google Shape;2809;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810" name="Google Shape;2810;p9"/>
            <p:cNvGrpSpPr/>
            <p:nvPr/>
          </p:nvGrpSpPr>
          <p:grpSpPr>
            <a:xfrm>
              <a:off x="-2300951" y="3662274"/>
              <a:ext cx="4642922" cy="2487218"/>
              <a:chOff x="5683524" y="3609799"/>
              <a:chExt cx="4642922" cy="2487218"/>
            </a:xfrm>
          </p:grpSpPr>
          <p:grpSp>
            <p:nvGrpSpPr>
              <p:cNvPr id="2811" name="Google Shape;2811;p9"/>
              <p:cNvGrpSpPr/>
              <p:nvPr/>
            </p:nvGrpSpPr>
            <p:grpSpPr>
              <a:xfrm>
                <a:off x="6411213" y="3650537"/>
                <a:ext cx="3102041" cy="1858991"/>
                <a:chOff x="1998987" y="1205534"/>
                <a:chExt cx="2649280" cy="1587660"/>
              </a:xfrm>
            </p:grpSpPr>
            <p:sp>
              <p:nvSpPr>
                <p:cNvPr id="2812" name="Google Shape;2812;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2" name="Google Shape;2832;p9"/>
              <p:cNvGrpSpPr/>
              <p:nvPr/>
            </p:nvGrpSpPr>
            <p:grpSpPr>
              <a:xfrm>
                <a:off x="6934600" y="3663268"/>
                <a:ext cx="1627295" cy="608831"/>
                <a:chOff x="2445982" y="1216407"/>
                <a:chExt cx="1389782" cy="519968"/>
              </a:xfrm>
            </p:grpSpPr>
            <p:sp>
              <p:nvSpPr>
                <p:cNvPr id="2833" name="Google Shape;2833;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46" name="Google Shape;2846;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47" name="Google Shape;2847;p9"/>
              <p:cNvGrpSpPr/>
              <p:nvPr/>
            </p:nvGrpSpPr>
            <p:grpSpPr>
              <a:xfrm>
                <a:off x="5687088" y="3626705"/>
                <a:ext cx="3810685" cy="1880070"/>
                <a:chOff x="1380553" y="1185181"/>
                <a:chExt cx="3254492" cy="1605662"/>
              </a:xfrm>
            </p:grpSpPr>
            <p:sp>
              <p:nvSpPr>
                <p:cNvPr id="2848" name="Google Shape;2848;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75" name="Google Shape;2875;p9"/>
                <p:cNvGrpSpPr/>
                <p:nvPr/>
              </p:nvGrpSpPr>
              <p:grpSpPr>
                <a:xfrm>
                  <a:off x="2145637" y="2189368"/>
                  <a:ext cx="1166414" cy="523100"/>
                  <a:chOff x="2145637" y="2189368"/>
                  <a:chExt cx="1166414" cy="523100"/>
                </a:xfrm>
              </p:grpSpPr>
              <p:sp>
                <p:nvSpPr>
                  <p:cNvPr id="2876" name="Google Shape;2876;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887" name="Google Shape;2887;p9"/>
            <p:cNvGrpSpPr/>
            <p:nvPr/>
          </p:nvGrpSpPr>
          <p:grpSpPr>
            <a:xfrm>
              <a:off x="6802217" y="3662270"/>
              <a:ext cx="4642922" cy="2487218"/>
              <a:chOff x="-1951296" y="3403209"/>
              <a:chExt cx="4642922" cy="2487218"/>
            </a:xfrm>
          </p:grpSpPr>
          <p:grpSp>
            <p:nvGrpSpPr>
              <p:cNvPr id="2888" name="Google Shape;2888;p9"/>
              <p:cNvGrpSpPr/>
              <p:nvPr/>
            </p:nvGrpSpPr>
            <p:grpSpPr>
              <a:xfrm flipH="1">
                <a:off x="-1138105" y="3443947"/>
                <a:ext cx="3102041" cy="1858991"/>
                <a:chOff x="1998987" y="1205534"/>
                <a:chExt cx="2649280" cy="1587660"/>
              </a:xfrm>
            </p:grpSpPr>
            <p:sp>
              <p:nvSpPr>
                <p:cNvPr id="2889" name="Google Shape;2889;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9" name="Google Shape;2909;p9"/>
              <p:cNvGrpSpPr/>
              <p:nvPr/>
            </p:nvGrpSpPr>
            <p:grpSpPr>
              <a:xfrm flipH="1">
                <a:off x="-186745" y="3456677"/>
                <a:ext cx="1627295" cy="608831"/>
                <a:chOff x="2445982" y="1216407"/>
                <a:chExt cx="1389782" cy="519968"/>
              </a:xfrm>
            </p:grpSpPr>
            <p:sp>
              <p:nvSpPr>
                <p:cNvPr id="2910" name="Google Shape;2910;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23" name="Google Shape;2923;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24" name="Google Shape;2924;p9"/>
              <p:cNvGrpSpPr/>
              <p:nvPr/>
            </p:nvGrpSpPr>
            <p:grpSpPr>
              <a:xfrm flipH="1">
                <a:off x="-1122624" y="3420115"/>
                <a:ext cx="3810685" cy="1880070"/>
                <a:chOff x="1380553" y="1185181"/>
                <a:chExt cx="3254492" cy="1605662"/>
              </a:xfrm>
            </p:grpSpPr>
            <p:sp>
              <p:nvSpPr>
                <p:cNvPr id="2925" name="Google Shape;2925;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52" name="Google Shape;2952;p9"/>
                <p:cNvGrpSpPr/>
                <p:nvPr/>
              </p:nvGrpSpPr>
              <p:grpSpPr>
                <a:xfrm>
                  <a:off x="2145637" y="2189368"/>
                  <a:ext cx="1166414" cy="523100"/>
                  <a:chOff x="2145637" y="2189368"/>
                  <a:chExt cx="1166414" cy="523100"/>
                </a:xfrm>
              </p:grpSpPr>
              <p:sp>
                <p:nvSpPr>
                  <p:cNvPr id="2953" name="Google Shape;2953;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964" name="Google Shape;2964;p9"/>
            <p:cNvGrpSpPr/>
            <p:nvPr/>
          </p:nvGrpSpPr>
          <p:grpSpPr>
            <a:xfrm>
              <a:off x="1110889" y="3862201"/>
              <a:ext cx="4074869" cy="2087363"/>
              <a:chOff x="4899775" y="1396775"/>
              <a:chExt cx="3731223" cy="1911329"/>
            </a:xfrm>
          </p:grpSpPr>
          <p:grpSp>
            <p:nvGrpSpPr>
              <p:cNvPr id="2965" name="Google Shape;2965;p9"/>
              <p:cNvGrpSpPr/>
              <p:nvPr/>
            </p:nvGrpSpPr>
            <p:grpSpPr>
              <a:xfrm>
                <a:off x="6597922" y="2714372"/>
                <a:ext cx="1091289" cy="319934"/>
                <a:chOff x="6597922" y="2714372"/>
                <a:chExt cx="1091289" cy="319934"/>
              </a:xfrm>
            </p:grpSpPr>
            <p:sp>
              <p:nvSpPr>
                <p:cNvPr id="2966" name="Google Shape;296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7" name="Google Shape;2977;p9"/>
              <p:cNvGrpSpPr/>
              <p:nvPr/>
            </p:nvGrpSpPr>
            <p:grpSpPr>
              <a:xfrm>
                <a:off x="5210215" y="1598241"/>
                <a:ext cx="703657" cy="335407"/>
                <a:chOff x="5210215" y="1598241"/>
                <a:chExt cx="703657" cy="335407"/>
              </a:xfrm>
            </p:grpSpPr>
            <p:sp>
              <p:nvSpPr>
                <p:cNvPr id="2978" name="Google Shape;297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6" name="Google Shape;2986;p9"/>
              <p:cNvGrpSpPr/>
              <p:nvPr/>
            </p:nvGrpSpPr>
            <p:grpSpPr>
              <a:xfrm>
                <a:off x="5916272" y="1407387"/>
                <a:ext cx="2020600" cy="684216"/>
                <a:chOff x="5916272" y="1407387"/>
                <a:chExt cx="2020600" cy="684216"/>
              </a:xfrm>
            </p:grpSpPr>
            <p:sp>
              <p:nvSpPr>
                <p:cNvPr id="2987" name="Google Shape;298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00" name="Google Shape;3000;p9"/>
              <p:cNvGrpSpPr/>
              <p:nvPr/>
            </p:nvGrpSpPr>
            <p:grpSpPr>
              <a:xfrm>
                <a:off x="8149562" y="2680022"/>
                <a:ext cx="392714" cy="128075"/>
                <a:chOff x="8149562" y="2680022"/>
                <a:chExt cx="392714" cy="128075"/>
              </a:xfrm>
            </p:grpSpPr>
            <p:sp>
              <p:nvSpPr>
                <p:cNvPr id="3001" name="Google Shape;300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04" name="Google Shape;3004;p9"/>
              <p:cNvGrpSpPr/>
              <p:nvPr/>
            </p:nvGrpSpPr>
            <p:grpSpPr>
              <a:xfrm>
                <a:off x="5464856" y="2240004"/>
                <a:ext cx="1646873" cy="417120"/>
                <a:chOff x="5464856" y="2240004"/>
                <a:chExt cx="1646873" cy="417120"/>
              </a:xfrm>
            </p:grpSpPr>
            <p:sp>
              <p:nvSpPr>
                <p:cNvPr id="3005" name="Google Shape;300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4" name="Google Shape;3024;p9"/>
              <p:cNvGrpSpPr/>
              <p:nvPr/>
            </p:nvGrpSpPr>
            <p:grpSpPr>
              <a:xfrm>
                <a:off x="4899775" y="1396775"/>
                <a:ext cx="3731223" cy="1911329"/>
                <a:chOff x="4899775" y="1396775"/>
                <a:chExt cx="3731223" cy="1911329"/>
              </a:xfrm>
            </p:grpSpPr>
            <p:sp>
              <p:nvSpPr>
                <p:cNvPr id="3025" name="Google Shape;302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094" name="Google Shape;3094;p9"/>
            <p:cNvGrpSpPr/>
            <p:nvPr/>
          </p:nvGrpSpPr>
          <p:grpSpPr>
            <a:xfrm flipH="1">
              <a:off x="4010478" y="3862191"/>
              <a:ext cx="4074869" cy="2087363"/>
              <a:chOff x="4899775" y="1396775"/>
              <a:chExt cx="3731223" cy="1911329"/>
            </a:xfrm>
          </p:grpSpPr>
          <p:grpSp>
            <p:nvGrpSpPr>
              <p:cNvPr id="3095" name="Google Shape;3095;p9"/>
              <p:cNvGrpSpPr/>
              <p:nvPr/>
            </p:nvGrpSpPr>
            <p:grpSpPr>
              <a:xfrm>
                <a:off x="6597922" y="2714372"/>
                <a:ext cx="1091289" cy="319934"/>
                <a:chOff x="6597922" y="2714372"/>
                <a:chExt cx="1091289" cy="319934"/>
              </a:xfrm>
            </p:grpSpPr>
            <p:sp>
              <p:nvSpPr>
                <p:cNvPr id="3096" name="Google Shape;309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07" name="Google Shape;3107;p9"/>
              <p:cNvGrpSpPr/>
              <p:nvPr/>
            </p:nvGrpSpPr>
            <p:grpSpPr>
              <a:xfrm>
                <a:off x="5210215" y="1598241"/>
                <a:ext cx="703657" cy="335407"/>
                <a:chOff x="5210215" y="1598241"/>
                <a:chExt cx="703657" cy="335407"/>
              </a:xfrm>
            </p:grpSpPr>
            <p:sp>
              <p:nvSpPr>
                <p:cNvPr id="3108" name="Google Shape;310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6" name="Google Shape;3116;p9"/>
              <p:cNvGrpSpPr/>
              <p:nvPr/>
            </p:nvGrpSpPr>
            <p:grpSpPr>
              <a:xfrm>
                <a:off x="5916272" y="1407387"/>
                <a:ext cx="2020600" cy="684216"/>
                <a:chOff x="5916272" y="1407387"/>
                <a:chExt cx="2020600" cy="684216"/>
              </a:xfrm>
            </p:grpSpPr>
            <p:sp>
              <p:nvSpPr>
                <p:cNvPr id="3117" name="Google Shape;311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0" name="Google Shape;3130;p9"/>
              <p:cNvGrpSpPr/>
              <p:nvPr/>
            </p:nvGrpSpPr>
            <p:grpSpPr>
              <a:xfrm>
                <a:off x="8149562" y="2680022"/>
                <a:ext cx="392714" cy="128075"/>
                <a:chOff x="8149562" y="2680022"/>
                <a:chExt cx="392714" cy="128075"/>
              </a:xfrm>
            </p:grpSpPr>
            <p:sp>
              <p:nvSpPr>
                <p:cNvPr id="3131" name="Google Shape;313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4" name="Google Shape;3134;p9"/>
              <p:cNvGrpSpPr/>
              <p:nvPr/>
            </p:nvGrpSpPr>
            <p:grpSpPr>
              <a:xfrm>
                <a:off x="5464856" y="2240004"/>
                <a:ext cx="1646873" cy="417120"/>
                <a:chOff x="5464856" y="2240004"/>
                <a:chExt cx="1646873" cy="417120"/>
              </a:xfrm>
            </p:grpSpPr>
            <p:sp>
              <p:nvSpPr>
                <p:cNvPr id="3135" name="Google Shape;313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4" name="Google Shape;3154;p9"/>
              <p:cNvGrpSpPr/>
              <p:nvPr/>
            </p:nvGrpSpPr>
            <p:grpSpPr>
              <a:xfrm>
                <a:off x="4899775" y="1396775"/>
                <a:ext cx="3731223" cy="1911329"/>
                <a:chOff x="4899775" y="1396775"/>
                <a:chExt cx="3731223" cy="1911329"/>
              </a:xfrm>
            </p:grpSpPr>
            <p:sp>
              <p:nvSpPr>
                <p:cNvPr id="3155" name="Google Shape;315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3224" name="Google Shape;3224;p9"/>
          <p:cNvSpPr txBox="1">
            <a:spLocks noGrp="1"/>
          </p:cNvSpPr>
          <p:nvPr>
            <p:ph type="title"/>
          </p:nvPr>
        </p:nvSpPr>
        <p:spPr>
          <a:xfrm>
            <a:off x="2988600" y="1432067"/>
            <a:ext cx="6214800" cy="11224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6000"/>
            </a:lvl1pPr>
            <a:lvl2pPr lvl="1" algn="ctr" rtl="0">
              <a:lnSpc>
                <a:spcPct val="115000"/>
              </a:lnSpc>
              <a:spcBef>
                <a:spcPts val="0"/>
              </a:spcBef>
              <a:spcAft>
                <a:spcPts val="0"/>
              </a:spcAft>
              <a:buSzPts val="3600"/>
              <a:buNone/>
              <a:defRPr sz="4800"/>
            </a:lvl2pPr>
            <a:lvl3pPr lvl="2" algn="ctr" rtl="0">
              <a:lnSpc>
                <a:spcPct val="115000"/>
              </a:lnSpc>
              <a:spcBef>
                <a:spcPts val="0"/>
              </a:spcBef>
              <a:spcAft>
                <a:spcPts val="0"/>
              </a:spcAft>
              <a:buSzPts val="3600"/>
              <a:buNone/>
              <a:defRPr sz="4800"/>
            </a:lvl3pPr>
            <a:lvl4pPr lvl="3" algn="ctr" rtl="0">
              <a:lnSpc>
                <a:spcPct val="115000"/>
              </a:lnSpc>
              <a:spcBef>
                <a:spcPts val="0"/>
              </a:spcBef>
              <a:spcAft>
                <a:spcPts val="0"/>
              </a:spcAft>
              <a:buSzPts val="3600"/>
              <a:buNone/>
              <a:defRPr sz="4800"/>
            </a:lvl4pPr>
            <a:lvl5pPr lvl="4" algn="ctr" rtl="0">
              <a:lnSpc>
                <a:spcPct val="115000"/>
              </a:lnSpc>
              <a:spcBef>
                <a:spcPts val="0"/>
              </a:spcBef>
              <a:spcAft>
                <a:spcPts val="0"/>
              </a:spcAft>
              <a:buSzPts val="3600"/>
              <a:buNone/>
              <a:defRPr sz="4800"/>
            </a:lvl5pPr>
            <a:lvl6pPr lvl="5" algn="ctr" rtl="0">
              <a:lnSpc>
                <a:spcPct val="115000"/>
              </a:lnSpc>
              <a:spcBef>
                <a:spcPts val="0"/>
              </a:spcBef>
              <a:spcAft>
                <a:spcPts val="0"/>
              </a:spcAft>
              <a:buSzPts val="3600"/>
              <a:buNone/>
              <a:defRPr sz="4800"/>
            </a:lvl6pPr>
            <a:lvl7pPr lvl="6" algn="ctr" rtl="0">
              <a:lnSpc>
                <a:spcPct val="115000"/>
              </a:lnSpc>
              <a:spcBef>
                <a:spcPts val="0"/>
              </a:spcBef>
              <a:spcAft>
                <a:spcPts val="0"/>
              </a:spcAft>
              <a:buSzPts val="3600"/>
              <a:buNone/>
              <a:defRPr sz="4800"/>
            </a:lvl7pPr>
            <a:lvl8pPr lvl="7" algn="ctr" rtl="0">
              <a:lnSpc>
                <a:spcPct val="115000"/>
              </a:lnSpc>
              <a:spcBef>
                <a:spcPts val="0"/>
              </a:spcBef>
              <a:spcAft>
                <a:spcPts val="0"/>
              </a:spcAft>
              <a:buSzPts val="3600"/>
              <a:buNone/>
              <a:defRPr sz="4800"/>
            </a:lvl8pPr>
            <a:lvl9pPr lvl="8" algn="ctr" rtl="0">
              <a:lnSpc>
                <a:spcPct val="115000"/>
              </a:lnSpc>
              <a:spcBef>
                <a:spcPts val="0"/>
              </a:spcBef>
              <a:spcAft>
                <a:spcPts val="0"/>
              </a:spcAft>
              <a:buSzPts val="3600"/>
              <a:buNone/>
              <a:defRPr sz="4800"/>
            </a:lvl9pPr>
          </a:lstStyle>
          <a:p>
            <a:endParaRPr/>
          </a:p>
        </p:txBody>
      </p:sp>
      <p:sp>
        <p:nvSpPr>
          <p:cNvPr id="3225" name="Google Shape;3225;p9"/>
          <p:cNvSpPr txBox="1">
            <a:spLocks noGrp="1"/>
          </p:cNvSpPr>
          <p:nvPr>
            <p:ph type="subTitle" idx="1"/>
          </p:nvPr>
        </p:nvSpPr>
        <p:spPr>
          <a:xfrm>
            <a:off x="2988733" y="2554467"/>
            <a:ext cx="6214800" cy="16816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2133">
                <a:solidFill>
                  <a:schemeClr val="dk1"/>
                </a:solidFill>
              </a:defRPr>
            </a:lvl1pPr>
            <a:lvl2pPr lvl="1" algn="ctr" rtl="0">
              <a:lnSpc>
                <a:spcPct val="115000"/>
              </a:lnSpc>
              <a:spcBef>
                <a:spcPts val="0"/>
              </a:spcBef>
              <a:spcAft>
                <a:spcPts val="0"/>
              </a:spcAft>
              <a:buSzPts val="1600"/>
              <a:buNone/>
              <a:defRPr sz="2133"/>
            </a:lvl2pPr>
            <a:lvl3pPr lvl="2" algn="ctr" rtl="0">
              <a:lnSpc>
                <a:spcPct val="115000"/>
              </a:lnSpc>
              <a:spcBef>
                <a:spcPts val="2133"/>
              </a:spcBef>
              <a:spcAft>
                <a:spcPts val="0"/>
              </a:spcAft>
              <a:buSzPts val="1600"/>
              <a:buNone/>
              <a:defRPr sz="2133"/>
            </a:lvl3pPr>
            <a:lvl4pPr lvl="3" algn="ctr" rtl="0">
              <a:lnSpc>
                <a:spcPct val="115000"/>
              </a:lnSpc>
              <a:spcBef>
                <a:spcPts val="2133"/>
              </a:spcBef>
              <a:spcAft>
                <a:spcPts val="0"/>
              </a:spcAft>
              <a:buSzPts val="1600"/>
              <a:buNone/>
              <a:defRPr sz="2133"/>
            </a:lvl4pPr>
            <a:lvl5pPr lvl="4" algn="ctr" rtl="0">
              <a:lnSpc>
                <a:spcPct val="115000"/>
              </a:lnSpc>
              <a:spcBef>
                <a:spcPts val="2133"/>
              </a:spcBef>
              <a:spcAft>
                <a:spcPts val="0"/>
              </a:spcAft>
              <a:buSzPts val="1600"/>
              <a:buNone/>
              <a:defRPr sz="2133"/>
            </a:lvl5pPr>
            <a:lvl6pPr lvl="5" algn="ctr" rtl="0">
              <a:lnSpc>
                <a:spcPct val="115000"/>
              </a:lnSpc>
              <a:spcBef>
                <a:spcPts val="2133"/>
              </a:spcBef>
              <a:spcAft>
                <a:spcPts val="0"/>
              </a:spcAft>
              <a:buSzPts val="1600"/>
              <a:buNone/>
              <a:defRPr sz="2133"/>
            </a:lvl6pPr>
            <a:lvl7pPr lvl="6" algn="ctr" rtl="0">
              <a:lnSpc>
                <a:spcPct val="115000"/>
              </a:lnSpc>
              <a:spcBef>
                <a:spcPts val="2133"/>
              </a:spcBef>
              <a:spcAft>
                <a:spcPts val="0"/>
              </a:spcAft>
              <a:buSzPts val="1600"/>
              <a:buNone/>
              <a:defRPr sz="2133"/>
            </a:lvl7pPr>
            <a:lvl8pPr lvl="7" algn="ctr" rtl="0">
              <a:lnSpc>
                <a:spcPct val="115000"/>
              </a:lnSpc>
              <a:spcBef>
                <a:spcPts val="2133"/>
              </a:spcBef>
              <a:spcAft>
                <a:spcPts val="0"/>
              </a:spcAft>
              <a:buSzPts val="1600"/>
              <a:buNone/>
              <a:defRPr sz="2133"/>
            </a:lvl8pPr>
            <a:lvl9pPr lvl="8" algn="ctr" rtl="0">
              <a:lnSpc>
                <a:spcPct val="115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35819242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26"/>
        <p:cNvGrpSpPr/>
        <p:nvPr/>
      </p:nvGrpSpPr>
      <p:grpSpPr>
        <a:xfrm>
          <a:off x="0" y="0"/>
          <a:ext cx="0" cy="0"/>
          <a:chOff x="0" y="0"/>
          <a:chExt cx="0" cy="0"/>
        </a:xfrm>
      </p:grpSpPr>
      <p:sp>
        <p:nvSpPr>
          <p:cNvPr id="3227" name="Google Shape;3227;p10"/>
          <p:cNvSpPr>
            <a:spLocks noGrp="1"/>
          </p:cNvSpPr>
          <p:nvPr>
            <p:ph type="pic" idx="2"/>
          </p:nvPr>
        </p:nvSpPr>
        <p:spPr>
          <a:xfrm>
            <a:off x="-67" y="0"/>
            <a:ext cx="12192000" cy="6858000"/>
          </a:xfrm>
          <a:prstGeom prst="rect">
            <a:avLst/>
          </a:prstGeom>
          <a:noFill/>
          <a:ln>
            <a:noFill/>
          </a:ln>
        </p:spPr>
      </p:sp>
      <p:sp>
        <p:nvSpPr>
          <p:cNvPr id="3228" name="Google Shape;3228;p10"/>
          <p:cNvSpPr txBox="1">
            <a:spLocks noGrp="1"/>
          </p:cNvSpPr>
          <p:nvPr>
            <p:ph type="title"/>
          </p:nvPr>
        </p:nvSpPr>
        <p:spPr>
          <a:xfrm>
            <a:off x="960000" y="719200"/>
            <a:ext cx="10272000" cy="9456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extLst>
      <p:ext uri="{BB962C8B-B14F-4D97-AF65-F5344CB8AC3E}">
        <p14:creationId xmlns:p14="http://schemas.microsoft.com/office/powerpoint/2010/main" val="198830121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229"/>
        <p:cNvGrpSpPr/>
        <p:nvPr/>
      </p:nvGrpSpPr>
      <p:grpSpPr>
        <a:xfrm>
          <a:off x="0" y="0"/>
          <a:ext cx="0" cy="0"/>
          <a:chOff x="0" y="0"/>
          <a:chExt cx="0" cy="0"/>
        </a:xfrm>
      </p:grpSpPr>
      <p:sp>
        <p:nvSpPr>
          <p:cNvPr id="3230" name="Google Shape;3230;p11"/>
          <p:cNvSpPr/>
          <p:nvPr/>
        </p:nvSpPr>
        <p:spPr>
          <a:xfrm>
            <a:off x="-917682" y="-43499"/>
            <a:ext cx="14027351" cy="6945004"/>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1" name="Google Shape;3231;p11"/>
          <p:cNvSpPr txBox="1">
            <a:spLocks noGrp="1"/>
          </p:cNvSpPr>
          <p:nvPr>
            <p:ph type="title" hasCustomPrompt="1"/>
          </p:nvPr>
        </p:nvSpPr>
        <p:spPr>
          <a:xfrm>
            <a:off x="3203200" y="1614067"/>
            <a:ext cx="5785600" cy="17476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8000"/>
            </a:lvl1pPr>
            <a:lvl2pPr lvl="1" algn="ctr">
              <a:lnSpc>
                <a:spcPct val="115000"/>
              </a:lnSpc>
              <a:spcBef>
                <a:spcPts val="0"/>
              </a:spcBef>
              <a:spcAft>
                <a:spcPts val="0"/>
              </a:spcAft>
              <a:buSzPts val="9600"/>
              <a:buNone/>
              <a:defRPr sz="12801"/>
            </a:lvl2pPr>
            <a:lvl3pPr lvl="2" algn="ctr">
              <a:lnSpc>
                <a:spcPct val="115000"/>
              </a:lnSpc>
              <a:spcBef>
                <a:spcPts val="0"/>
              </a:spcBef>
              <a:spcAft>
                <a:spcPts val="0"/>
              </a:spcAft>
              <a:buSzPts val="9600"/>
              <a:buNone/>
              <a:defRPr sz="12801"/>
            </a:lvl3pPr>
            <a:lvl4pPr lvl="3" algn="ctr">
              <a:lnSpc>
                <a:spcPct val="115000"/>
              </a:lnSpc>
              <a:spcBef>
                <a:spcPts val="0"/>
              </a:spcBef>
              <a:spcAft>
                <a:spcPts val="0"/>
              </a:spcAft>
              <a:buSzPts val="9600"/>
              <a:buNone/>
              <a:defRPr sz="12801"/>
            </a:lvl4pPr>
            <a:lvl5pPr lvl="4" algn="ctr">
              <a:lnSpc>
                <a:spcPct val="115000"/>
              </a:lnSpc>
              <a:spcBef>
                <a:spcPts val="0"/>
              </a:spcBef>
              <a:spcAft>
                <a:spcPts val="0"/>
              </a:spcAft>
              <a:buSzPts val="9600"/>
              <a:buNone/>
              <a:defRPr sz="12801"/>
            </a:lvl5pPr>
            <a:lvl6pPr lvl="5" algn="ctr">
              <a:lnSpc>
                <a:spcPct val="115000"/>
              </a:lnSpc>
              <a:spcBef>
                <a:spcPts val="0"/>
              </a:spcBef>
              <a:spcAft>
                <a:spcPts val="0"/>
              </a:spcAft>
              <a:buSzPts val="9600"/>
              <a:buNone/>
              <a:defRPr sz="12801"/>
            </a:lvl6pPr>
            <a:lvl7pPr lvl="6" algn="ctr">
              <a:lnSpc>
                <a:spcPct val="115000"/>
              </a:lnSpc>
              <a:spcBef>
                <a:spcPts val="0"/>
              </a:spcBef>
              <a:spcAft>
                <a:spcPts val="0"/>
              </a:spcAft>
              <a:buSzPts val="9600"/>
              <a:buNone/>
              <a:defRPr sz="12801"/>
            </a:lvl7pPr>
            <a:lvl8pPr lvl="7" algn="ctr">
              <a:lnSpc>
                <a:spcPct val="115000"/>
              </a:lnSpc>
              <a:spcBef>
                <a:spcPts val="0"/>
              </a:spcBef>
              <a:spcAft>
                <a:spcPts val="0"/>
              </a:spcAft>
              <a:buSzPts val="9600"/>
              <a:buNone/>
              <a:defRPr sz="12801"/>
            </a:lvl8pPr>
            <a:lvl9pPr lvl="8" algn="ctr">
              <a:lnSpc>
                <a:spcPct val="115000"/>
              </a:lnSpc>
              <a:spcBef>
                <a:spcPts val="0"/>
              </a:spcBef>
              <a:spcAft>
                <a:spcPts val="0"/>
              </a:spcAft>
              <a:buSzPts val="9600"/>
              <a:buNone/>
              <a:defRPr sz="12801"/>
            </a:lvl9pPr>
          </a:lstStyle>
          <a:p>
            <a:r>
              <a:t>xx%</a:t>
            </a:r>
          </a:p>
        </p:txBody>
      </p:sp>
      <p:sp>
        <p:nvSpPr>
          <p:cNvPr id="3232" name="Google Shape;3232;p11"/>
          <p:cNvSpPr txBox="1">
            <a:spLocks noGrp="1"/>
          </p:cNvSpPr>
          <p:nvPr>
            <p:ph type="subTitle" idx="1"/>
          </p:nvPr>
        </p:nvSpPr>
        <p:spPr>
          <a:xfrm>
            <a:off x="3203200" y="3361900"/>
            <a:ext cx="5785600" cy="5836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1600"/>
              <a:buNone/>
              <a:defRPr sz="2133"/>
            </a:lvl1pPr>
            <a:lvl2pPr lvl="1" algn="ctr" rtl="0">
              <a:lnSpc>
                <a:spcPct val="115000"/>
              </a:lnSpc>
              <a:spcBef>
                <a:spcPts val="0"/>
              </a:spcBef>
              <a:spcAft>
                <a:spcPts val="0"/>
              </a:spcAft>
              <a:buClr>
                <a:schemeClr val="accent5"/>
              </a:buClr>
              <a:buSzPts val="1600"/>
              <a:buNone/>
              <a:defRPr sz="2133">
                <a:solidFill>
                  <a:schemeClr val="accent5"/>
                </a:solidFill>
              </a:defRPr>
            </a:lvl2pPr>
            <a:lvl3pPr lvl="2" algn="ctr" rtl="0">
              <a:lnSpc>
                <a:spcPct val="115000"/>
              </a:lnSpc>
              <a:spcBef>
                <a:spcPts val="2133"/>
              </a:spcBef>
              <a:spcAft>
                <a:spcPts val="0"/>
              </a:spcAft>
              <a:buClr>
                <a:schemeClr val="accent5"/>
              </a:buClr>
              <a:buSzPts val="1600"/>
              <a:buNone/>
              <a:defRPr sz="2133">
                <a:solidFill>
                  <a:schemeClr val="accent5"/>
                </a:solidFill>
              </a:defRPr>
            </a:lvl3pPr>
            <a:lvl4pPr lvl="3" algn="ctr" rtl="0">
              <a:lnSpc>
                <a:spcPct val="115000"/>
              </a:lnSpc>
              <a:spcBef>
                <a:spcPts val="2133"/>
              </a:spcBef>
              <a:spcAft>
                <a:spcPts val="0"/>
              </a:spcAft>
              <a:buClr>
                <a:schemeClr val="accent5"/>
              </a:buClr>
              <a:buSzPts val="1600"/>
              <a:buNone/>
              <a:defRPr sz="2133">
                <a:solidFill>
                  <a:schemeClr val="accent5"/>
                </a:solidFill>
              </a:defRPr>
            </a:lvl4pPr>
            <a:lvl5pPr lvl="4" algn="ctr" rtl="0">
              <a:lnSpc>
                <a:spcPct val="115000"/>
              </a:lnSpc>
              <a:spcBef>
                <a:spcPts val="2133"/>
              </a:spcBef>
              <a:spcAft>
                <a:spcPts val="0"/>
              </a:spcAft>
              <a:buClr>
                <a:schemeClr val="accent5"/>
              </a:buClr>
              <a:buSzPts val="1600"/>
              <a:buNone/>
              <a:defRPr sz="2133">
                <a:solidFill>
                  <a:schemeClr val="accent5"/>
                </a:solidFill>
              </a:defRPr>
            </a:lvl5pPr>
            <a:lvl6pPr lvl="5" algn="ctr" rtl="0">
              <a:lnSpc>
                <a:spcPct val="115000"/>
              </a:lnSpc>
              <a:spcBef>
                <a:spcPts val="2133"/>
              </a:spcBef>
              <a:spcAft>
                <a:spcPts val="0"/>
              </a:spcAft>
              <a:buClr>
                <a:schemeClr val="accent5"/>
              </a:buClr>
              <a:buSzPts val="1600"/>
              <a:buNone/>
              <a:defRPr sz="2133">
                <a:solidFill>
                  <a:schemeClr val="accent5"/>
                </a:solidFill>
              </a:defRPr>
            </a:lvl6pPr>
            <a:lvl7pPr lvl="6" algn="ctr" rtl="0">
              <a:lnSpc>
                <a:spcPct val="115000"/>
              </a:lnSpc>
              <a:spcBef>
                <a:spcPts val="2133"/>
              </a:spcBef>
              <a:spcAft>
                <a:spcPts val="0"/>
              </a:spcAft>
              <a:buClr>
                <a:schemeClr val="accent5"/>
              </a:buClr>
              <a:buSzPts val="1600"/>
              <a:buNone/>
              <a:defRPr sz="2133">
                <a:solidFill>
                  <a:schemeClr val="accent5"/>
                </a:solidFill>
              </a:defRPr>
            </a:lvl7pPr>
            <a:lvl8pPr lvl="7" algn="ctr" rtl="0">
              <a:lnSpc>
                <a:spcPct val="115000"/>
              </a:lnSpc>
              <a:spcBef>
                <a:spcPts val="2133"/>
              </a:spcBef>
              <a:spcAft>
                <a:spcPts val="0"/>
              </a:spcAft>
              <a:buClr>
                <a:schemeClr val="accent5"/>
              </a:buClr>
              <a:buSzPts val="1600"/>
              <a:buNone/>
              <a:defRPr sz="2133">
                <a:solidFill>
                  <a:schemeClr val="accent5"/>
                </a:solidFill>
              </a:defRPr>
            </a:lvl8pPr>
            <a:lvl9pPr lvl="8" algn="ctr" rtl="0">
              <a:lnSpc>
                <a:spcPct val="115000"/>
              </a:lnSpc>
              <a:spcBef>
                <a:spcPts val="2133"/>
              </a:spcBef>
              <a:spcAft>
                <a:spcPts val="2133"/>
              </a:spcAft>
              <a:buClr>
                <a:schemeClr val="accent5"/>
              </a:buClr>
              <a:buSzPts val="1600"/>
              <a:buNone/>
              <a:defRPr sz="2133">
                <a:solidFill>
                  <a:schemeClr val="accent5"/>
                </a:solidFill>
              </a:defRPr>
            </a:lvl9pPr>
          </a:lstStyle>
          <a:p>
            <a:endParaRPr/>
          </a:p>
        </p:txBody>
      </p:sp>
      <p:grpSp>
        <p:nvGrpSpPr>
          <p:cNvPr id="3233" name="Google Shape;3233;p11"/>
          <p:cNvGrpSpPr/>
          <p:nvPr/>
        </p:nvGrpSpPr>
        <p:grpSpPr>
          <a:xfrm>
            <a:off x="-3783016" y="2477669"/>
            <a:ext cx="19088823" cy="5548040"/>
            <a:chOff x="-2837263" y="1858252"/>
            <a:chExt cx="14316617" cy="4161030"/>
          </a:xfrm>
        </p:grpSpPr>
        <p:sp>
          <p:nvSpPr>
            <p:cNvPr id="3234" name="Google Shape;3234;p11"/>
            <p:cNvSpPr/>
            <p:nvPr/>
          </p:nvSpPr>
          <p:spPr>
            <a:xfrm>
              <a:off x="-1399750" y="2826225"/>
              <a:ext cx="12278050" cy="3116100"/>
            </a:xfrm>
            <a:custGeom>
              <a:avLst/>
              <a:gdLst/>
              <a:ahLst/>
              <a:cxnLst/>
              <a:rect l="l" t="t" r="r" b="b"/>
              <a:pathLst>
                <a:path w="491122" h="124644" extrusionOk="0">
                  <a:moveTo>
                    <a:pt x="0" y="59131"/>
                  </a:moveTo>
                  <a:lnTo>
                    <a:pt x="41741" y="4055"/>
                  </a:lnTo>
                  <a:lnTo>
                    <a:pt x="64524" y="4415"/>
                  </a:lnTo>
                  <a:lnTo>
                    <a:pt x="94752" y="11468"/>
                  </a:lnTo>
                  <a:lnTo>
                    <a:pt x="105023" y="24364"/>
                  </a:lnTo>
                  <a:lnTo>
                    <a:pt x="113973" y="40324"/>
                  </a:lnTo>
                  <a:lnTo>
                    <a:pt x="138108" y="47977"/>
                  </a:lnTo>
                  <a:lnTo>
                    <a:pt x="164773" y="50560"/>
                  </a:lnTo>
                  <a:lnTo>
                    <a:pt x="184613" y="57984"/>
                  </a:lnTo>
                  <a:lnTo>
                    <a:pt x="216107" y="42679"/>
                  </a:lnTo>
                  <a:lnTo>
                    <a:pt x="242597" y="44739"/>
                  </a:lnTo>
                  <a:lnTo>
                    <a:pt x="263495" y="40030"/>
                  </a:lnTo>
                  <a:lnTo>
                    <a:pt x="290540" y="42361"/>
                  </a:lnTo>
                  <a:lnTo>
                    <a:pt x="306468" y="45916"/>
                  </a:lnTo>
                  <a:lnTo>
                    <a:pt x="315886" y="42384"/>
                  </a:lnTo>
                  <a:lnTo>
                    <a:pt x="329131" y="45033"/>
                  </a:lnTo>
                  <a:lnTo>
                    <a:pt x="351206" y="33849"/>
                  </a:lnTo>
                  <a:lnTo>
                    <a:pt x="366217" y="24724"/>
                  </a:lnTo>
                  <a:lnTo>
                    <a:pt x="383878" y="12656"/>
                  </a:lnTo>
                  <a:lnTo>
                    <a:pt x="395651" y="0"/>
                  </a:lnTo>
                  <a:lnTo>
                    <a:pt x="419198" y="1177"/>
                  </a:lnTo>
                  <a:lnTo>
                    <a:pt x="442037" y="9353"/>
                  </a:lnTo>
                  <a:lnTo>
                    <a:pt x="441326" y="38739"/>
                  </a:lnTo>
                  <a:lnTo>
                    <a:pt x="453525" y="44037"/>
                  </a:lnTo>
                  <a:lnTo>
                    <a:pt x="464890" y="45857"/>
                  </a:lnTo>
                  <a:lnTo>
                    <a:pt x="482905" y="54390"/>
                  </a:lnTo>
                  <a:lnTo>
                    <a:pt x="491122" y="99900"/>
                  </a:lnTo>
                  <a:lnTo>
                    <a:pt x="464258" y="119588"/>
                  </a:lnTo>
                  <a:lnTo>
                    <a:pt x="403579" y="123064"/>
                  </a:lnTo>
                  <a:lnTo>
                    <a:pt x="300867" y="118640"/>
                  </a:lnTo>
                  <a:lnTo>
                    <a:pt x="253462" y="124012"/>
                  </a:lnTo>
                  <a:lnTo>
                    <a:pt x="202264" y="124644"/>
                  </a:lnTo>
                  <a:lnTo>
                    <a:pt x="149170" y="122748"/>
                  </a:lnTo>
                  <a:lnTo>
                    <a:pt x="131156" y="118956"/>
                  </a:lnTo>
                  <a:lnTo>
                    <a:pt x="102396" y="115479"/>
                  </a:lnTo>
                  <a:lnTo>
                    <a:pt x="68264" y="119588"/>
                  </a:lnTo>
                  <a:lnTo>
                    <a:pt x="50566" y="119588"/>
                  </a:lnTo>
                  <a:lnTo>
                    <a:pt x="31604" y="112635"/>
                  </a:lnTo>
                  <a:lnTo>
                    <a:pt x="21807" y="102838"/>
                  </a:lnTo>
                  <a:close/>
                </a:path>
              </a:pathLst>
            </a:custGeom>
            <a:solidFill>
              <a:schemeClr val="accent2"/>
            </a:solidFill>
            <a:ln>
              <a:noFill/>
            </a:ln>
          </p:spPr>
        </p:sp>
        <p:grpSp>
          <p:nvGrpSpPr>
            <p:cNvPr id="3235" name="Google Shape;3235;p11"/>
            <p:cNvGrpSpPr/>
            <p:nvPr/>
          </p:nvGrpSpPr>
          <p:grpSpPr>
            <a:xfrm>
              <a:off x="-2837263" y="1858252"/>
              <a:ext cx="14316617" cy="4161030"/>
              <a:chOff x="-2837263" y="1858252"/>
              <a:chExt cx="14316617" cy="4161030"/>
            </a:xfrm>
          </p:grpSpPr>
          <p:grpSp>
            <p:nvGrpSpPr>
              <p:cNvPr id="3236" name="Google Shape;3236;p11"/>
              <p:cNvGrpSpPr/>
              <p:nvPr/>
            </p:nvGrpSpPr>
            <p:grpSpPr>
              <a:xfrm>
                <a:off x="259080" y="4253948"/>
                <a:ext cx="3518472" cy="819002"/>
                <a:chOff x="4795000" y="4018475"/>
                <a:chExt cx="3518472" cy="819002"/>
              </a:xfrm>
            </p:grpSpPr>
            <p:grpSp>
              <p:nvGrpSpPr>
                <p:cNvPr id="3237" name="Google Shape;3237;p11"/>
                <p:cNvGrpSpPr/>
                <p:nvPr/>
              </p:nvGrpSpPr>
              <p:grpSpPr>
                <a:xfrm>
                  <a:off x="5105440" y="4219941"/>
                  <a:ext cx="703657" cy="335407"/>
                  <a:chOff x="5210215" y="1598241"/>
                  <a:chExt cx="703657" cy="335407"/>
                </a:xfrm>
              </p:grpSpPr>
              <p:sp>
                <p:nvSpPr>
                  <p:cNvPr id="3238" name="Google Shape;3238;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6" name="Google Shape;3246;p11"/>
                <p:cNvGrpSpPr/>
                <p:nvPr/>
              </p:nvGrpSpPr>
              <p:grpSpPr>
                <a:xfrm>
                  <a:off x="5811497" y="4029087"/>
                  <a:ext cx="2020600" cy="684216"/>
                  <a:chOff x="5916272" y="1407387"/>
                  <a:chExt cx="2020600" cy="684216"/>
                </a:xfrm>
              </p:grpSpPr>
              <p:sp>
                <p:nvSpPr>
                  <p:cNvPr id="3247" name="Google Shape;3247;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60" name="Google Shape;3260;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85" name="Google Shape;3285;p11"/>
              <p:cNvGrpSpPr/>
              <p:nvPr/>
            </p:nvGrpSpPr>
            <p:grpSpPr>
              <a:xfrm rot="1440716">
                <a:off x="-2532123" y="2695241"/>
                <a:ext cx="4642614" cy="2487053"/>
                <a:chOff x="-1951296" y="3403209"/>
                <a:chExt cx="4642922" cy="2487218"/>
              </a:xfrm>
            </p:grpSpPr>
            <p:grpSp>
              <p:nvGrpSpPr>
                <p:cNvPr id="3286" name="Google Shape;3286;p11"/>
                <p:cNvGrpSpPr/>
                <p:nvPr/>
              </p:nvGrpSpPr>
              <p:grpSpPr>
                <a:xfrm flipH="1">
                  <a:off x="-1138105" y="3443947"/>
                  <a:ext cx="3102041" cy="1858991"/>
                  <a:chOff x="1998987" y="1205534"/>
                  <a:chExt cx="2649280" cy="1587660"/>
                </a:xfrm>
              </p:grpSpPr>
              <p:sp>
                <p:nvSpPr>
                  <p:cNvPr id="3287" name="Google Shape;3287;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7" name="Google Shape;3307;p11"/>
                <p:cNvGrpSpPr/>
                <p:nvPr/>
              </p:nvGrpSpPr>
              <p:grpSpPr>
                <a:xfrm flipH="1">
                  <a:off x="-186745" y="3456677"/>
                  <a:ext cx="1627295" cy="608831"/>
                  <a:chOff x="2445982" y="1216407"/>
                  <a:chExt cx="1389782" cy="519968"/>
                </a:xfrm>
              </p:grpSpPr>
              <p:sp>
                <p:nvSpPr>
                  <p:cNvPr id="3308" name="Google Shape;3308;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1" name="Google Shape;3321;p1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22" name="Google Shape;3322;p11"/>
                <p:cNvGrpSpPr/>
                <p:nvPr/>
              </p:nvGrpSpPr>
              <p:grpSpPr>
                <a:xfrm flipH="1">
                  <a:off x="-1122624" y="3420115"/>
                  <a:ext cx="3810685" cy="1880070"/>
                  <a:chOff x="1380553" y="1185181"/>
                  <a:chExt cx="3254492" cy="1605662"/>
                </a:xfrm>
              </p:grpSpPr>
              <p:sp>
                <p:nvSpPr>
                  <p:cNvPr id="3323" name="Google Shape;3323;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50" name="Google Shape;3350;p11"/>
                  <p:cNvGrpSpPr/>
                  <p:nvPr/>
                </p:nvGrpSpPr>
                <p:grpSpPr>
                  <a:xfrm>
                    <a:off x="2145637" y="2189368"/>
                    <a:ext cx="1166414" cy="523100"/>
                    <a:chOff x="2145637" y="2189368"/>
                    <a:chExt cx="1166414" cy="523100"/>
                  </a:xfrm>
                </p:grpSpPr>
                <p:sp>
                  <p:nvSpPr>
                    <p:cNvPr id="3351" name="Google Shape;3351;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3362" name="Google Shape;3362;p11"/>
              <p:cNvGrpSpPr/>
              <p:nvPr/>
            </p:nvGrpSpPr>
            <p:grpSpPr>
              <a:xfrm>
                <a:off x="4912429" y="4324509"/>
                <a:ext cx="3518472" cy="819002"/>
                <a:chOff x="4795000" y="4018475"/>
                <a:chExt cx="3518472" cy="819002"/>
              </a:xfrm>
            </p:grpSpPr>
            <p:grpSp>
              <p:nvGrpSpPr>
                <p:cNvPr id="3363" name="Google Shape;3363;p11"/>
                <p:cNvGrpSpPr/>
                <p:nvPr/>
              </p:nvGrpSpPr>
              <p:grpSpPr>
                <a:xfrm>
                  <a:off x="5105440" y="4219941"/>
                  <a:ext cx="703657" cy="335407"/>
                  <a:chOff x="5210215" y="1598241"/>
                  <a:chExt cx="703657" cy="335407"/>
                </a:xfrm>
              </p:grpSpPr>
              <p:sp>
                <p:nvSpPr>
                  <p:cNvPr id="3364" name="Google Shape;3364;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2" name="Google Shape;3372;p11"/>
                <p:cNvGrpSpPr/>
                <p:nvPr/>
              </p:nvGrpSpPr>
              <p:grpSpPr>
                <a:xfrm>
                  <a:off x="5811497" y="4029087"/>
                  <a:ext cx="2020600" cy="684216"/>
                  <a:chOff x="5916272" y="1407387"/>
                  <a:chExt cx="2020600" cy="684216"/>
                </a:xfrm>
              </p:grpSpPr>
              <p:sp>
                <p:nvSpPr>
                  <p:cNvPr id="3373" name="Google Shape;3373;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86" name="Google Shape;3386;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1" name="Google Shape;3411;p11"/>
              <p:cNvGrpSpPr/>
              <p:nvPr/>
            </p:nvGrpSpPr>
            <p:grpSpPr>
              <a:xfrm>
                <a:off x="1937942" y="4731118"/>
                <a:ext cx="3518472" cy="819002"/>
                <a:chOff x="4795000" y="4018475"/>
                <a:chExt cx="3518472" cy="819002"/>
              </a:xfrm>
            </p:grpSpPr>
            <p:grpSp>
              <p:nvGrpSpPr>
                <p:cNvPr id="3412" name="Google Shape;3412;p11"/>
                <p:cNvGrpSpPr/>
                <p:nvPr/>
              </p:nvGrpSpPr>
              <p:grpSpPr>
                <a:xfrm>
                  <a:off x="5105440" y="4219941"/>
                  <a:ext cx="703657" cy="335407"/>
                  <a:chOff x="5210215" y="1598241"/>
                  <a:chExt cx="703657" cy="335407"/>
                </a:xfrm>
              </p:grpSpPr>
              <p:sp>
                <p:nvSpPr>
                  <p:cNvPr id="3413" name="Google Shape;3413;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11"/>
                <p:cNvGrpSpPr/>
                <p:nvPr/>
              </p:nvGrpSpPr>
              <p:grpSpPr>
                <a:xfrm>
                  <a:off x="5811497" y="4029087"/>
                  <a:ext cx="2020600" cy="684216"/>
                  <a:chOff x="5916272" y="1407387"/>
                  <a:chExt cx="2020600" cy="684216"/>
                </a:xfrm>
              </p:grpSpPr>
              <p:sp>
                <p:nvSpPr>
                  <p:cNvPr id="3422" name="Google Shape;3422;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5" name="Google Shape;3435;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60" name="Google Shape;3460;p11"/>
              <p:cNvGrpSpPr/>
              <p:nvPr/>
            </p:nvGrpSpPr>
            <p:grpSpPr>
              <a:xfrm rot="-401405">
                <a:off x="6707316" y="2972346"/>
                <a:ext cx="4642965" cy="2487241"/>
                <a:chOff x="5683524" y="3609799"/>
                <a:chExt cx="4642922" cy="2487218"/>
              </a:xfrm>
            </p:grpSpPr>
            <p:grpSp>
              <p:nvGrpSpPr>
                <p:cNvPr id="3461" name="Google Shape;3461;p11"/>
                <p:cNvGrpSpPr/>
                <p:nvPr/>
              </p:nvGrpSpPr>
              <p:grpSpPr>
                <a:xfrm>
                  <a:off x="6411213" y="3650537"/>
                  <a:ext cx="3102041" cy="1858991"/>
                  <a:chOff x="1998987" y="1205534"/>
                  <a:chExt cx="2649280" cy="1587660"/>
                </a:xfrm>
              </p:grpSpPr>
              <p:sp>
                <p:nvSpPr>
                  <p:cNvPr id="3462" name="Google Shape;3462;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11"/>
                <p:cNvGrpSpPr/>
                <p:nvPr/>
              </p:nvGrpSpPr>
              <p:grpSpPr>
                <a:xfrm>
                  <a:off x="6934600" y="3663268"/>
                  <a:ext cx="1627295" cy="608831"/>
                  <a:chOff x="2445982" y="1216407"/>
                  <a:chExt cx="1389782" cy="519968"/>
                </a:xfrm>
              </p:grpSpPr>
              <p:sp>
                <p:nvSpPr>
                  <p:cNvPr id="3483" name="Google Shape;3483;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96" name="Google Shape;3496;p1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97" name="Google Shape;3497;p11"/>
                <p:cNvGrpSpPr/>
                <p:nvPr/>
              </p:nvGrpSpPr>
              <p:grpSpPr>
                <a:xfrm>
                  <a:off x="5687088" y="3626705"/>
                  <a:ext cx="3810685" cy="1880070"/>
                  <a:chOff x="1380553" y="1185181"/>
                  <a:chExt cx="3254492" cy="1605662"/>
                </a:xfrm>
              </p:grpSpPr>
              <p:sp>
                <p:nvSpPr>
                  <p:cNvPr id="3498" name="Google Shape;3498;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25" name="Google Shape;3525;p11"/>
                  <p:cNvGrpSpPr/>
                  <p:nvPr/>
                </p:nvGrpSpPr>
                <p:grpSpPr>
                  <a:xfrm>
                    <a:off x="2145637" y="2189368"/>
                    <a:ext cx="1166414" cy="523100"/>
                    <a:chOff x="2145637" y="2189368"/>
                    <a:chExt cx="1166414" cy="523100"/>
                  </a:xfrm>
                </p:grpSpPr>
                <p:sp>
                  <p:nvSpPr>
                    <p:cNvPr id="3526" name="Google Shape;3526;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3537" name="Google Shape;3537;p11"/>
              <p:cNvGrpSpPr/>
              <p:nvPr/>
            </p:nvGrpSpPr>
            <p:grpSpPr>
              <a:xfrm>
                <a:off x="3150817" y="3870748"/>
                <a:ext cx="3518472" cy="819002"/>
                <a:chOff x="4795000" y="4018475"/>
                <a:chExt cx="3518472" cy="819002"/>
              </a:xfrm>
            </p:grpSpPr>
            <p:grpSp>
              <p:nvGrpSpPr>
                <p:cNvPr id="3538" name="Google Shape;3538;p11"/>
                <p:cNvGrpSpPr/>
                <p:nvPr/>
              </p:nvGrpSpPr>
              <p:grpSpPr>
                <a:xfrm>
                  <a:off x="5105440" y="4219941"/>
                  <a:ext cx="703657" cy="335407"/>
                  <a:chOff x="5210215" y="1598241"/>
                  <a:chExt cx="703657" cy="335407"/>
                </a:xfrm>
              </p:grpSpPr>
              <p:sp>
                <p:nvSpPr>
                  <p:cNvPr id="3539" name="Google Shape;3539;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7" name="Google Shape;3547;p11"/>
                <p:cNvGrpSpPr/>
                <p:nvPr/>
              </p:nvGrpSpPr>
              <p:grpSpPr>
                <a:xfrm>
                  <a:off x="5811497" y="4029087"/>
                  <a:ext cx="2020600" cy="684216"/>
                  <a:chOff x="5916272" y="1407387"/>
                  <a:chExt cx="2020600" cy="684216"/>
                </a:xfrm>
              </p:grpSpPr>
              <p:sp>
                <p:nvSpPr>
                  <p:cNvPr id="3548" name="Google Shape;3548;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61" name="Google Shape;3561;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42827457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theme" Target="../theme/theme2.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theme" Target="../theme/theme3.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4.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5.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7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7.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21" Type="http://schemas.openxmlformats.org/officeDocument/2006/relationships/theme" Target="../theme/theme8.xml"/><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slideLayout" Target="../slideLayouts/slideLayout10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theme" Target="../theme/theme9.xml"/><Relationship Id="rId3" Type="http://schemas.openxmlformats.org/officeDocument/2006/relationships/slideLayout" Target="../slideLayouts/slideLayout112.xml"/><Relationship Id="rId21" Type="http://schemas.openxmlformats.org/officeDocument/2006/relationships/slideLayout" Target="../slideLayouts/slideLayout130.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E63B2627-4CA6-41D4-87BE-7AD89A038D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L"/>
          </a:p>
        </p:txBody>
      </p:sp>
      <p:sp>
        <p:nvSpPr>
          <p:cNvPr id="3" name="Marcador de texto 2">
            <a:extLst>
              <a:ext uri="{FF2B5EF4-FFF2-40B4-BE49-F238E27FC236}">
                <a16:creationId xmlns:a16="http://schemas.microsoft.com/office/drawing/2014/main" id="{B56EE497-4982-464B-AD70-67A18AB2304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a:extLst>
              <a:ext uri="{FF2B5EF4-FFF2-40B4-BE49-F238E27FC236}">
                <a16:creationId xmlns:a16="http://schemas.microsoft.com/office/drawing/2014/main" id="{A05339F9-6386-4A99-AA6E-EB53673BDF2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12A53E-6D62-4DB2-9DD8-2A370CE6DEAD}" type="datetimeFigureOut">
              <a:rPr lang="es-CL" smtClean="0"/>
              <a:t>08-03-2026</a:t>
            </a:fld>
            <a:endParaRPr lang="es-CL"/>
          </a:p>
        </p:txBody>
      </p:sp>
      <p:sp>
        <p:nvSpPr>
          <p:cNvPr id="5" name="Marcador de pie de página 4">
            <a:extLst>
              <a:ext uri="{FF2B5EF4-FFF2-40B4-BE49-F238E27FC236}">
                <a16:creationId xmlns:a16="http://schemas.microsoft.com/office/drawing/2014/main" id="{C91A669A-C08D-4190-A5BA-2FA17D990D3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L"/>
          </a:p>
        </p:txBody>
      </p:sp>
      <p:sp>
        <p:nvSpPr>
          <p:cNvPr id="6" name="Marcador de número de diapositiva 5">
            <a:extLst>
              <a:ext uri="{FF2B5EF4-FFF2-40B4-BE49-F238E27FC236}">
                <a16:creationId xmlns:a16="http://schemas.microsoft.com/office/drawing/2014/main" id="{5D1A0607-2E52-4F1A-85A3-8EAE7C2CDC9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D96A148-EB6D-42B2-B512-D8CA74F0A342}" type="slidenum">
              <a:rPr lang="es-CL" smtClean="0"/>
              <a:t>‹Nº›</a:t>
            </a:fld>
            <a:endParaRPr lang="es-CL"/>
          </a:p>
        </p:txBody>
      </p:sp>
    </p:spTree>
    <p:extLst>
      <p:ext uri="{BB962C8B-B14F-4D97-AF65-F5344CB8AC3E}">
        <p14:creationId xmlns:p14="http://schemas.microsoft.com/office/powerpoint/2010/main" val="24732332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7636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Itim"/>
              <a:buNone/>
              <a:defRPr sz="3000" b="1">
                <a:solidFill>
                  <a:schemeClr val="dk1"/>
                </a:solidFill>
                <a:latin typeface="Itim"/>
                <a:ea typeface="Itim"/>
                <a:cs typeface="Itim"/>
                <a:sym typeface="Itim"/>
              </a:defRPr>
            </a:lvl1pPr>
            <a:lvl2pPr lvl="1">
              <a:spcBef>
                <a:spcPts val="0"/>
              </a:spcBef>
              <a:spcAft>
                <a:spcPts val="0"/>
              </a:spcAft>
              <a:buClr>
                <a:schemeClr val="dk1"/>
              </a:buClr>
              <a:buSzPts val="2800"/>
              <a:buFont typeface="Itim"/>
              <a:buNone/>
              <a:defRPr sz="2800" b="1">
                <a:solidFill>
                  <a:schemeClr val="dk1"/>
                </a:solidFill>
                <a:latin typeface="Itim"/>
                <a:ea typeface="Itim"/>
                <a:cs typeface="Itim"/>
                <a:sym typeface="Itim"/>
              </a:defRPr>
            </a:lvl2pPr>
            <a:lvl3pPr lvl="2">
              <a:spcBef>
                <a:spcPts val="0"/>
              </a:spcBef>
              <a:spcAft>
                <a:spcPts val="0"/>
              </a:spcAft>
              <a:buClr>
                <a:schemeClr val="dk1"/>
              </a:buClr>
              <a:buSzPts val="2800"/>
              <a:buFont typeface="Itim"/>
              <a:buNone/>
              <a:defRPr sz="2800" b="1">
                <a:solidFill>
                  <a:schemeClr val="dk1"/>
                </a:solidFill>
                <a:latin typeface="Itim"/>
                <a:ea typeface="Itim"/>
                <a:cs typeface="Itim"/>
                <a:sym typeface="Itim"/>
              </a:defRPr>
            </a:lvl3pPr>
            <a:lvl4pPr lvl="3">
              <a:spcBef>
                <a:spcPts val="0"/>
              </a:spcBef>
              <a:spcAft>
                <a:spcPts val="0"/>
              </a:spcAft>
              <a:buClr>
                <a:schemeClr val="dk1"/>
              </a:buClr>
              <a:buSzPts val="2800"/>
              <a:buFont typeface="Itim"/>
              <a:buNone/>
              <a:defRPr sz="2800" b="1">
                <a:solidFill>
                  <a:schemeClr val="dk1"/>
                </a:solidFill>
                <a:latin typeface="Itim"/>
                <a:ea typeface="Itim"/>
                <a:cs typeface="Itim"/>
                <a:sym typeface="Itim"/>
              </a:defRPr>
            </a:lvl4pPr>
            <a:lvl5pPr lvl="4">
              <a:spcBef>
                <a:spcPts val="0"/>
              </a:spcBef>
              <a:spcAft>
                <a:spcPts val="0"/>
              </a:spcAft>
              <a:buClr>
                <a:schemeClr val="dk1"/>
              </a:buClr>
              <a:buSzPts val="2800"/>
              <a:buFont typeface="Itim"/>
              <a:buNone/>
              <a:defRPr sz="2800" b="1">
                <a:solidFill>
                  <a:schemeClr val="dk1"/>
                </a:solidFill>
                <a:latin typeface="Itim"/>
                <a:ea typeface="Itim"/>
                <a:cs typeface="Itim"/>
                <a:sym typeface="Itim"/>
              </a:defRPr>
            </a:lvl5pPr>
            <a:lvl6pPr lvl="5">
              <a:spcBef>
                <a:spcPts val="0"/>
              </a:spcBef>
              <a:spcAft>
                <a:spcPts val="0"/>
              </a:spcAft>
              <a:buClr>
                <a:schemeClr val="dk1"/>
              </a:buClr>
              <a:buSzPts val="2800"/>
              <a:buFont typeface="Itim"/>
              <a:buNone/>
              <a:defRPr sz="2800" b="1">
                <a:solidFill>
                  <a:schemeClr val="dk1"/>
                </a:solidFill>
                <a:latin typeface="Itim"/>
                <a:ea typeface="Itim"/>
                <a:cs typeface="Itim"/>
                <a:sym typeface="Itim"/>
              </a:defRPr>
            </a:lvl6pPr>
            <a:lvl7pPr lvl="6">
              <a:spcBef>
                <a:spcPts val="0"/>
              </a:spcBef>
              <a:spcAft>
                <a:spcPts val="0"/>
              </a:spcAft>
              <a:buClr>
                <a:schemeClr val="dk1"/>
              </a:buClr>
              <a:buSzPts val="2800"/>
              <a:buFont typeface="Itim"/>
              <a:buNone/>
              <a:defRPr sz="2800" b="1">
                <a:solidFill>
                  <a:schemeClr val="dk1"/>
                </a:solidFill>
                <a:latin typeface="Itim"/>
                <a:ea typeface="Itim"/>
                <a:cs typeface="Itim"/>
                <a:sym typeface="Itim"/>
              </a:defRPr>
            </a:lvl7pPr>
            <a:lvl8pPr lvl="7">
              <a:spcBef>
                <a:spcPts val="0"/>
              </a:spcBef>
              <a:spcAft>
                <a:spcPts val="0"/>
              </a:spcAft>
              <a:buClr>
                <a:schemeClr val="dk1"/>
              </a:buClr>
              <a:buSzPts val="2800"/>
              <a:buFont typeface="Itim"/>
              <a:buNone/>
              <a:defRPr sz="2800" b="1">
                <a:solidFill>
                  <a:schemeClr val="dk1"/>
                </a:solidFill>
                <a:latin typeface="Itim"/>
                <a:ea typeface="Itim"/>
                <a:cs typeface="Itim"/>
                <a:sym typeface="Itim"/>
              </a:defRPr>
            </a:lvl8pPr>
            <a:lvl9pPr lvl="8">
              <a:spcBef>
                <a:spcPts val="0"/>
              </a:spcBef>
              <a:spcAft>
                <a:spcPts val="0"/>
              </a:spcAft>
              <a:buClr>
                <a:schemeClr val="dk1"/>
              </a:buClr>
              <a:buSzPts val="2800"/>
              <a:buFont typeface="Itim"/>
              <a:buNone/>
              <a:defRPr sz="2800" b="1">
                <a:solidFill>
                  <a:schemeClr val="dk1"/>
                </a:solidFill>
                <a:latin typeface="Itim"/>
                <a:ea typeface="Itim"/>
                <a:cs typeface="Itim"/>
                <a:sym typeface="Itim"/>
              </a:defRPr>
            </a:lvl9pPr>
          </a:lstStyle>
          <a:p>
            <a:endParaRPr/>
          </a:p>
        </p:txBody>
      </p:sp>
      <p:sp>
        <p:nvSpPr>
          <p:cNvPr id="7" name="Google Shape;7;p1"/>
          <p:cNvSpPr txBox="1">
            <a:spLocks noGrp="1"/>
          </p:cNvSpPr>
          <p:nvPr>
            <p:ph type="body" idx="1"/>
          </p:nvPr>
        </p:nvSpPr>
        <p:spPr>
          <a:xfrm>
            <a:off x="960000" y="1582800"/>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2"/>
              </a:buClr>
              <a:buSzPts val="1600"/>
              <a:buFont typeface="Muli"/>
              <a:buChar char="●"/>
              <a:defRPr sz="1600">
                <a:solidFill>
                  <a:schemeClr val="dk2"/>
                </a:solidFill>
                <a:latin typeface="Muli"/>
                <a:ea typeface="Muli"/>
                <a:cs typeface="Muli"/>
                <a:sym typeface="Muli"/>
              </a:defRPr>
            </a:lvl1pPr>
            <a:lvl2pPr marL="914400" lvl="1"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2pPr>
            <a:lvl3pPr marL="1371600" lvl="2"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3pPr>
            <a:lvl4pPr marL="1828800" lvl="3"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4pPr>
            <a:lvl5pPr marL="2286000" lvl="4"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5pPr>
            <a:lvl6pPr marL="2743200" lvl="5"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6pPr>
            <a:lvl7pPr marL="3200400" lvl="6"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7pPr>
            <a:lvl8pPr marL="3657600" lvl="7"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8pPr>
            <a:lvl9pPr marL="4114800" lvl="8" indent="-330200">
              <a:lnSpc>
                <a:spcPct val="115000"/>
              </a:lnSpc>
              <a:spcBef>
                <a:spcPts val="1600"/>
              </a:spcBef>
              <a:spcAft>
                <a:spcPts val="1600"/>
              </a:spcAft>
              <a:buClr>
                <a:schemeClr val="dk2"/>
              </a:buClr>
              <a:buSzPts val="1600"/>
              <a:buFont typeface="Muli"/>
              <a:buChar char="■"/>
              <a:defRPr sz="1600">
                <a:solidFill>
                  <a:schemeClr val="dk2"/>
                </a:solidFill>
                <a:latin typeface="Muli"/>
                <a:ea typeface="Muli"/>
                <a:cs typeface="Muli"/>
                <a:sym typeface="Muli"/>
              </a:defRPr>
            </a:lvl9pPr>
          </a:lstStyle>
          <a:p>
            <a:endParaRPr/>
          </a:p>
        </p:txBody>
      </p:sp>
    </p:spTree>
    <p:extLst>
      <p:ext uri="{BB962C8B-B14F-4D97-AF65-F5344CB8AC3E}">
        <p14:creationId xmlns:p14="http://schemas.microsoft.com/office/powerpoint/2010/main" val="572812484"/>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SzPts val="2800"/>
              <a:buFont typeface="Permanent Marker"/>
              <a:buNone/>
              <a:defRPr sz="2800">
                <a:latin typeface="Permanent Marker"/>
                <a:ea typeface="Permanent Marker"/>
                <a:cs typeface="Permanent Marker"/>
                <a:sym typeface="Permanent Marker"/>
              </a:defRPr>
            </a:lvl1pPr>
            <a:lvl2pPr lvl="1">
              <a:spcBef>
                <a:spcPts val="0"/>
              </a:spcBef>
              <a:spcAft>
                <a:spcPts val="0"/>
              </a:spcAft>
              <a:buSzPts val="2800"/>
              <a:buNone/>
              <a:defRPr sz="2800"/>
            </a:lvl2pPr>
            <a:lvl3pPr lvl="2">
              <a:spcBef>
                <a:spcPts val="0"/>
              </a:spcBef>
              <a:spcAft>
                <a:spcPts val="0"/>
              </a:spcAft>
              <a:buSzPts val="2800"/>
              <a:buNone/>
              <a:defRPr sz="2800"/>
            </a:lvl3pPr>
            <a:lvl4pPr lvl="3">
              <a:spcBef>
                <a:spcPts val="0"/>
              </a:spcBef>
              <a:spcAft>
                <a:spcPts val="0"/>
              </a:spcAft>
              <a:buSzPts val="2800"/>
              <a:buNone/>
              <a:defRPr sz="2800"/>
            </a:lvl4pPr>
            <a:lvl5pPr lvl="4">
              <a:spcBef>
                <a:spcPts val="0"/>
              </a:spcBef>
              <a:spcAft>
                <a:spcPts val="0"/>
              </a:spcAft>
              <a:buSzPts val="2800"/>
              <a:buNone/>
              <a:defRPr sz="2800"/>
            </a:lvl5pPr>
            <a:lvl6pPr lvl="5">
              <a:spcBef>
                <a:spcPts val="0"/>
              </a:spcBef>
              <a:spcAft>
                <a:spcPts val="0"/>
              </a:spcAft>
              <a:buSzPts val="2800"/>
              <a:buNone/>
              <a:defRPr sz="2800"/>
            </a:lvl6pPr>
            <a:lvl7pPr lvl="6">
              <a:spcBef>
                <a:spcPts val="0"/>
              </a:spcBef>
              <a:spcAft>
                <a:spcPts val="0"/>
              </a:spcAft>
              <a:buSzPts val="2800"/>
              <a:buNone/>
              <a:defRPr sz="2800"/>
            </a:lvl7pPr>
            <a:lvl8pPr lvl="7">
              <a:spcBef>
                <a:spcPts val="0"/>
              </a:spcBef>
              <a:spcAft>
                <a:spcPts val="0"/>
              </a:spcAft>
              <a:buSzPts val="2800"/>
              <a:buNone/>
              <a:defRPr sz="2800"/>
            </a:lvl8pPr>
            <a:lvl9pPr lvl="8">
              <a:spcBef>
                <a:spcPts val="0"/>
              </a:spcBef>
              <a:spcAft>
                <a:spcPts val="0"/>
              </a:spcAft>
              <a:buSzPts val="2800"/>
              <a:buNone/>
              <a:defRPr sz="2800"/>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3800742149"/>
      </p:ext>
    </p:extLst>
  </p:cSld>
  <p:clrMap bg1="lt1" tx1="dk1" bg2="dk2" tx2="lt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 id="2147483741" r:id="rId12"/>
    <p:sldLayoutId id="2147483742" r:id="rId13"/>
    <p:sldLayoutId id="2147483743" r:id="rId14"/>
    <p:sldLayoutId id="2147483744" r:id="rId15"/>
    <p:sldLayoutId id="2147483745" r:id="rId16"/>
    <p:sldLayoutId id="2147483746" r:id="rId17"/>
    <p:sldLayoutId id="2147483747" r:id="rId18"/>
    <p:sldLayoutId id="214748374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L"/>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CL"/>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58BD861-AB56-426B-94D6-027AA3CD268E}" type="datetimeFigureOut">
              <a:rPr lang="es-CL" smtClean="0"/>
              <a:t>08-03-2026</a:t>
            </a:fld>
            <a:endParaRPr lang="es-CL"/>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L"/>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A19AFAA-7AFF-4EAB-BDA3-3277CA416F0A}" type="slidenum">
              <a:rPr lang="es-CL" smtClean="0"/>
              <a:t>‹Nº›</a:t>
            </a:fld>
            <a:endParaRPr lang="es-CL"/>
          </a:p>
        </p:txBody>
      </p:sp>
    </p:spTree>
    <p:extLst>
      <p:ext uri="{BB962C8B-B14F-4D97-AF65-F5344CB8AC3E}">
        <p14:creationId xmlns:p14="http://schemas.microsoft.com/office/powerpoint/2010/main" val="651601897"/>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3/8/2026</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‹Nº›</a:t>
            </a:fld>
            <a:endParaRPr lang="en-US"/>
          </a:p>
        </p:txBody>
      </p:sp>
    </p:spTree>
    <p:extLst>
      <p:ext uri="{BB962C8B-B14F-4D97-AF65-F5344CB8AC3E}">
        <p14:creationId xmlns:p14="http://schemas.microsoft.com/office/powerpoint/2010/main" val="2994588574"/>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654474509"/>
      </p:ext>
    </p:extLst>
  </p:cSld>
  <p:clrMap bg1="lt1" tx1="dk1" bg2="dk2" tx2="lt2" accent1="accent1" accent2="accent2" accent3="accent3" accent4="accent4" accent5="accent5" accent6="accent6" hlink="hlink" folHlink="folHlink"/>
  <p:sldLayoutIdLst>
    <p:sldLayoutId id="214748386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621367" y="1337567"/>
            <a:ext cx="8949200" cy="830800"/>
          </a:xfrm>
          <a:prstGeom prst="rect">
            <a:avLst/>
          </a:prstGeom>
          <a:noFill/>
          <a:ln>
            <a:noFill/>
          </a:ln>
        </p:spPr>
        <p:txBody>
          <a:bodyPr spcFirstLastPara="1" wrap="square" lIns="0" tIns="0" rIns="0" bIns="0" anchor="b" anchorCtr="0">
            <a:noAutofit/>
          </a:bodyPr>
          <a:lstStyle>
            <a:lvl1pPr lvl="0">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1pPr>
            <a:lvl2pPr lvl="1">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2pPr>
            <a:lvl3pPr lvl="2">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3pPr>
            <a:lvl4pPr lvl="3">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4pPr>
            <a:lvl5pPr lvl="4">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5pPr>
            <a:lvl6pPr lvl="5">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6pPr>
            <a:lvl7pPr lvl="6">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7pPr>
            <a:lvl8pPr lvl="7">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8pPr>
            <a:lvl9pPr lvl="8">
              <a:spcBef>
                <a:spcPts val="0"/>
              </a:spcBef>
              <a:spcAft>
                <a:spcPts val="0"/>
              </a:spcAft>
              <a:buClr>
                <a:schemeClr val="dk1"/>
              </a:buClr>
              <a:buSzPts val="4200"/>
              <a:buFont typeface="Raleway Thin"/>
              <a:buNone/>
              <a:defRPr sz="4200">
                <a:solidFill>
                  <a:schemeClr val="dk1"/>
                </a:solidFill>
                <a:latin typeface="Raleway Thin"/>
                <a:ea typeface="Raleway Thin"/>
                <a:cs typeface="Raleway Thin"/>
                <a:sym typeface="Raleway Thin"/>
              </a:defRPr>
            </a:lvl9pPr>
          </a:lstStyle>
          <a:p>
            <a:endParaRPr/>
          </a:p>
        </p:txBody>
      </p:sp>
      <p:sp>
        <p:nvSpPr>
          <p:cNvPr id="7" name="Google Shape;7;p1"/>
          <p:cNvSpPr txBox="1">
            <a:spLocks noGrp="1"/>
          </p:cNvSpPr>
          <p:nvPr>
            <p:ph type="body" idx="1"/>
          </p:nvPr>
        </p:nvSpPr>
        <p:spPr>
          <a:xfrm>
            <a:off x="1621367" y="2484168"/>
            <a:ext cx="8949200" cy="3325600"/>
          </a:xfrm>
          <a:prstGeom prst="rect">
            <a:avLst/>
          </a:prstGeom>
          <a:noFill/>
          <a:ln>
            <a:noFill/>
          </a:ln>
        </p:spPr>
        <p:txBody>
          <a:bodyPr spcFirstLastPara="1" wrap="square" lIns="0" tIns="0" rIns="0" bIns="0" anchor="t" anchorCtr="0">
            <a:noAutofit/>
          </a:bodyPr>
          <a:lstStyle>
            <a:lvl1pPr marL="457200" lvl="0" indent="-342900">
              <a:spcBef>
                <a:spcPts val="600"/>
              </a:spcBef>
              <a:spcAft>
                <a:spcPts val="0"/>
              </a:spcAft>
              <a:buClr>
                <a:schemeClr val="lt1"/>
              </a:buClr>
              <a:buSzPts val="1800"/>
              <a:buFont typeface="Work Sans Regular"/>
              <a:buChar char="✘"/>
              <a:defRPr sz="2400">
                <a:solidFill>
                  <a:schemeClr val="dk1"/>
                </a:solidFill>
                <a:latin typeface="Work Sans Regular"/>
                <a:ea typeface="Work Sans Regular"/>
                <a:cs typeface="Work Sans Regular"/>
                <a:sym typeface="Work Sans Regular"/>
              </a:defRPr>
            </a:lvl1pPr>
            <a:lvl2pPr marL="914400" lvl="1" indent="-342900">
              <a:spcBef>
                <a:spcPts val="0"/>
              </a:spcBef>
              <a:spcAft>
                <a:spcPts val="0"/>
              </a:spcAft>
              <a:buClr>
                <a:schemeClr val="lt1"/>
              </a:buClr>
              <a:buSzPts val="1800"/>
              <a:buFont typeface="Work Sans Regular"/>
              <a:buChar char="✗"/>
              <a:defRPr sz="2400">
                <a:solidFill>
                  <a:schemeClr val="dk1"/>
                </a:solidFill>
                <a:latin typeface="Work Sans Regular"/>
                <a:ea typeface="Work Sans Regular"/>
                <a:cs typeface="Work Sans Regular"/>
                <a:sym typeface="Work Sans Regular"/>
              </a:defRPr>
            </a:lvl2pPr>
            <a:lvl3pPr marL="1371600" lvl="2"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3pPr>
            <a:lvl4pPr marL="1828800" lvl="3"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4pPr>
            <a:lvl5pPr marL="2286000" lvl="4"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5pPr>
            <a:lvl6pPr marL="2743200" lvl="5"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6pPr>
            <a:lvl7pPr marL="3200400" lvl="6"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7pPr>
            <a:lvl8pPr marL="3657600" lvl="7"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8pPr>
            <a:lvl9pPr marL="4114800" lvl="8" indent="-381000">
              <a:spcBef>
                <a:spcPts val="0"/>
              </a:spcBef>
              <a:spcAft>
                <a:spcPts val="0"/>
              </a:spcAft>
              <a:buClr>
                <a:schemeClr val="dk1"/>
              </a:buClr>
              <a:buSzPts val="2400"/>
              <a:buFont typeface="Work Sans Regular"/>
              <a:buChar char="■"/>
              <a:defRPr sz="2400">
                <a:solidFill>
                  <a:schemeClr val="dk1"/>
                </a:solidFill>
                <a:latin typeface="Work Sans Regular"/>
                <a:ea typeface="Work Sans Regular"/>
                <a:cs typeface="Work Sans Regular"/>
                <a:sym typeface="Work Sans Regular"/>
              </a:defRPr>
            </a:lvl9pPr>
          </a:lstStyle>
          <a:p>
            <a:endParaRPr/>
          </a:p>
        </p:txBody>
      </p:sp>
      <p:sp>
        <p:nvSpPr>
          <p:cNvPr id="8" name="Google Shape;8;p1"/>
          <p:cNvSpPr txBox="1">
            <a:spLocks noGrp="1"/>
          </p:cNvSpPr>
          <p:nvPr>
            <p:ph type="sldNum" idx="12"/>
          </p:nvPr>
        </p:nvSpPr>
        <p:spPr>
          <a:xfrm>
            <a:off x="11307445" y="6333135"/>
            <a:ext cx="731600" cy="524800"/>
          </a:xfrm>
          <a:prstGeom prst="rect">
            <a:avLst/>
          </a:prstGeom>
          <a:noFill/>
          <a:ln>
            <a:noFill/>
          </a:ln>
        </p:spPr>
        <p:txBody>
          <a:bodyPr spcFirstLastPara="1" wrap="square" lIns="0" tIns="0" rIns="0" bIns="0" anchor="ctr" anchorCtr="0">
            <a:noAutofit/>
          </a:bodyPr>
          <a:lstStyle>
            <a:lvl1pPr lvl="0" algn="r">
              <a:buNone/>
              <a:defRPr sz="1733">
                <a:solidFill>
                  <a:schemeClr val="dk1"/>
                </a:solidFill>
                <a:latin typeface="Work Sans Regular"/>
                <a:ea typeface="Work Sans Regular"/>
                <a:cs typeface="Work Sans Regular"/>
                <a:sym typeface="Work Sans Regular"/>
              </a:defRPr>
            </a:lvl1pPr>
            <a:lvl2pPr lvl="1" algn="r">
              <a:buNone/>
              <a:defRPr sz="1733">
                <a:solidFill>
                  <a:schemeClr val="dk1"/>
                </a:solidFill>
                <a:latin typeface="Work Sans Regular"/>
                <a:ea typeface="Work Sans Regular"/>
                <a:cs typeface="Work Sans Regular"/>
                <a:sym typeface="Work Sans Regular"/>
              </a:defRPr>
            </a:lvl2pPr>
            <a:lvl3pPr lvl="2" algn="r">
              <a:buNone/>
              <a:defRPr sz="1733">
                <a:solidFill>
                  <a:schemeClr val="dk1"/>
                </a:solidFill>
                <a:latin typeface="Work Sans Regular"/>
                <a:ea typeface="Work Sans Regular"/>
                <a:cs typeface="Work Sans Regular"/>
                <a:sym typeface="Work Sans Regular"/>
              </a:defRPr>
            </a:lvl3pPr>
            <a:lvl4pPr lvl="3" algn="r">
              <a:buNone/>
              <a:defRPr sz="1733">
                <a:solidFill>
                  <a:schemeClr val="dk1"/>
                </a:solidFill>
                <a:latin typeface="Work Sans Regular"/>
                <a:ea typeface="Work Sans Regular"/>
                <a:cs typeface="Work Sans Regular"/>
                <a:sym typeface="Work Sans Regular"/>
              </a:defRPr>
            </a:lvl4pPr>
            <a:lvl5pPr lvl="4" algn="r">
              <a:buNone/>
              <a:defRPr sz="1733">
                <a:solidFill>
                  <a:schemeClr val="dk1"/>
                </a:solidFill>
                <a:latin typeface="Work Sans Regular"/>
                <a:ea typeface="Work Sans Regular"/>
                <a:cs typeface="Work Sans Regular"/>
                <a:sym typeface="Work Sans Regular"/>
              </a:defRPr>
            </a:lvl5pPr>
            <a:lvl6pPr lvl="5" algn="r">
              <a:buNone/>
              <a:defRPr sz="1733">
                <a:solidFill>
                  <a:schemeClr val="dk1"/>
                </a:solidFill>
                <a:latin typeface="Work Sans Regular"/>
                <a:ea typeface="Work Sans Regular"/>
                <a:cs typeface="Work Sans Regular"/>
                <a:sym typeface="Work Sans Regular"/>
              </a:defRPr>
            </a:lvl6pPr>
            <a:lvl7pPr lvl="6" algn="r">
              <a:buNone/>
              <a:defRPr sz="1733">
                <a:solidFill>
                  <a:schemeClr val="dk1"/>
                </a:solidFill>
                <a:latin typeface="Work Sans Regular"/>
                <a:ea typeface="Work Sans Regular"/>
                <a:cs typeface="Work Sans Regular"/>
                <a:sym typeface="Work Sans Regular"/>
              </a:defRPr>
            </a:lvl7pPr>
            <a:lvl8pPr lvl="7" algn="r">
              <a:buNone/>
              <a:defRPr sz="1733">
                <a:solidFill>
                  <a:schemeClr val="dk1"/>
                </a:solidFill>
                <a:latin typeface="Work Sans Regular"/>
                <a:ea typeface="Work Sans Regular"/>
                <a:cs typeface="Work Sans Regular"/>
                <a:sym typeface="Work Sans Regular"/>
              </a:defRPr>
            </a:lvl8pPr>
            <a:lvl9pPr lvl="8" algn="r">
              <a:buNone/>
              <a:defRPr sz="1733">
                <a:solidFill>
                  <a:schemeClr val="dk1"/>
                </a:solidFill>
                <a:latin typeface="Work Sans Regular"/>
                <a:ea typeface="Work Sans Regular"/>
                <a:cs typeface="Work Sans Regular"/>
                <a:sym typeface="Work Sans Regular"/>
              </a:defRPr>
            </a:lvl9pPr>
          </a:lstStyle>
          <a:p>
            <a:fld id="{00000000-1234-1234-1234-123412341234}" type="slidenum">
              <a:rPr lang="es-CL" smtClean="0"/>
              <a:pPr/>
              <a:t>‹Nº›</a:t>
            </a:fld>
            <a:endParaRPr lang="es-CL"/>
          </a:p>
        </p:txBody>
      </p:sp>
    </p:spTree>
    <p:extLst>
      <p:ext uri="{BB962C8B-B14F-4D97-AF65-F5344CB8AC3E}">
        <p14:creationId xmlns:p14="http://schemas.microsoft.com/office/powerpoint/2010/main" val="1367343913"/>
      </p:ext>
    </p:extLst>
  </p:cSld>
  <p:clrMap bg1="lt1" tx1="dk1" bg2="dk2" tx2="lt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719200"/>
            <a:ext cx="10290400" cy="7636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extLst>
      <p:ext uri="{BB962C8B-B14F-4D97-AF65-F5344CB8AC3E}">
        <p14:creationId xmlns:p14="http://schemas.microsoft.com/office/powerpoint/2010/main" val="1305883213"/>
      </p:ext>
    </p:extLst>
  </p:cSld>
  <p:clrMap bg1="lt1" tx1="dk1" bg2="dk2" tx2="lt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 id="2147483886" r:id="rId13"/>
    <p:sldLayoutId id="2147483887" r:id="rId14"/>
    <p:sldLayoutId id="2147483888" r:id="rId15"/>
    <p:sldLayoutId id="2147483889" r:id="rId16"/>
    <p:sldLayoutId id="2147483890" r:id="rId17"/>
    <p:sldLayoutId id="2147483891" r:id="rId18"/>
    <p:sldLayoutId id="2147483892" r:id="rId19"/>
    <p:sldLayoutId id="2147483893"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415600" y="1499867"/>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Regular"/>
              <a:buChar char="●"/>
              <a:defRPr sz="1800">
                <a:solidFill>
                  <a:schemeClr val="accent2"/>
                </a:solidFill>
                <a:latin typeface="Roboto Mono Regular"/>
                <a:ea typeface="Roboto Mono Regular"/>
                <a:cs typeface="Roboto Mono Regular"/>
                <a:sym typeface="Roboto Mono Regular"/>
              </a:defRPr>
            </a:lvl1pPr>
            <a:lvl2pPr marL="914400" lvl="1"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2pPr>
            <a:lvl3pPr marL="1371600" lvl="2"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3pPr>
            <a:lvl4pPr marL="1828800" lvl="3"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4pPr>
            <a:lvl5pPr marL="2286000" lvl="4"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5pPr>
            <a:lvl6pPr marL="2743200" lvl="5"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6pPr>
            <a:lvl7pPr marL="3200400" lvl="6"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7pPr>
            <a:lvl8pPr marL="3657600" lvl="7"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8pPr>
            <a:lvl9pPr marL="4114800" lvl="8" indent="-317500">
              <a:lnSpc>
                <a:spcPct val="100000"/>
              </a:lnSpc>
              <a:spcBef>
                <a:spcPts val="1600"/>
              </a:spcBef>
              <a:spcAft>
                <a:spcPts val="160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9pPr>
          </a:lstStyle>
          <a:p>
            <a:endParaRPr/>
          </a:p>
        </p:txBody>
      </p:sp>
    </p:spTree>
    <p:extLst>
      <p:ext uri="{BB962C8B-B14F-4D97-AF65-F5344CB8AC3E}">
        <p14:creationId xmlns:p14="http://schemas.microsoft.com/office/powerpoint/2010/main" val="2089781841"/>
      </p:ext>
    </p:extLst>
  </p:cSld>
  <p:clrMap bg1="lt1" tx1="dk1" bg2="dk2" tx2="lt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 id="2147483908" r:id="rId14"/>
    <p:sldLayoutId id="2147483909" r:id="rId15"/>
    <p:sldLayoutId id="2147483910" r:id="rId16"/>
    <p:sldLayoutId id="2147483911" r:id="rId17"/>
    <p:sldLayoutId id="2147483912" r:id="rId18"/>
    <p:sldLayoutId id="2147483913" r:id="rId19"/>
    <p:sldLayoutId id="2147483914" r:id="rId20"/>
    <p:sldLayoutId id="2147483915" r:id="rId21"/>
    <p:sldLayoutId id="2147483916" r:id="rId22"/>
    <p:sldLayoutId id="2147483917" r:id="rId23"/>
    <p:sldLayoutId id="2147483918" r:id="rId24"/>
    <p:sldLayoutId id="2147483919"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8.xml"/></Relationships>
</file>

<file path=ppt/slides/_rels/slide16.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7.xml"/><Relationship Id="rId1" Type="http://schemas.openxmlformats.org/officeDocument/2006/relationships/slideLayout" Target="../slideLayouts/slideLayout43.xml"/></Relationships>
</file>

<file path=ppt/slides/_rels/slide17.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8.xml"/><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05.xml"/></Relationships>
</file>

<file path=ppt/slides/_rels/slide19.xml.rels><?xml version="1.0" encoding="UTF-8" standalone="yes"?>
<Relationships xmlns="http://schemas.openxmlformats.org/package/2006/relationships"><Relationship Id="rId3" Type="http://schemas.openxmlformats.org/officeDocument/2006/relationships/image" Target="../media/image36.jpeg"/><Relationship Id="rId7" Type="http://schemas.openxmlformats.org/officeDocument/2006/relationships/image" Target="file:///C:\Program%20Files\Inknoe%20ClassPoint%202\Images\mc_blue.png" TargetMode="External"/><Relationship Id="rId2" Type="http://schemas.openxmlformats.org/officeDocument/2006/relationships/slideLayout" Target="../slideLayouts/slideLayout73.xml"/><Relationship Id="rId1" Type="http://schemas.openxmlformats.org/officeDocument/2006/relationships/tags" Target="../tags/tag1.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20.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40.png"/><Relationship Id="rId7" Type="http://schemas.openxmlformats.org/officeDocument/2006/relationships/image" Target="../media/image44.png"/><Relationship Id="rId12" Type="http://schemas.openxmlformats.org/officeDocument/2006/relationships/image" Target="file:///C:\Program%20Files\Inknoe%20ClassPoint%202\Images\mc_blue.png" TargetMode="External"/><Relationship Id="rId2" Type="http://schemas.openxmlformats.org/officeDocument/2006/relationships/slideLayout" Target="../slideLayouts/slideLayout73.xml"/><Relationship Id="rId1" Type="http://schemas.openxmlformats.org/officeDocument/2006/relationships/tags" Target="../tags/tag2.xml"/><Relationship Id="rId6" Type="http://schemas.openxmlformats.org/officeDocument/2006/relationships/image" Target="../media/image43.svg"/><Relationship Id="rId11" Type="http://schemas.openxmlformats.org/officeDocument/2006/relationships/image" Target="../media/image39.png"/><Relationship Id="rId5" Type="http://schemas.openxmlformats.org/officeDocument/2006/relationships/image" Target="../media/image42.png"/><Relationship Id="rId10" Type="http://schemas.openxmlformats.org/officeDocument/2006/relationships/image" Target="../media/image47.svg"/><Relationship Id="rId4" Type="http://schemas.openxmlformats.org/officeDocument/2006/relationships/image" Target="../media/image41.svg"/><Relationship Id="rId9" Type="http://schemas.openxmlformats.org/officeDocument/2006/relationships/image" Target="../media/image46.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8.jpeg"/><Relationship Id="rId7" Type="http://schemas.openxmlformats.org/officeDocument/2006/relationships/image" Target="file:///C:\Program%20Files\Inknoe%20ClassPoint%202\Images\mc_blue.png" TargetMode="External"/><Relationship Id="rId2" Type="http://schemas.openxmlformats.org/officeDocument/2006/relationships/slideLayout" Target="../slideLayouts/slideLayout73.xml"/><Relationship Id="rId1" Type="http://schemas.openxmlformats.org/officeDocument/2006/relationships/tags" Target="../tags/tag3.xml"/><Relationship Id="rId6" Type="http://schemas.openxmlformats.org/officeDocument/2006/relationships/image" Target="../media/image39.png"/><Relationship Id="rId5" Type="http://schemas.openxmlformats.org/officeDocument/2006/relationships/image" Target="../media/image50.svg"/><Relationship Id="rId4" Type="http://schemas.openxmlformats.org/officeDocument/2006/relationships/image" Target="../media/image49.png"/><Relationship Id="rId9" Type="http://schemas.openxmlformats.org/officeDocument/2006/relationships/image" Target="../media/image52.sv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73.xml"/><Relationship Id="rId1" Type="http://schemas.openxmlformats.org/officeDocument/2006/relationships/tags" Target="../tags/tag4.xml"/><Relationship Id="rId4" Type="http://schemas.openxmlformats.org/officeDocument/2006/relationships/image" Target="file:///C:\Program%20Files\Inknoe%20ClassPoint%202\Images\mc_blue.png" TargetMode="External"/></Relationships>
</file>

<file path=ppt/slides/_rels/slide23.xml.rels><?xml version="1.0" encoding="UTF-8" standalone="yes"?>
<Relationships xmlns="http://schemas.openxmlformats.org/package/2006/relationships"><Relationship Id="rId8" Type="http://schemas.openxmlformats.org/officeDocument/2006/relationships/image" Target="file:///C:\Program%20Files\Inknoe%20ClassPoint%202\Images\mc_blue.png" TargetMode="External"/><Relationship Id="rId3" Type="http://schemas.openxmlformats.org/officeDocument/2006/relationships/image" Target="../media/image53.png"/><Relationship Id="rId7" Type="http://schemas.openxmlformats.org/officeDocument/2006/relationships/image" Target="../media/image39.png"/><Relationship Id="rId2" Type="http://schemas.openxmlformats.org/officeDocument/2006/relationships/slideLayout" Target="../slideLayouts/slideLayout73.xml"/><Relationship Id="rId1" Type="http://schemas.openxmlformats.org/officeDocument/2006/relationships/tags" Target="../tags/tag5.xml"/><Relationship Id="rId6" Type="http://schemas.openxmlformats.org/officeDocument/2006/relationships/image" Target="../media/image56.svg"/><Relationship Id="rId5" Type="http://schemas.openxmlformats.org/officeDocument/2006/relationships/image" Target="../media/image55.png"/><Relationship Id="rId4" Type="http://schemas.openxmlformats.org/officeDocument/2006/relationships/image" Target="../media/image54.svg"/></Relationships>
</file>

<file path=ppt/slides/_rels/slide2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73.xml"/><Relationship Id="rId1" Type="http://schemas.openxmlformats.org/officeDocument/2006/relationships/tags" Target="../tags/tag6.xml"/><Relationship Id="rId6" Type="http://schemas.openxmlformats.org/officeDocument/2006/relationships/image" Target="file:///C:\Program%20Files\Inknoe%20ClassPoint%202\Images\mc_blue.png" TargetMode="External"/><Relationship Id="rId5" Type="http://schemas.openxmlformats.org/officeDocument/2006/relationships/image" Target="../media/image39.png"/><Relationship Id="rId4" Type="http://schemas.openxmlformats.org/officeDocument/2006/relationships/image" Target="../media/image58.svg"/></Relationships>
</file>

<file path=ppt/slides/_rels/slide2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05.xml"/></Relationships>
</file>

<file path=ppt/slides/_rels/slide3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2.xml"/><Relationship Id="rId1" Type="http://schemas.openxmlformats.org/officeDocument/2006/relationships/slideLayout" Target="../slideLayouts/slideLayout110.xml"/><Relationship Id="rId5" Type="http://schemas.openxmlformats.org/officeDocument/2006/relationships/image" Target="../media/image62.png"/><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57.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57.xml"/></Relationships>
</file>

<file path=ppt/slides/_rels/slide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57.xml"/></Relationships>
</file>

<file path=ppt/slides/_rels/slide7.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17.png"/><Relationship Id="rId1" Type="http://schemas.openxmlformats.org/officeDocument/2006/relationships/slideLayout" Target="../slideLayouts/slideLayout7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5" Type="http://schemas.openxmlformats.org/officeDocument/2006/relationships/image" Target="../media/image30.gif"/><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6.xml"/></Relationships>
</file>

<file path=ppt/slides/_rels/slide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3" name="Google Shape;153;p20"/>
          <p:cNvSpPr/>
          <p:nvPr/>
        </p:nvSpPr>
        <p:spPr>
          <a:xfrm>
            <a:off x="5127170" y="1132114"/>
            <a:ext cx="2985025" cy="2887074"/>
          </a:xfrm>
          <a:custGeom>
            <a:avLst/>
            <a:gdLst/>
            <a:ahLst/>
            <a:cxnLst/>
            <a:rect l="l" t="t" r="r" b="b"/>
            <a:pathLst>
              <a:path w="1899125" h="1801674" extrusionOk="0">
                <a:moveTo>
                  <a:pt x="1818538" y="707752"/>
                </a:moveTo>
                <a:cubicBezTo>
                  <a:pt x="1831074" y="497125"/>
                  <a:pt x="1753858" y="325519"/>
                  <a:pt x="1578309" y="205746"/>
                </a:cubicBezTo>
                <a:cubicBezTo>
                  <a:pt x="1408528" y="89914"/>
                  <a:pt x="1198250" y="22552"/>
                  <a:pt x="994519" y="4769"/>
                </a:cubicBezTo>
                <a:cubicBezTo>
                  <a:pt x="827085" y="-9839"/>
                  <a:pt x="652527" y="8307"/>
                  <a:pt x="495522" y="70381"/>
                </a:cubicBezTo>
                <a:cubicBezTo>
                  <a:pt x="429934" y="95571"/>
                  <a:pt x="368486" y="130433"/>
                  <a:pt x="313219" y="173809"/>
                </a:cubicBezTo>
                <a:cubicBezTo>
                  <a:pt x="239976" y="232551"/>
                  <a:pt x="210471" y="301682"/>
                  <a:pt x="158916" y="375104"/>
                </a:cubicBezTo>
                <a:cubicBezTo>
                  <a:pt x="103122" y="454565"/>
                  <a:pt x="46440" y="506438"/>
                  <a:pt x="18368" y="605174"/>
                </a:cubicBezTo>
                <a:cubicBezTo>
                  <a:pt x="-14565" y="720999"/>
                  <a:pt x="5923" y="819242"/>
                  <a:pt x="10454" y="934958"/>
                </a:cubicBezTo>
                <a:cubicBezTo>
                  <a:pt x="14758" y="1044814"/>
                  <a:pt x="-1278" y="1145825"/>
                  <a:pt x="25122" y="1255759"/>
                </a:cubicBezTo>
                <a:cubicBezTo>
                  <a:pt x="47323" y="1350745"/>
                  <a:pt x="90532" y="1439548"/>
                  <a:pt x="151572" y="1515641"/>
                </a:cubicBezTo>
                <a:cubicBezTo>
                  <a:pt x="422033" y="1849229"/>
                  <a:pt x="943761" y="1837532"/>
                  <a:pt x="1324630" y="1747856"/>
                </a:cubicBezTo>
                <a:cubicBezTo>
                  <a:pt x="1538265" y="1697565"/>
                  <a:pt x="1682812" y="1551189"/>
                  <a:pt x="1774457" y="1356692"/>
                </a:cubicBezTo>
                <a:cubicBezTo>
                  <a:pt x="1865783" y="1162882"/>
                  <a:pt x="1991560" y="890940"/>
                  <a:pt x="1818538" y="707752"/>
                </a:cubicBezTo>
                <a:close/>
                <a:moveTo>
                  <a:pt x="1780057" y="1013000"/>
                </a:moveTo>
                <a:cubicBezTo>
                  <a:pt x="1773893" y="989902"/>
                  <a:pt x="1783298" y="964666"/>
                  <a:pt x="1787413" y="941387"/>
                </a:cubicBezTo>
                <a:cubicBezTo>
                  <a:pt x="1787430" y="965448"/>
                  <a:pt x="1784958" y="989447"/>
                  <a:pt x="1780037" y="1013000"/>
                </a:cubicBezTo>
                <a:close/>
                <a:moveTo>
                  <a:pt x="1240206" y="1350652"/>
                </a:moveTo>
                <a:cubicBezTo>
                  <a:pt x="1199929" y="1367787"/>
                  <a:pt x="1164079" y="1357269"/>
                  <a:pt x="1121896" y="1347528"/>
                </a:cubicBezTo>
                <a:cubicBezTo>
                  <a:pt x="1185325" y="1323272"/>
                  <a:pt x="1246595" y="1293709"/>
                  <a:pt x="1305055" y="1259156"/>
                </a:cubicBezTo>
                <a:cubicBezTo>
                  <a:pt x="1286530" y="1291734"/>
                  <a:pt x="1264799" y="1322383"/>
                  <a:pt x="1240186" y="1350646"/>
                </a:cubicBezTo>
                <a:close/>
                <a:moveTo>
                  <a:pt x="1291243" y="1489342"/>
                </a:moveTo>
                <a:cubicBezTo>
                  <a:pt x="1273962" y="1493315"/>
                  <a:pt x="1256501" y="1496665"/>
                  <a:pt x="1238987" y="1499452"/>
                </a:cubicBezTo>
                <a:cubicBezTo>
                  <a:pt x="1256980" y="1483982"/>
                  <a:pt x="1267701" y="1489167"/>
                  <a:pt x="1291223" y="1489348"/>
                </a:cubicBezTo>
                <a:close/>
                <a:moveTo>
                  <a:pt x="1066251" y="829391"/>
                </a:moveTo>
                <a:cubicBezTo>
                  <a:pt x="1043961" y="799579"/>
                  <a:pt x="1027361" y="796436"/>
                  <a:pt x="1043676" y="759852"/>
                </a:cubicBezTo>
                <a:cubicBezTo>
                  <a:pt x="1056548" y="779930"/>
                  <a:pt x="1068915" y="804660"/>
                  <a:pt x="1066251" y="829391"/>
                </a:cubicBezTo>
                <a:close/>
                <a:moveTo>
                  <a:pt x="131680" y="905133"/>
                </a:moveTo>
                <a:cubicBezTo>
                  <a:pt x="135569" y="877323"/>
                  <a:pt x="140671" y="849592"/>
                  <a:pt x="146822" y="822178"/>
                </a:cubicBezTo>
                <a:cubicBezTo>
                  <a:pt x="168547" y="893395"/>
                  <a:pt x="196336" y="962619"/>
                  <a:pt x="229884" y="1029092"/>
                </a:cubicBezTo>
                <a:cubicBezTo>
                  <a:pt x="262843" y="1095845"/>
                  <a:pt x="272015" y="1165598"/>
                  <a:pt x="298810" y="1235112"/>
                </a:cubicBezTo>
                <a:cubicBezTo>
                  <a:pt x="217288" y="1140213"/>
                  <a:pt x="159946" y="1026998"/>
                  <a:pt x="131680" y="905133"/>
                </a:cubicBezTo>
                <a:close/>
                <a:moveTo>
                  <a:pt x="263413" y="518227"/>
                </a:moveTo>
                <a:cubicBezTo>
                  <a:pt x="267756" y="601097"/>
                  <a:pt x="263265" y="667409"/>
                  <a:pt x="254417" y="750351"/>
                </a:cubicBezTo>
                <a:cubicBezTo>
                  <a:pt x="242890" y="706980"/>
                  <a:pt x="235842" y="662542"/>
                  <a:pt x="233384" y="617733"/>
                </a:cubicBezTo>
                <a:cubicBezTo>
                  <a:pt x="231686" y="584111"/>
                  <a:pt x="263660" y="522899"/>
                  <a:pt x="263413" y="518207"/>
                </a:cubicBezTo>
                <a:close/>
                <a:moveTo>
                  <a:pt x="454798" y="739444"/>
                </a:moveTo>
                <a:cubicBezTo>
                  <a:pt x="460884" y="691751"/>
                  <a:pt x="468441" y="598388"/>
                  <a:pt x="506592" y="564461"/>
                </a:cubicBezTo>
                <a:cubicBezTo>
                  <a:pt x="560559" y="516503"/>
                  <a:pt x="618427" y="559464"/>
                  <a:pt x="661686" y="596690"/>
                </a:cubicBezTo>
                <a:cubicBezTo>
                  <a:pt x="571591" y="647105"/>
                  <a:pt x="494711" y="685938"/>
                  <a:pt x="463872" y="794233"/>
                </a:cubicBezTo>
                <a:cubicBezTo>
                  <a:pt x="451181" y="778945"/>
                  <a:pt x="447713" y="758006"/>
                  <a:pt x="454797" y="739444"/>
                </a:cubicBezTo>
                <a:close/>
                <a:moveTo>
                  <a:pt x="731461" y="908134"/>
                </a:moveTo>
                <a:cubicBezTo>
                  <a:pt x="722308" y="910395"/>
                  <a:pt x="744800" y="779767"/>
                  <a:pt x="748890" y="771388"/>
                </a:cubicBezTo>
                <a:cubicBezTo>
                  <a:pt x="760771" y="795114"/>
                  <a:pt x="730521" y="879935"/>
                  <a:pt x="731435" y="908134"/>
                </a:cubicBezTo>
                <a:close/>
                <a:moveTo>
                  <a:pt x="845227" y="1379142"/>
                </a:moveTo>
                <a:cubicBezTo>
                  <a:pt x="857758" y="1385458"/>
                  <a:pt x="870425" y="1391522"/>
                  <a:pt x="883229" y="1397334"/>
                </a:cubicBezTo>
                <a:cubicBezTo>
                  <a:pt x="752707" y="1462829"/>
                  <a:pt x="626011" y="1370055"/>
                  <a:pt x="553798" y="1260257"/>
                </a:cubicBezTo>
                <a:cubicBezTo>
                  <a:pt x="638530" y="1325267"/>
                  <a:pt x="739171" y="1366326"/>
                  <a:pt x="845201" y="1379142"/>
                </a:cubicBezTo>
                <a:close/>
                <a:moveTo>
                  <a:pt x="900431" y="1221080"/>
                </a:moveTo>
                <a:cubicBezTo>
                  <a:pt x="851903" y="1224269"/>
                  <a:pt x="735408" y="1064244"/>
                  <a:pt x="764601" y="1038036"/>
                </a:cubicBezTo>
                <a:cubicBezTo>
                  <a:pt x="801100" y="1107529"/>
                  <a:pt x="838959" y="1170361"/>
                  <a:pt x="900405" y="1221080"/>
                </a:cubicBezTo>
                <a:close/>
                <a:moveTo>
                  <a:pt x="868554" y="883856"/>
                </a:moveTo>
                <a:cubicBezTo>
                  <a:pt x="876831" y="858244"/>
                  <a:pt x="875101" y="846987"/>
                  <a:pt x="894416" y="825528"/>
                </a:cubicBezTo>
                <a:cubicBezTo>
                  <a:pt x="912798" y="846164"/>
                  <a:pt x="891065" y="881406"/>
                  <a:pt x="868528" y="883856"/>
                </a:cubicBezTo>
                <a:close/>
                <a:moveTo>
                  <a:pt x="728486" y="1608635"/>
                </a:moveTo>
                <a:cubicBezTo>
                  <a:pt x="649811" y="1617598"/>
                  <a:pt x="547608" y="1627157"/>
                  <a:pt x="504071" y="1545122"/>
                </a:cubicBezTo>
                <a:cubicBezTo>
                  <a:pt x="575905" y="1575650"/>
                  <a:pt x="651306" y="1596990"/>
                  <a:pt x="728486" y="1608635"/>
                </a:cubicBezTo>
                <a:close/>
                <a:moveTo>
                  <a:pt x="613968" y="944705"/>
                </a:moveTo>
                <a:cubicBezTo>
                  <a:pt x="601558" y="949388"/>
                  <a:pt x="589242" y="954311"/>
                  <a:pt x="577022" y="959475"/>
                </a:cubicBezTo>
                <a:cubicBezTo>
                  <a:pt x="563190" y="872093"/>
                  <a:pt x="576374" y="816384"/>
                  <a:pt x="638384" y="749956"/>
                </a:cubicBezTo>
                <a:cubicBezTo>
                  <a:pt x="611193" y="810726"/>
                  <a:pt x="608452" y="879287"/>
                  <a:pt x="613968" y="944705"/>
                </a:cubicBezTo>
                <a:close/>
                <a:moveTo>
                  <a:pt x="591846" y="303276"/>
                </a:moveTo>
                <a:cubicBezTo>
                  <a:pt x="628408" y="288330"/>
                  <a:pt x="667749" y="281390"/>
                  <a:pt x="707219" y="282926"/>
                </a:cubicBezTo>
                <a:cubicBezTo>
                  <a:pt x="663312" y="299699"/>
                  <a:pt x="637373" y="298999"/>
                  <a:pt x="591846" y="303276"/>
                </a:cubicBezTo>
                <a:close/>
                <a:moveTo>
                  <a:pt x="1317850" y="417689"/>
                </a:moveTo>
                <a:lnTo>
                  <a:pt x="1307285" y="402472"/>
                </a:lnTo>
                <a:cubicBezTo>
                  <a:pt x="1317340" y="410681"/>
                  <a:pt x="1327462" y="418817"/>
                  <a:pt x="1337651" y="426879"/>
                </a:cubicBezTo>
                <a:cubicBezTo>
                  <a:pt x="1330187" y="426198"/>
                  <a:pt x="1323189" y="422950"/>
                  <a:pt x="1317850" y="417689"/>
                </a:cubicBezTo>
                <a:close/>
                <a:moveTo>
                  <a:pt x="1632061" y="731809"/>
                </a:moveTo>
                <a:cubicBezTo>
                  <a:pt x="1624353" y="721440"/>
                  <a:pt x="1616512" y="711161"/>
                  <a:pt x="1608539" y="700973"/>
                </a:cubicBezTo>
                <a:cubicBezTo>
                  <a:pt x="1627021" y="705221"/>
                  <a:pt x="1634861" y="715499"/>
                  <a:pt x="1632061" y="731809"/>
                </a:cubicBezTo>
                <a:close/>
                <a:moveTo>
                  <a:pt x="1164124" y="1111237"/>
                </a:moveTo>
                <a:cubicBezTo>
                  <a:pt x="1193935" y="1064028"/>
                  <a:pt x="1216052" y="1012382"/>
                  <a:pt x="1229647" y="958230"/>
                </a:cubicBezTo>
                <a:cubicBezTo>
                  <a:pt x="1274209" y="1032391"/>
                  <a:pt x="1272861" y="1190594"/>
                  <a:pt x="1155108" y="1191904"/>
                </a:cubicBezTo>
                <a:cubicBezTo>
                  <a:pt x="1160632" y="1165356"/>
                  <a:pt x="1163651" y="1138349"/>
                  <a:pt x="1164124" y="1111237"/>
                </a:cubicBezTo>
                <a:close/>
                <a:moveTo>
                  <a:pt x="1241023" y="537578"/>
                </a:moveTo>
                <a:lnTo>
                  <a:pt x="1217041" y="518933"/>
                </a:lnTo>
                <a:cubicBezTo>
                  <a:pt x="1228622" y="518119"/>
                  <a:pt x="1238958" y="526155"/>
                  <a:pt x="1241023" y="537578"/>
                </a:cubicBezTo>
                <a:close/>
                <a:moveTo>
                  <a:pt x="1601403" y="917090"/>
                </a:moveTo>
                <a:cubicBezTo>
                  <a:pt x="1587347" y="952543"/>
                  <a:pt x="1569018" y="986148"/>
                  <a:pt x="1546821" y="1017161"/>
                </a:cubicBezTo>
                <a:cubicBezTo>
                  <a:pt x="1537578" y="966383"/>
                  <a:pt x="1516869" y="922009"/>
                  <a:pt x="1501184" y="873403"/>
                </a:cubicBezTo>
                <a:cubicBezTo>
                  <a:pt x="1486723" y="828600"/>
                  <a:pt x="1481836" y="780448"/>
                  <a:pt x="1468853" y="734622"/>
                </a:cubicBezTo>
                <a:cubicBezTo>
                  <a:pt x="1518813" y="791032"/>
                  <a:pt x="1563203" y="852139"/>
                  <a:pt x="1601403" y="917090"/>
                </a:cubicBezTo>
                <a:close/>
                <a:moveTo>
                  <a:pt x="1506499" y="1277230"/>
                </a:moveTo>
                <a:cubicBezTo>
                  <a:pt x="1528504" y="1241119"/>
                  <a:pt x="1535426" y="1195876"/>
                  <a:pt x="1557892" y="1163168"/>
                </a:cubicBezTo>
                <a:cubicBezTo>
                  <a:pt x="1581226" y="1129254"/>
                  <a:pt x="1618521" y="1102410"/>
                  <a:pt x="1643080" y="1067996"/>
                </a:cubicBezTo>
                <a:cubicBezTo>
                  <a:pt x="1627336" y="1135145"/>
                  <a:pt x="1607386" y="1202526"/>
                  <a:pt x="1575930" y="1264204"/>
                </a:cubicBezTo>
                <a:cubicBezTo>
                  <a:pt x="1539633" y="1335351"/>
                  <a:pt x="1511412" y="1355584"/>
                  <a:pt x="1428460" y="1365590"/>
                </a:cubicBezTo>
                <a:cubicBezTo>
                  <a:pt x="1459219" y="1340695"/>
                  <a:pt x="1485597" y="1310830"/>
                  <a:pt x="1506499" y="1277231"/>
                </a:cubicBezTo>
                <a:close/>
                <a:moveTo>
                  <a:pt x="1533521" y="332875"/>
                </a:moveTo>
                <a:cubicBezTo>
                  <a:pt x="1592389" y="376330"/>
                  <a:pt x="1638930" y="434359"/>
                  <a:pt x="1668566" y="501253"/>
                </a:cubicBezTo>
                <a:cubicBezTo>
                  <a:pt x="1556693" y="420243"/>
                  <a:pt x="1442466" y="350191"/>
                  <a:pt x="1337301" y="259356"/>
                </a:cubicBezTo>
                <a:cubicBezTo>
                  <a:pt x="1295598" y="223329"/>
                  <a:pt x="1253688" y="183977"/>
                  <a:pt x="1199974" y="166680"/>
                </a:cubicBezTo>
                <a:cubicBezTo>
                  <a:pt x="1173730" y="158255"/>
                  <a:pt x="1150189" y="159985"/>
                  <a:pt x="1123763" y="157555"/>
                </a:cubicBezTo>
                <a:cubicBezTo>
                  <a:pt x="1079629" y="153498"/>
                  <a:pt x="1075922" y="156051"/>
                  <a:pt x="1034964" y="129201"/>
                </a:cubicBezTo>
                <a:cubicBezTo>
                  <a:pt x="1213839" y="155578"/>
                  <a:pt x="1388941" y="223361"/>
                  <a:pt x="1533521" y="332875"/>
                </a:cubicBezTo>
                <a:close/>
                <a:moveTo>
                  <a:pt x="982366" y="363652"/>
                </a:moveTo>
                <a:cubicBezTo>
                  <a:pt x="945492" y="365499"/>
                  <a:pt x="954592" y="374177"/>
                  <a:pt x="913563" y="371507"/>
                </a:cubicBezTo>
                <a:cubicBezTo>
                  <a:pt x="884920" y="369640"/>
                  <a:pt x="855455" y="358389"/>
                  <a:pt x="826709" y="354657"/>
                </a:cubicBezTo>
                <a:cubicBezTo>
                  <a:pt x="894008" y="332557"/>
                  <a:pt x="916603" y="332751"/>
                  <a:pt x="982366" y="363652"/>
                </a:cubicBezTo>
                <a:close/>
                <a:moveTo>
                  <a:pt x="881751" y="188974"/>
                </a:moveTo>
                <a:lnTo>
                  <a:pt x="896899" y="196440"/>
                </a:lnTo>
                <a:cubicBezTo>
                  <a:pt x="837460" y="176929"/>
                  <a:pt x="775327" y="166870"/>
                  <a:pt x="712768" y="166628"/>
                </a:cubicBezTo>
                <a:cubicBezTo>
                  <a:pt x="682225" y="166870"/>
                  <a:pt x="651806" y="170526"/>
                  <a:pt x="622076" y="177529"/>
                </a:cubicBezTo>
                <a:lnTo>
                  <a:pt x="592449" y="185876"/>
                </a:lnTo>
                <a:cubicBezTo>
                  <a:pt x="573172" y="201637"/>
                  <a:pt x="555272" y="200598"/>
                  <a:pt x="538748" y="182759"/>
                </a:cubicBezTo>
                <a:cubicBezTo>
                  <a:pt x="644580" y="132072"/>
                  <a:pt x="776936" y="139758"/>
                  <a:pt x="881751" y="188974"/>
                </a:cubicBezTo>
                <a:close/>
                <a:moveTo>
                  <a:pt x="214866" y="1384255"/>
                </a:moveTo>
                <a:cubicBezTo>
                  <a:pt x="191487" y="1347181"/>
                  <a:pt x="172644" y="1307435"/>
                  <a:pt x="158741" y="1265869"/>
                </a:cubicBezTo>
                <a:cubicBezTo>
                  <a:pt x="193513" y="1313954"/>
                  <a:pt x="233150" y="1358325"/>
                  <a:pt x="277025" y="1398280"/>
                </a:cubicBezTo>
                <a:cubicBezTo>
                  <a:pt x="297559" y="1416945"/>
                  <a:pt x="339489" y="1436944"/>
                  <a:pt x="352465" y="1459115"/>
                </a:cubicBezTo>
                <a:cubicBezTo>
                  <a:pt x="364450" y="1479582"/>
                  <a:pt x="363024" y="1519795"/>
                  <a:pt x="369155" y="1542718"/>
                </a:cubicBezTo>
                <a:cubicBezTo>
                  <a:pt x="307803" y="1500558"/>
                  <a:pt x="255371" y="1446708"/>
                  <a:pt x="214866" y="1384255"/>
                </a:cubicBezTo>
                <a:close/>
                <a:moveTo>
                  <a:pt x="1479256" y="1570216"/>
                </a:moveTo>
                <a:cubicBezTo>
                  <a:pt x="1327449" y="1670760"/>
                  <a:pt x="1099366" y="1675297"/>
                  <a:pt x="923778" y="1679872"/>
                </a:cubicBezTo>
                <a:cubicBezTo>
                  <a:pt x="988666" y="1657403"/>
                  <a:pt x="1038030" y="1628207"/>
                  <a:pt x="1106904" y="1625329"/>
                </a:cubicBezTo>
                <a:cubicBezTo>
                  <a:pt x="1170621" y="1623535"/>
                  <a:pt x="1234050" y="1616067"/>
                  <a:pt x="1296441" y="1603016"/>
                </a:cubicBezTo>
                <a:cubicBezTo>
                  <a:pt x="1353688" y="1590948"/>
                  <a:pt x="1408748" y="1570185"/>
                  <a:pt x="1459708" y="1541448"/>
                </a:cubicBezTo>
                <a:cubicBezTo>
                  <a:pt x="1518269" y="1507573"/>
                  <a:pt x="1559791" y="1451805"/>
                  <a:pt x="1617257" y="1420042"/>
                </a:cubicBezTo>
                <a:cubicBezTo>
                  <a:pt x="1581556" y="1478325"/>
                  <a:pt x="1536658" y="1532193"/>
                  <a:pt x="1479256" y="1570216"/>
                </a:cubicBezTo>
                <a:close/>
              </a:path>
            </a:pathLst>
          </a:custGeom>
          <a:solidFill>
            <a:srgbClr val="D03900">
              <a:alpha val="2845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 name="Google Shape;154;p20"/>
          <p:cNvSpPr/>
          <p:nvPr/>
        </p:nvSpPr>
        <p:spPr>
          <a:xfrm>
            <a:off x="2833401" y="3528349"/>
            <a:ext cx="6639055" cy="1546435"/>
          </a:xfrm>
          <a:custGeom>
            <a:avLst/>
            <a:gdLst/>
            <a:ahLst/>
            <a:cxnLst/>
            <a:rect l="l" t="t" r="r" b="b"/>
            <a:pathLst>
              <a:path w="2638035" h="667526" extrusionOk="0">
                <a:moveTo>
                  <a:pt x="2614056" y="386173"/>
                </a:moveTo>
                <a:cubicBezTo>
                  <a:pt x="2582330" y="367859"/>
                  <a:pt x="2547380" y="355809"/>
                  <a:pt x="2511108" y="350678"/>
                </a:cubicBezTo>
                <a:cubicBezTo>
                  <a:pt x="2532912" y="324404"/>
                  <a:pt x="2525140" y="291132"/>
                  <a:pt x="2535271" y="268099"/>
                </a:cubicBezTo>
                <a:cubicBezTo>
                  <a:pt x="2546231" y="243173"/>
                  <a:pt x="2566966" y="212876"/>
                  <a:pt x="2577557" y="192273"/>
                </a:cubicBezTo>
                <a:cubicBezTo>
                  <a:pt x="2607425" y="134179"/>
                  <a:pt x="2605040" y="100005"/>
                  <a:pt x="2530948" y="82747"/>
                </a:cubicBezTo>
                <a:cubicBezTo>
                  <a:pt x="2625295" y="-34453"/>
                  <a:pt x="2357434" y="6215"/>
                  <a:pt x="2316521" y="9280"/>
                </a:cubicBezTo>
                <a:cubicBezTo>
                  <a:pt x="2196974" y="18245"/>
                  <a:pt x="2077344" y="26022"/>
                  <a:pt x="1957632" y="32611"/>
                </a:cubicBezTo>
                <a:cubicBezTo>
                  <a:pt x="1700276" y="46752"/>
                  <a:pt x="1442701" y="55413"/>
                  <a:pt x="1184908" y="58593"/>
                </a:cubicBezTo>
                <a:cubicBezTo>
                  <a:pt x="935792" y="61639"/>
                  <a:pt x="686680" y="59500"/>
                  <a:pt x="437573" y="52177"/>
                </a:cubicBezTo>
                <a:cubicBezTo>
                  <a:pt x="373888" y="50306"/>
                  <a:pt x="310213" y="48100"/>
                  <a:pt x="246545" y="45560"/>
                </a:cubicBezTo>
                <a:cubicBezTo>
                  <a:pt x="207137" y="43991"/>
                  <a:pt x="146670" y="27835"/>
                  <a:pt x="111299" y="48424"/>
                </a:cubicBezTo>
                <a:cubicBezTo>
                  <a:pt x="49237" y="84574"/>
                  <a:pt x="71333" y="155650"/>
                  <a:pt x="138418" y="158637"/>
                </a:cubicBezTo>
                <a:cubicBezTo>
                  <a:pt x="99716" y="164742"/>
                  <a:pt x="46158" y="162228"/>
                  <a:pt x="23233" y="200439"/>
                </a:cubicBezTo>
                <a:cubicBezTo>
                  <a:pt x="9829" y="222772"/>
                  <a:pt x="11177" y="257529"/>
                  <a:pt x="33189" y="274081"/>
                </a:cubicBezTo>
                <a:cubicBezTo>
                  <a:pt x="8053" y="287639"/>
                  <a:pt x="-8294" y="323478"/>
                  <a:pt x="4404" y="350503"/>
                </a:cubicBezTo>
                <a:cubicBezTo>
                  <a:pt x="22649" y="389343"/>
                  <a:pt x="69654" y="380405"/>
                  <a:pt x="105893" y="381131"/>
                </a:cubicBezTo>
                <a:cubicBezTo>
                  <a:pt x="78554" y="411630"/>
                  <a:pt x="85431" y="461008"/>
                  <a:pt x="129493" y="470100"/>
                </a:cubicBezTo>
                <a:cubicBezTo>
                  <a:pt x="30324" y="574221"/>
                  <a:pt x="252722" y="571545"/>
                  <a:pt x="300291" y="574662"/>
                </a:cubicBezTo>
                <a:cubicBezTo>
                  <a:pt x="419601" y="582478"/>
                  <a:pt x="538942" y="589806"/>
                  <a:pt x="658312" y="596645"/>
                </a:cubicBezTo>
                <a:cubicBezTo>
                  <a:pt x="914956" y="611335"/>
                  <a:pt x="1171711" y="623813"/>
                  <a:pt x="1428580" y="634079"/>
                </a:cubicBezTo>
                <a:cubicBezTo>
                  <a:pt x="1676698" y="643964"/>
                  <a:pt x="1924882" y="651741"/>
                  <a:pt x="2173134" y="657409"/>
                </a:cubicBezTo>
                <a:cubicBezTo>
                  <a:pt x="2236097" y="658844"/>
                  <a:pt x="2299066" y="660140"/>
                  <a:pt x="2362042" y="661298"/>
                </a:cubicBezTo>
                <a:cubicBezTo>
                  <a:pt x="2407880" y="662147"/>
                  <a:pt x="2474480" y="677060"/>
                  <a:pt x="2517388" y="661298"/>
                </a:cubicBezTo>
                <a:cubicBezTo>
                  <a:pt x="2542524" y="652043"/>
                  <a:pt x="2566299" y="628136"/>
                  <a:pt x="2567206" y="599620"/>
                </a:cubicBezTo>
                <a:cubicBezTo>
                  <a:pt x="2567939" y="576639"/>
                  <a:pt x="2558184" y="577792"/>
                  <a:pt x="2552357" y="558829"/>
                </a:cubicBezTo>
                <a:lnTo>
                  <a:pt x="2537818" y="550625"/>
                </a:lnTo>
                <a:cubicBezTo>
                  <a:pt x="2546054" y="533870"/>
                  <a:pt x="2545541" y="514141"/>
                  <a:pt x="2536444" y="497838"/>
                </a:cubicBezTo>
                <a:cubicBezTo>
                  <a:pt x="2581900" y="495376"/>
                  <a:pt x="2691492" y="432621"/>
                  <a:pt x="2614056" y="3861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 name="Google Shape;155;p20"/>
          <p:cNvSpPr txBox="1">
            <a:spLocks noGrp="1"/>
          </p:cNvSpPr>
          <p:nvPr>
            <p:ph type="ctrTitle" idx="4294967295"/>
          </p:nvPr>
        </p:nvSpPr>
        <p:spPr>
          <a:xfrm>
            <a:off x="674914" y="2886934"/>
            <a:ext cx="11016343" cy="1476545"/>
          </a:xfrm>
          <a:prstGeom prst="rect">
            <a:avLst/>
          </a:prstGeom>
        </p:spPr>
        <p:style>
          <a:lnRef idx="2">
            <a:schemeClr val="dk1">
              <a:shade val="50000"/>
            </a:schemeClr>
          </a:lnRef>
          <a:fillRef idx="1">
            <a:schemeClr val="dk1"/>
          </a:fillRef>
          <a:effectRef idx="0">
            <a:schemeClr val="dk1"/>
          </a:effectRef>
          <a:fontRef idx="minor">
            <a:schemeClr val="lt1"/>
          </a:fontRef>
        </p:style>
        <p:txBody>
          <a:bodyPr spcFirstLastPara="1" wrap="square" lIns="0" tIns="0" rIns="0" bIns="0" anchor="b" anchorCtr="0">
            <a:noAutofit/>
          </a:bodyPr>
          <a:lstStyle/>
          <a:p>
            <a:pPr algn="ctr"/>
            <a:r>
              <a:rPr lang="es-CL" sz="4000" b="1" dirty="0">
                <a:solidFill>
                  <a:schemeClr val="bg1"/>
                </a:solidFill>
              </a:rPr>
              <a:t>HUMANO, PERSONA, INDIVIDUO, SUJETO</a:t>
            </a:r>
            <a:endParaRPr sz="4000" b="1" dirty="0">
              <a:solidFill>
                <a:schemeClr val="bg1"/>
              </a:solidFill>
            </a:endParaRPr>
          </a:p>
        </p:txBody>
      </p:sp>
      <p:sp>
        <p:nvSpPr>
          <p:cNvPr id="156" name="Google Shape;156;p20"/>
          <p:cNvSpPr txBox="1">
            <a:spLocks noGrp="1"/>
          </p:cNvSpPr>
          <p:nvPr>
            <p:ph type="subTitle" idx="4294967295"/>
          </p:nvPr>
        </p:nvSpPr>
        <p:spPr>
          <a:xfrm>
            <a:off x="1898147" y="4516453"/>
            <a:ext cx="8640606" cy="1663707"/>
          </a:xfrm>
          <a:prstGeom prst="rect">
            <a:avLst/>
          </a:prstGeom>
        </p:spPr>
        <p:style>
          <a:lnRef idx="2">
            <a:schemeClr val="accent3"/>
          </a:lnRef>
          <a:fillRef idx="1">
            <a:schemeClr val="lt1"/>
          </a:fillRef>
          <a:effectRef idx="0">
            <a:schemeClr val="accent3"/>
          </a:effectRef>
          <a:fontRef idx="minor">
            <a:schemeClr val="dk1"/>
          </a:fontRef>
        </p:style>
        <p:txBody>
          <a:bodyPr spcFirstLastPara="1" wrap="square" lIns="0" tIns="0" rIns="0" bIns="0" anchor="t" anchorCtr="0">
            <a:noAutofit/>
          </a:bodyPr>
          <a:lstStyle/>
          <a:p>
            <a:pPr marL="0" indent="0" algn="ctr">
              <a:spcBef>
                <a:spcPts val="0"/>
              </a:spcBef>
              <a:spcAft>
                <a:spcPts val="600"/>
              </a:spcAft>
              <a:buNone/>
            </a:pPr>
            <a:r>
              <a:rPr lang="es-ES" sz="2000" b="1" dirty="0"/>
              <a:t>EL PROBLEMA DE LA IDENTIDAD</a:t>
            </a:r>
          </a:p>
          <a:p>
            <a:pPr marL="0" indent="0" algn="ctr">
              <a:spcBef>
                <a:spcPts val="0"/>
              </a:spcBef>
              <a:spcAft>
                <a:spcPts val="600"/>
              </a:spcAft>
              <a:buNone/>
            </a:pPr>
            <a:r>
              <a:rPr lang="es-ES" sz="2000" b="1" dirty="0"/>
              <a:t>ANÁLISIS TEXTO: “HUMANIDAD E INDIVIDUO”</a:t>
            </a:r>
            <a:endParaRPr sz="2000" b="1" dirty="0"/>
          </a:p>
        </p:txBody>
      </p:sp>
      <p:sp>
        <p:nvSpPr>
          <p:cNvPr id="157" name="Google Shape;157;p20"/>
          <p:cNvSpPr/>
          <p:nvPr/>
        </p:nvSpPr>
        <p:spPr>
          <a:xfrm>
            <a:off x="7189984" y="312429"/>
            <a:ext cx="1940379" cy="1966213"/>
          </a:xfrm>
          <a:custGeom>
            <a:avLst/>
            <a:gdLst/>
            <a:ahLst/>
            <a:cxnLst/>
            <a:rect l="l" t="t" r="r" b="b"/>
            <a:pathLst>
              <a:path w="16449" h="16668" extrusionOk="0">
                <a:moveTo>
                  <a:pt x="12288" y="1995"/>
                </a:moveTo>
                <a:lnTo>
                  <a:pt x="12093" y="2117"/>
                </a:lnTo>
                <a:lnTo>
                  <a:pt x="11923" y="2239"/>
                </a:lnTo>
                <a:lnTo>
                  <a:pt x="11655" y="2531"/>
                </a:lnTo>
                <a:lnTo>
                  <a:pt x="11461" y="2433"/>
                </a:lnTo>
                <a:lnTo>
                  <a:pt x="11874" y="2214"/>
                </a:lnTo>
                <a:lnTo>
                  <a:pt x="12288" y="1995"/>
                </a:lnTo>
                <a:close/>
                <a:moveTo>
                  <a:pt x="13261" y="2239"/>
                </a:moveTo>
                <a:lnTo>
                  <a:pt x="13359" y="2263"/>
                </a:lnTo>
                <a:lnTo>
                  <a:pt x="13456" y="2287"/>
                </a:lnTo>
                <a:lnTo>
                  <a:pt x="13529" y="2336"/>
                </a:lnTo>
                <a:lnTo>
                  <a:pt x="13578" y="2433"/>
                </a:lnTo>
                <a:lnTo>
                  <a:pt x="13626" y="2531"/>
                </a:lnTo>
                <a:lnTo>
                  <a:pt x="13675" y="2725"/>
                </a:lnTo>
                <a:lnTo>
                  <a:pt x="13651" y="2896"/>
                </a:lnTo>
                <a:lnTo>
                  <a:pt x="13626" y="3090"/>
                </a:lnTo>
                <a:lnTo>
                  <a:pt x="13578" y="3285"/>
                </a:lnTo>
                <a:lnTo>
                  <a:pt x="13480" y="3480"/>
                </a:lnTo>
                <a:lnTo>
                  <a:pt x="13383" y="3650"/>
                </a:lnTo>
                <a:lnTo>
                  <a:pt x="13188" y="4015"/>
                </a:lnTo>
                <a:lnTo>
                  <a:pt x="12969" y="3674"/>
                </a:lnTo>
                <a:lnTo>
                  <a:pt x="12702" y="3358"/>
                </a:lnTo>
                <a:lnTo>
                  <a:pt x="12410" y="3066"/>
                </a:lnTo>
                <a:lnTo>
                  <a:pt x="12093" y="2823"/>
                </a:lnTo>
                <a:lnTo>
                  <a:pt x="12288" y="2677"/>
                </a:lnTo>
                <a:lnTo>
                  <a:pt x="12483" y="2531"/>
                </a:lnTo>
                <a:lnTo>
                  <a:pt x="12726" y="2385"/>
                </a:lnTo>
                <a:lnTo>
                  <a:pt x="12945" y="2287"/>
                </a:lnTo>
                <a:lnTo>
                  <a:pt x="13164" y="2239"/>
                </a:lnTo>
                <a:close/>
                <a:moveTo>
                  <a:pt x="7981" y="3699"/>
                </a:moveTo>
                <a:lnTo>
                  <a:pt x="7981" y="3723"/>
                </a:lnTo>
                <a:lnTo>
                  <a:pt x="7932" y="3723"/>
                </a:lnTo>
                <a:lnTo>
                  <a:pt x="7908" y="3747"/>
                </a:lnTo>
                <a:lnTo>
                  <a:pt x="7835" y="3796"/>
                </a:lnTo>
                <a:lnTo>
                  <a:pt x="7786" y="3845"/>
                </a:lnTo>
                <a:lnTo>
                  <a:pt x="7738" y="3918"/>
                </a:lnTo>
                <a:lnTo>
                  <a:pt x="7689" y="3991"/>
                </a:lnTo>
                <a:lnTo>
                  <a:pt x="7689" y="4064"/>
                </a:lnTo>
                <a:lnTo>
                  <a:pt x="7689" y="4088"/>
                </a:lnTo>
                <a:lnTo>
                  <a:pt x="7689" y="4112"/>
                </a:lnTo>
                <a:lnTo>
                  <a:pt x="7689" y="4137"/>
                </a:lnTo>
                <a:lnTo>
                  <a:pt x="7689" y="4161"/>
                </a:lnTo>
                <a:lnTo>
                  <a:pt x="7689" y="4307"/>
                </a:lnTo>
                <a:lnTo>
                  <a:pt x="7738" y="4453"/>
                </a:lnTo>
                <a:lnTo>
                  <a:pt x="7786" y="4526"/>
                </a:lnTo>
                <a:lnTo>
                  <a:pt x="7859" y="4574"/>
                </a:lnTo>
                <a:lnTo>
                  <a:pt x="8030" y="4672"/>
                </a:lnTo>
                <a:lnTo>
                  <a:pt x="8176" y="4720"/>
                </a:lnTo>
                <a:lnTo>
                  <a:pt x="8297" y="4720"/>
                </a:lnTo>
                <a:lnTo>
                  <a:pt x="8395" y="4696"/>
                </a:lnTo>
                <a:lnTo>
                  <a:pt x="8492" y="4672"/>
                </a:lnTo>
                <a:lnTo>
                  <a:pt x="8589" y="4599"/>
                </a:lnTo>
                <a:lnTo>
                  <a:pt x="8662" y="4526"/>
                </a:lnTo>
                <a:lnTo>
                  <a:pt x="8711" y="4429"/>
                </a:lnTo>
                <a:lnTo>
                  <a:pt x="8711" y="4307"/>
                </a:lnTo>
                <a:lnTo>
                  <a:pt x="8711" y="4185"/>
                </a:lnTo>
                <a:lnTo>
                  <a:pt x="8662" y="4064"/>
                </a:lnTo>
                <a:lnTo>
                  <a:pt x="8614" y="3942"/>
                </a:lnTo>
                <a:lnTo>
                  <a:pt x="8541" y="3845"/>
                </a:lnTo>
                <a:lnTo>
                  <a:pt x="8468" y="3772"/>
                </a:lnTo>
                <a:lnTo>
                  <a:pt x="8370" y="3723"/>
                </a:lnTo>
                <a:lnTo>
                  <a:pt x="8273" y="3699"/>
                </a:lnTo>
                <a:close/>
                <a:moveTo>
                  <a:pt x="9830" y="3966"/>
                </a:moveTo>
                <a:lnTo>
                  <a:pt x="9709" y="3991"/>
                </a:lnTo>
                <a:lnTo>
                  <a:pt x="9611" y="4064"/>
                </a:lnTo>
                <a:lnTo>
                  <a:pt x="9538" y="4161"/>
                </a:lnTo>
                <a:lnTo>
                  <a:pt x="9514" y="4258"/>
                </a:lnTo>
                <a:lnTo>
                  <a:pt x="9490" y="4356"/>
                </a:lnTo>
                <a:lnTo>
                  <a:pt x="9514" y="4453"/>
                </a:lnTo>
                <a:lnTo>
                  <a:pt x="9563" y="4574"/>
                </a:lnTo>
                <a:lnTo>
                  <a:pt x="9636" y="4647"/>
                </a:lnTo>
                <a:lnTo>
                  <a:pt x="9757" y="4720"/>
                </a:lnTo>
                <a:lnTo>
                  <a:pt x="9879" y="4745"/>
                </a:lnTo>
                <a:lnTo>
                  <a:pt x="10025" y="4696"/>
                </a:lnTo>
                <a:lnTo>
                  <a:pt x="10098" y="4672"/>
                </a:lnTo>
                <a:lnTo>
                  <a:pt x="10147" y="4623"/>
                </a:lnTo>
                <a:lnTo>
                  <a:pt x="10244" y="4502"/>
                </a:lnTo>
                <a:lnTo>
                  <a:pt x="10268" y="4429"/>
                </a:lnTo>
                <a:lnTo>
                  <a:pt x="10268" y="4356"/>
                </a:lnTo>
                <a:lnTo>
                  <a:pt x="10244" y="4234"/>
                </a:lnTo>
                <a:lnTo>
                  <a:pt x="10220" y="4161"/>
                </a:lnTo>
                <a:lnTo>
                  <a:pt x="10147" y="4064"/>
                </a:lnTo>
                <a:lnTo>
                  <a:pt x="10074" y="4015"/>
                </a:lnTo>
                <a:lnTo>
                  <a:pt x="9952" y="3966"/>
                </a:lnTo>
                <a:close/>
                <a:moveTo>
                  <a:pt x="9125" y="5572"/>
                </a:moveTo>
                <a:lnTo>
                  <a:pt x="9003" y="5596"/>
                </a:lnTo>
                <a:lnTo>
                  <a:pt x="8881" y="5669"/>
                </a:lnTo>
                <a:lnTo>
                  <a:pt x="8808" y="5791"/>
                </a:lnTo>
                <a:lnTo>
                  <a:pt x="8784" y="5913"/>
                </a:lnTo>
                <a:lnTo>
                  <a:pt x="8808" y="6034"/>
                </a:lnTo>
                <a:lnTo>
                  <a:pt x="8881" y="6156"/>
                </a:lnTo>
                <a:lnTo>
                  <a:pt x="9003" y="6229"/>
                </a:lnTo>
                <a:lnTo>
                  <a:pt x="9125" y="6253"/>
                </a:lnTo>
                <a:lnTo>
                  <a:pt x="9246" y="6229"/>
                </a:lnTo>
                <a:lnTo>
                  <a:pt x="9368" y="6156"/>
                </a:lnTo>
                <a:lnTo>
                  <a:pt x="9441" y="6034"/>
                </a:lnTo>
                <a:lnTo>
                  <a:pt x="9465" y="5913"/>
                </a:lnTo>
                <a:lnTo>
                  <a:pt x="9441" y="5791"/>
                </a:lnTo>
                <a:lnTo>
                  <a:pt x="9368" y="5669"/>
                </a:lnTo>
                <a:lnTo>
                  <a:pt x="9246" y="5596"/>
                </a:lnTo>
                <a:lnTo>
                  <a:pt x="9125" y="5572"/>
                </a:lnTo>
                <a:close/>
                <a:moveTo>
                  <a:pt x="5013" y="9441"/>
                </a:moveTo>
                <a:lnTo>
                  <a:pt x="4842" y="9538"/>
                </a:lnTo>
                <a:lnTo>
                  <a:pt x="4672" y="9684"/>
                </a:lnTo>
                <a:lnTo>
                  <a:pt x="4502" y="9855"/>
                </a:lnTo>
                <a:lnTo>
                  <a:pt x="4356" y="10025"/>
                </a:lnTo>
                <a:lnTo>
                  <a:pt x="4112" y="10414"/>
                </a:lnTo>
                <a:lnTo>
                  <a:pt x="3918" y="10779"/>
                </a:lnTo>
                <a:lnTo>
                  <a:pt x="3723" y="11144"/>
                </a:lnTo>
                <a:lnTo>
                  <a:pt x="3650" y="11363"/>
                </a:lnTo>
                <a:lnTo>
                  <a:pt x="3553" y="11582"/>
                </a:lnTo>
                <a:lnTo>
                  <a:pt x="3504" y="11826"/>
                </a:lnTo>
                <a:lnTo>
                  <a:pt x="3480" y="12045"/>
                </a:lnTo>
                <a:lnTo>
                  <a:pt x="3480" y="12239"/>
                </a:lnTo>
                <a:lnTo>
                  <a:pt x="3528" y="12337"/>
                </a:lnTo>
                <a:lnTo>
                  <a:pt x="3577" y="12410"/>
                </a:lnTo>
                <a:lnTo>
                  <a:pt x="3601" y="12434"/>
                </a:lnTo>
                <a:lnTo>
                  <a:pt x="3626" y="12458"/>
                </a:lnTo>
                <a:lnTo>
                  <a:pt x="3650" y="12434"/>
                </a:lnTo>
                <a:lnTo>
                  <a:pt x="3674" y="12410"/>
                </a:lnTo>
                <a:lnTo>
                  <a:pt x="3747" y="12288"/>
                </a:lnTo>
                <a:lnTo>
                  <a:pt x="3772" y="12166"/>
                </a:lnTo>
                <a:lnTo>
                  <a:pt x="3820" y="11874"/>
                </a:lnTo>
                <a:lnTo>
                  <a:pt x="3869" y="11631"/>
                </a:lnTo>
                <a:lnTo>
                  <a:pt x="3966" y="11388"/>
                </a:lnTo>
                <a:lnTo>
                  <a:pt x="4137" y="10925"/>
                </a:lnTo>
                <a:lnTo>
                  <a:pt x="4331" y="10536"/>
                </a:lnTo>
                <a:lnTo>
                  <a:pt x="4575" y="10171"/>
                </a:lnTo>
                <a:lnTo>
                  <a:pt x="4818" y="9830"/>
                </a:lnTo>
                <a:lnTo>
                  <a:pt x="5061" y="9490"/>
                </a:lnTo>
                <a:lnTo>
                  <a:pt x="5061" y="9465"/>
                </a:lnTo>
                <a:lnTo>
                  <a:pt x="5061" y="9441"/>
                </a:lnTo>
                <a:close/>
                <a:moveTo>
                  <a:pt x="9003" y="2287"/>
                </a:moveTo>
                <a:lnTo>
                  <a:pt x="9319" y="2312"/>
                </a:lnTo>
                <a:lnTo>
                  <a:pt x="9611" y="2360"/>
                </a:lnTo>
                <a:lnTo>
                  <a:pt x="9928" y="2409"/>
                </a:lnTo>
                <a:lnTo>
                  <a:pt x="10220" y="2482"/>
                </a:lnTo>
                <a:lnTo>
                  <a:pt x="10512" y="2579"/>
                </a:lnTo>
                <a:lnTo>
                  <a:pt x="10804" y="2677"/>
                </a:lnTo>
                <a:lnTo>
                  <a:pt x="11071" y="2798"/>
                </a:lnTo>
                <a:lnTo>
                  <a:pt x="11339" y="2944"/>
                </a:lnTo>
                <a:lnTo>
                  <a:pt x="11582" y="3066"/>
                </a:lnTo>
                <a:lnTo>
                  <a:pt x="11826" y="3236"/>
                </a:lnTo>
                <a:lnTo>
                  <a:pt x="12020" y="3382"/>
                </a:lnTo>
                <a:lnTo>
                  <a:pt x="12215" y="3577"/>
                </a:lnTo>
                <a:lnTo>
                  <a:pt x="12580" y="3966"/>
                </a:lnTo>
                <a:lnTo>
                  <a:pt x="12921" y="4380"/>
                </a:lnTo>
                <a:lnTo>
                  <a:pt x="12410" y="5012"/>
                </a:lnTo>
                <a:lnTo>
                  <a:pt x="11874" y="5596"/>
                </a:lnTo>
                <a:lnTo>
                  <a:pt x="11339" y="6180"/>
                </a:lnTo>
                <a:lnTo>
                  <a:pt x="10804" y="6764"/>
                </a:lnTo>
                <a:lnTo>
                  <a:pt x="9684" y="7908"/>
                </a:lnTo>
                <a:lnTo>
                  <a:pt x="9149" y="8492"/>
                </a:lnTo>
                <a:lnTo>
                  <a:pt x="8614" y="9076"/>
                </a:lnTo>
                <a:lnTo>
                  <a:pt x="6667" y="11217"/>
                </a:lnTo>
                <a:lnTo>
                  <a:pt x="6302" y="11631"/>
                </a:lnTo>
                <a:lnTo>
                  <a:pt x="5889" y="12045"/>
                </a:lnTo>
                <a:lnTo>
                  <a:pt x="5499" y="12410"/>
                </a:lnTo>
                <a:lnTo>
                  <a:pt x="5061" y="12774"/>
                </a:lnTo>
                <a:lnTo>
                  <a:pt x="5061" y="12774"/>
                </a:lnTo>
                <a:lnTo>
                  <a:pt x="5110" y="12677"/>
                </a:lnTo>
                <a:lnTo>
                  <a:pt x="5329" y="12166"/>
                </a:lnTo>
                <a:lnTo>
                  <a:pt x="5572" y="11631"/>
                </a:lnTo>
                <a:lnTo>
                  <a:pt x="5597" y="11582"/>
                </a:lnTo>
                <a:lnTo>
                  <a:pt x="5548" y="11558"/>
                </a:lnTo>
                <a:lnTo>
                  <a:pt x="5499" y="11534"/>
                </a:lnTo>
                <a:lnTo>
                  <a:pt x="5475" y="11582"/>
                </a:lnTo>
                <a:lnTo>
                  <a:pt x="5183" y="11996"/>
                </a:lnTo>
                <a:lnTo>
                  <a:pt x="4915" y="12434"/>
                </a:lnTo>
                <a:lnTo>
                  <a:pt x="4745" y="12750"/>
                </a:lnTo>
                <a:lnTo>
                  <a:pt x="4648" y="12920"/>
                </a:lnTo>
                <a:lnTo>
                  <a:pt x="4599" y="13091"/>
                </a:lnTo>
                <a:lnTo>
                  <a:pt x="4477" y="13188"/>
                </a:lnTo>
                <a:lnTo>
                  <a:pt x="4404" y="13115"/>
                </a:lnTo>
                <a:lnTo>
                  <a:pt x="4258" y="13042"/>
                </a:lnTo>
                <a:lnTo>
                  <a:pt x="4331" y="12750"/>
                </a:lnTo>
                <a:lnTo>
                  <a:pt x="4404" y="12507"/>
                </a:lnTo>
                <a:lnTo>
                  <a:pt x="4526" y="12264"/>
                </a:lnTo>
                <a:lnTo>
                  <a:pt x="4769" y="11801"/>
                </a:lnTo>
                <a:lnTo>
                  <a:pt x="5232" y="11071"/>
                </a:lnTo>
                <a:lnTo>
                  <a:pt x="5694" y="10366"/>
                </a:lnTo>
                <a:lnTo>
                  <a:pt x="5718" y="10341"/>
                </a:lnTo>
                <a:lnTo>
                  <a:pt x="5694" y="10317"/>
                </a:lnTo>
                <a:lnTo>
                  <a:pt x="5670" y="10293"/>
                </a:lnTo>
                <a:lnTo>
                  <a:pt x="5645" y="10317"/>
                </a:lnTo>
                <a:lnTo>
                  <a:pt x="5037" y="11047"/>
                </a:lnTo>
                <a:lnTo>
                  <a:pt x="4745" y="11412"/>
                </a:lnTo>
                <a:lnTo>
                  <a:pt x="4477" y="11801"/>
                </a:lnTo>
                <a:lnTo>
                  <a:pt x="4331" y="12020"/>
                </a:lnTo>
                <a:lnTo>
                  <a:pt x="4185" y="12288"/>
                </a:lnTo>
                <a:lnTo>
                  <a:pt x="4064" y="12556"/>
                </a:lnTo>
                <a:lnTo>
                  <a:pt x="3966" y="12847"/>
                </a:lnTo>
                <a:lnTo>
                  <a:pt x="3674" y="12604"/>
                </a:lnTo>
                <a:lnTo>
                  <a:pt x="3407" y="12312"/>
                </a:lnTo>
                <a:lnTo>
                  <a:pt x="3188" y="11996"/>
                </a:lnTo>
                <a:lnTo>
                  <a:pt x="2969" y="11655"/>
                </a:lnTo>
                <a:lnTo>
                  <a:pt x="3066" y="11436"/>
                </a:lnTo>
                <a:lnTo>
                  <a:pt x="3139" y="11193"/>
                </a:lnTo>
                <a:lnTo>
                  <a:pt x="3236" y="10950"/>
                </a:lnTo>
                <a:lnTo>
                  <a:pt x="3358" y="10706"/>
                </a:lnTo>
                <a:lnTo>
                  <a:pt x="3626" y="10220"/>
                </a:lnTo>
                <a:lnTo>
                  <a:pt x="3869" y="9782"/>
                </a:lnTo>
                <a:lnTo>
                  <a:pt x="4161" y="9368"/>
                </a:lnTo>
                <a:lnTo>
                  <a:pt x="4453" y="8954"/>
                </a:lnTo>
                <a:lnTo>
                  <a:pt x="4769" y="8565"/>
                </a:lnTo>
                <a:lnTo>
                  <a:pt x="4794" y="8541"/>
                </a:lnTo>
                <a:lnTo>
                  <a:pt x="4769" y="8516"/>
                </a:lnTo>
                <a:lnTo>
                  <a:pt x="4745" y="8492"/>
                </a:lnTo>
                <a:lnTo>
                  <a:pt x="4721" y="8492"/>
                </a:lnTo>
                <a:lnTo>
                  <a:pt x="4331" y="8808"/>
                </a:lnTo>
                <a:lnTo>
                  <a:pt x="3991" y="9149"/>
                </a:lnTo>
                <a:lnTo>
                  <a:pt x="3699" y="9514"/>
                </a:lnTo>
                <a:lnTo>
                  <a:pt x="3407" y="9928"/>
                </a:lnTo>
                <a:lnTo>
                  <a:pt x="3236" y="10195"/>
                </a:lnTo>
                <a:lnTo>
                  <a:pt x="3042" y="10512"/>
                </a:lnTo>
                <a:lnTo>
                  <a:pt x="2871" y="10852"/>
                </a:lnTo>
                <a:lnTo>
                  <a:pt x="2798" y="11047"/>
                </a:lnTo>
                <a:lnTo>
                  <a:pt x="2750" y="11217"/>
                </a:lnTo>
                <a:lnTo>
                  <a:pt x="2579" y="10852"/>
                </a:lnTo>
                <a:lnTo>
                  <a:pt x="2458" y="10487"/>
                </a:lnTo>
                <a:lnTo>
                  <a:pt x="2579" y="10341"/>
                </a:lnTo>
                <a:lnTo>
                  <a:pt x="2652" y="10195"/>
                </a:lnTo>
                <a:lnTo>
                  <a:pt x="2798" y="9830"/>
                </a:lnTo>
                <a:lnTo>
                  <a:pt x="3236" y="8954"/>
                </a:lnTo>
                <a:lnTo>
                  <a:pt x="3455" y="8565"/>
                </a:lnTo>
                <a:lnTo>
                  <a:pt x="3699" y="8200"/>
                </a:lnTo>
                <a:lnTo>
                  <a:pt x="3966" y="7835"/>
                </a:lnTo>
                <a:lnTo>
                  <a:pt x="4185" y="7446"/>
                </a:lnTo>
                <a:lnTo>
                  <a:pt x="4210" y="7421"/>
                </a:lnTo>
                <a:lnTo>
                  <a:pt x="4185" y="7397"/>
                </a:lnTo>
                <a:lnTo>
                  <a:pt x="4161" y="7373"/>
                </a:lnTo>
                <a:lnTo>
                  <a:pt x="4137" y="7397"/>
                </a:lnTo>
                <a:lnTo>
                  <a:pt x="3966" y="7494"/>
                </a:lnTo>
                <a:lnTo>
                  <a:pt x="3820" y="7640"/>
                </a:lnTo>
                <a:lnTo>
                  <a:pt x="3674" y="7786"/>
                </a:lnTo>
                <a:lnTo>
                  <a:pt x="3528" y="7957"/>
                </a:lnTo>
                <a:lnTo>
                  <a:pt x="3285" y="8346"/>
                </a:lnTo>
                <a:lnTo>
                  <a:pt x="3066" y="8687"/>
                </a:lnTo>
                <a:lnTo>
                  <a:pt x="2798" y="9198"/>
                </a:lnTo>
                <a:lnTo>
                  <a:pt x="2555" y="9709"/>
                </a:lnTo>
                <a:lnTo>
                  <a:pt x="2458" y="9928"/>
                </a:lnTo>
                <a:lnTo>
                  <a:pt x="2360" y="10171"/>
                </a:lnTo>
                <a:lnTo>
                  <a:pt x="2239" y="9757"/>
                </a:lnTo>
                <a:lnTo>
                  <a:pt x="2166" y="9368"/>
                </a:lnTo>
                <a:lnTo>
                  <a:pt x="2239" y="9173"/>
                </a:lnTo>
                <a:lnTo>
                  <a:pt x="2385" y="8833"/>
                </a:lnTo>
                <a:lnTo>
                  <a:pt x="2555" y="8492"/>
                </a:lnTo>
                <a:lnTo>
                  <a:pt x="2725" y="8176"/>
                </a:lnTo>
                <a:lnTo>
                  <a:pt x="2920" y="7859"/>
                </a:lnTo>
                <a:lnTo>
                  <a:pt x="3309" y="7300"/>
                </a:lnTo>
                <a:lnTo>
                  <a:pt x="3528" y="7056"/>
                </a:lnTo>
                <a:lnTo>
                  <a:pt x="3747" y="6789"/>
                </a:lnTo>
                <a:lnTo>
                  <a:pt x="3893" y="6667"/>
                </a:lnTo>
                <a:lnTo>
                  <a:pt x="4088" y="6545"/>
                </a:lnTo>
                <a:lnTo>
                  <a:pt x="4234" y="6399"/>
                </a:lnTo>
                <a:lnTo>
                  <a:pt x="4380" y="6253"/>
                </a:lnTo>
                <a:lnTo>
                  <a:pt x="4356" y="6229"/>
                </a:lnTo>
                <a:lnTo>
                  <a:pt x="4283" y="6205"/>
                </a:lnTo>
                <a:lnTo>
                  <a:pt x="4185" y="6180"/>
                </a:lnTo>
                <a:lnTo>
                  <a:pt x="4064" y="6229"/>
                </a:lnTo>
                <a:lnTo>
                  <a:pt x="3942" y="6278"/>
                </a:lnTo>
                <a:lnTo>
                  <a:pt x="3820" y="6375"/>
                </a:lnTo>
                <a:lnTo>
                  <a:pt x="3699" y="6472"/>
                </a:lnTo>
                <a:lnTo>
                  <a:pt x="3455" y="6716"/>
                </a:lnTo>
                <a:lnTo>
                  <a:pt x="3236" y="6983"/>
                </a:lnTo>
                <a:lnTo>
                  <a:pt x="3017" y="7251"/>
                </a:lnTo>
                <a:lnTo>
                  <a:pt x="2750" y="7640"/>
                </a:lnTo>
                <a:lnTo>
                  <a:pt x="2579" y="7908"/>
                </a:lnTo>
                <a:lnTo>
                  <a:pt x="2409" y="8176"/>
                </a:lnTo>
                <a:lnTo>
                  <a:pt x="2239" y="8468"/>
                </a:lnTo>
                <a:lnTo>
                  <a:pt x="2093" y="8784"/>
                </a:lnTo>
                <a:lnTo>
                  <a:pt x="2093" y="8565"/>
                </a:lnTo>
                <a:lnTo>
                  <a:pt x="2093" y="8224"/>
                </a:lnTo>
                <a:lnTo>
                  <a:pt x="2239" y="7835"/>
                </a:lnTo>
                <a:lnTo>
                  <a:pt x="2385" y="7567"/>
                </a:lnTo>
                <a:lnTo>
                  <a:pt x="2506" y="7324"/>
                </a:lnTo>
                <a:lnTo>
                  <a:pt x="2823" y="6837"/>
                </a:lnTo>
                <a:lnTo>
                  <a:pt x="3139" y="6375"/>
                </a:lnTo>
                <a:lnTo>
                  <a:pt x="3309" y="6156"/>
                </a:lnTo>
                <a:lnTo>
                  <a:pt x="3504" y="5961"/>
                </a:lnTo>
                <a:lnTo>
                  <a:pt x="3723" y="5742"/>
                </a:lnTo>
                <a:lnTo>
                  <a:pt x="3942" y="5572"/>
                </a:lnTo>
                <a:lnTo>
                  <a:pt x="4161" y="5402"/>
                </a:lnTo>
                <a:lnTo>
                  <a:pt x="4404" y="5256"/>
                </a:lnTo>
                <a:lnTo>
                  <a:pt x="4429" y="5207"/>
                </a:lnTo>
                <a:lnTo>
                  <a:pt x="4429" y="5158"/>
                </a:lnTo>
                <a:lnTo>
                  <a:pt x="4380" y="5110"/>
                </a:lnTo>
                <a:lnTo>
                  <a:pt x="4331" y="5110"/>
                </a:lnTo>
                <a:lnTo>
                  <a:pt x="4088" y="5207"/>
                </a:lnTo>
                <a:lnTo>
                  <a:pt x="3845" y="5353"/>
                </a:lnTo>
                <a:lnTo>
                  <a:pt x="3626" y="5499"/>
                </a:lnTo>
                <a:lnTo>
                  <a:pt x="3431" y="5645"/>
                </a:lnTo>
                <a:lnTo>
                  <a:pt x="3236" y="5840"/>
                </a:lnTo>
                <a:lnTo>
                  <a:pt x="3042" y="6034"/>
                </a:lnTo>
                <a:lnTo>
                  <a:pt x="2701" y="6424"/>
                </a:lnTo>
                <a:lnTo>
                  <a:pt x="2409" y="6837"/>
                </a:lnTo>
                <a:lnTo>
                  <a:pt x="2166" y="7251"/>
                </a:lnTo>
                <a:lnTo>
                  <a:pt x="2239" y="6910"/>
                </a:lnTo>
                <a:lnTo>
                  <a:pt x="2312" y="6570"/>
                </a:lnTo>
                <a:lnTo>
                  <a:pt x="2409" y="6229"/>
                </a:lnTo>
                <a:lnTo>
                  <a:pt x="2531" y="5888"/>
                </a:lnTo>
                <a:lnTo>
                  <a:pt x="2774" y="5621"/>
                </a:lnTo>
                <a:lnTo>
                  <a:pt x="3042" y="5402"/>
                </a:lnTo>
                <a:lnTo>
                  <a:pt x="3626" y="4964"/>
                </a:lnTo>
                <a:lnTo>
                  <a:pt x="3650" y="4915"/>
                </a:lnTo>
                <a:lnTo>
                  <a:pt x="3650" y="4866"/>
                </a:lnTo>
                <a:lnTo>
                  <a:pt x="3626" y="4818"/>
                </a:lnTo>
                <a:lnTo>
                  <a:pt x="3407" y="4818"/>
                </a:lnTo>
                <a:lnTo>
                  <a:pt x="3261" y="4866"/>
                </a:lnTo>
                <a:lnTo>
                  <a:pt x="3090" y="4939"/>
                </a:lnTo>
                <a:lnTo>
                  <a:pt x="2944" y="5012"/>
                </a:lnTo>
                <a:lnTo>
                  <a:pt x="3236" y="4574"/>
                </a:lnTo>
                <a:lnTo>
                  <a:pt x="3577" y="4161"/>
                </a:lnTo>
                <a:lnTo>
                  <a:pt x="3747" y="3966"/>
                </a:lnTo>
                <a:lnTo>
                  <a:pt x="3942" y="3796"/>
                </a:lnTo>
                <a:lnTo>
                  <a:pt x="4137" y="3626"/>
                </a:lnTo>
                <a:lnTo>
                  <a:pt x="4356" y="3480"/>
                </a:lnTo>
                <a:lnTo>
                  <a:pt x="4623" y="3309"/>
                </a:lnTo>
                <a:lnTo>
                  <a:pt x="4867" y="3163"/>
                </a:lnTo>
                <a:lnTo>
                  <a:pt x="5426" y="2896"/>
                </a:lnTo>
                <a:lnTo>
                  <a:pt x="5986" y="2677"/>
                </a:lnTo>
                <a:lnTo>
                  <a:pt x="6594" y="2506"/>
                </a:lnTo>
                <a:lnTo>
                  <a:pt x="7178" y="2385"/>
                </a:lnTo>
                <a:lnTo>
                  <a:pt x="7786" y="2312"/>
                </a:lnTo>
                <a:lnTo>
                  <a:pt x="8419" y="2287"/>
                </a:lnTo>
                <a:close/>
                <a:moveTo>
                  <a:pt x="2506" y="11947"/>
                </a:moveTo>
                <a:lnTo>
                  <a:pt x="2798" y="12410"/>
                </a:lnTo>
                <a:lnTo>
                  <a:pt x="2969" y="12628"/>
                </a:lnTo>
                <a:lnTo>
                  <a:pt x="3139" y="12823"/>
                </a:lnTo>
                <a:lnTo>
                  <a:pt x="3334" y="12993"/>
                </a:lnTo>
                <a:lnTo>
                  <a:pt x="3528" y="13188"/>
                </a:lnTo>
                <a:lnTo>
                  <a:pt x="3723" y="13334"/>
                </a:lnTo>
                <a:lnTo>
                  <a:pt x="3918" y="13480"/>
                </a:lnTo>
                <a:lnTo>
                  <a:pt x="3528" y="13675"/>
                </a:lnTo>
                <a:lnTo>
                  <a:pt x="3309" y="13748"/>
                </a:lnTo>
                <a:lnTo>
                  <a:pt x="3090" y="13821"/>
                </a:lnTo>
                <a:lnTo>
                  <a:pt x="2871" y="13845"/>
                </a:lnTo>
                <a:lnTo>
                  <a:pt x="2677" y="13845"/>
                </a:lnTo>
                <a:lnTo>
                  <a:pt x="2506" y="13796"/>
                </a:lnTo>
                <a:lnTo>
                  <a:pt x="2409" y="13772"/>
                </a:lnTo>
                <a:lnTo>
                  <a:pt x="2336" y="13723"/>
                </a:lnTo>
                <a:lnTo>
                  <a:pt x="2239" y="13626"/>
                </a:lnTo>
                <a:lnTo>
                  <a:pt x="2190" y="13553"/>
                </a:lnTo>
                <a:lnTo>
                  <a:pt x="2141" y="13456"/>
                </a:lnTo>
                <a:lnTo>
                  <a:pt x="2117" y="13358"/>
                </a:lnTo>
                <a:lnTo>
                  <a:pt x="2117" y="13139"/>
                </a:lnTo>
                <a:lnTo>
                  <a:pt x="2166" y="12896"/>
                </a:lnTo>
                <a:lnTo>
                  <a:pt x="2239" y="12653"/>
                </a:lnTo>
                <a:lnTo>
                  <a:pt x="2336" y="12410"/>
                </a:lnTo>
                <a:lnTo>
                  <a:pt x="2506" y="11947"/>
                </a:lnTo>
                <a:close/>
                <a:moveTo>
                  <a:pt x="14064" y="6570"/>
                </a:moveTo>
                <a:lnTo>
                  <a:pt x="14113" y="6740"/>
                </a:lnTo>
                <a:lnTo>
                  <a:pt x="14162" y="6910"/>
                </a:lnTo>
                <a:lnTo>
                  <a:pt x="14210" y="7105"/>
                </a:lnTo>
                <a:lnTo>
                  <a:pt x="14235" y="7324"/>
                </a:lnTo>
                <a:lnTo>
                  <a:pt x="14235" y="7713"/>
                </a:lnTo>
                <a:lnTo>
                  <a:pt x="14235" y="8078"/>
                </a:lnTo>
                <a:lnTo>
                  <a:pt x="14235" y="8541"/>
                </a:lnTo>
                <a:lnTo>
                  <a:pt x="14210" y="9003"/>
                </a:lnTo>
                <a:lnTo>
                  <a:pt x="14162" y="9465"/>
                </a:lnTo>
                <a:lnTo>
                  <a:pt x="14064" y="9928"/>
                </a:lnTo>
                <a:lnTo>
                  <a:pt x="13943" y="10341"/>
                </a:lnTo>
                <a:lnTo>
                  <a:pt x="13797" y="10731"/>
                </a:lnTo>
                <a:lnTo>
                  <a:pt x="13602" y="11120"/>
                </a:lnTo>
                <a:lnTo>
                  <a:pt x="13383" y="11485"/>
                </a:lnTo>
                <a:lnTo>
                  <a:pt x="13140" y="11850"/>
                </a:lnTo>
                <a:lnTo>
                  <a:pt x="12848" y="12166"/>
                </a:lnTo>
                <a:lnTo>
                  <a:pt x="12556" y="12483"/>
                </a:lnTo>
                <a:lnTo>
                  <a:pt x="12239" y="12799"/>
                </a:lnTo>
                <a:lnTo>
                  <a:pt x="12191" y="12726"/>
                </a:lnTo>
                <a:lnTo>
                  <a:pt x="12142" y="12701"/>
                </a:lnTo>
                <a:lnTo>
                  <a:pt x="12020" y="12628"/>
                </a:lnTo>
                <a:lnTo>
                  <a:pt x="11972" y="12628"/>
                </a:lnTo>
                <a:lnTo>
                  <a:pt x="11947" y="12653"/>
                </a:lnTo>
                <a:lnTo>
                  <a:pt x="11947" y="12677"/>
                </a:lnTo>
                <a:lnTo>
                  <a:pt x="11947" y="12726"/>
                </a:lnTo>
                <a:lnTo>
                  <a:pt x="11996" y="12774"/>
                </a:lnTo>
                <a:lnTo>
                  <a:pt x="12020" y="12823"/>
                </a:lnTo>
                <a:lnTo>
                  <a:pt x="12045" y="12969"/>
                </a:lnTo>
                <a:lnTo>
                  <a:pt x="11680" y="13237"/>
                </a:lnTo>
                <a:lnTo>
                  <a:pt x="11582" y="13018"/>
                </a:lnTo>
                <a:lnTo>
                  <a:pt x="11558" y="12896"/>
                </a:lnTo>
                <a:lnTo>
                  <a:pt x="11534" y="12774"/>
                </a:lnTo>
                <a:lnTo>
                  <a:pt x="11509" y="12726"/>
                </a:lnTo>
                <a:lnTo>
                  <a:pt x="11461" y="12701"/>
                </a:lnTo>
                <a:lnTo>
                  <a:pt x="11412" y="12726"/>
                </a:lnTo>
                <a:lnTo>
                  <a:pt x="11388" y="12774"/>
                </a:lnTo>
                <a:lnTo>
                  <a:pt x="11363" y="13115"/>
                </a:lnTo>
                <a:lnTo>
                  <a:pt x="11363" y="13285"/>
                </a:lnTo>
                <a:lnTo>
                  <a:pt x="11388" y="13431"/>
                </a:lnTo>
                <a:lnTo>
                  <a:pt x="11266" y="13529"/>
                </a:lnTo>
                <a:lnTo>
                  <a:pt x="11096" y="13626"/>
                </a:lnTo>
                <a:lnTo>
                  <a:pt x="11023" y="13310"/>
                </a:lnTo>
                <a:lnTo>
                  <a:pt x="10925" y="12993"/>
                </a:lnTo>
                <a:lnTo>
                  <a:pt x="10877" y="12969"/>
                </a:lnTo>
                <a:lnTo>
                  <a:pt x="10828" y="12993"/>
                </a:lnTo>
                <a:lnTo>
                  <a:pt x="10779" y="13188"/>
                </a:lnTo>
                <a:lnTo>
                  <a:pt x="10779" y="13383"/>
                </a:lnTo>
                <a:lnTo>
                  <a:pt x="10804" y="13577"/>
                </a:lnTo>
                <a:lnTo>
                  <a:pt x="10852" y="13772"/>
                </a:lnTo>
                <a:lnTo>
                  <a:pt x="10487" y="13918"/>
                </a:lnTo>
                <a:lnTo>
                  <a:pt x="10487" y="13821"/>
                </a:lnTo>
                <a:lnTo>
                  <a:pt x="10463" y="13480"/>
                </a:lnTo>
                <a:lnTo>
                  <a:pt x="10439" y="13310"/>
                </a:lnTo>
                <a:lnTo>
                  <a:pt x="10414" y="13139"/>
                </a:lnTo>
                <a:lnTo>
                  <a:pt x="10390" y="13091"/>
                </a:lnTo>
                <a:lnTo>
                  <a:pt x="10293" y="13091"/>
                </a:lnTo>
                <a:lnTo>
                  <a:pt x="10268" y="13139"/>
                </a:lnTo>
                <a:lnTo>
                  <a:pt x="10195" y="13480"/>
                </a:lnTo>
                <a:lnTo>
                  <a:pt x="10195" y="13821"/>
                </a:lnTo>
                <a:lnTo>
                  <a:pt x="10171" y="14040"/>
                </a:lnTo>
                <a:lnTo>
                  <a:pt x="9782" y="14186"/>
                </a:lnTo>
                <a:lnTo>
                  <a:pt x="9806" y="13845"/>
                </a:lnTo>
                <a:lnTo>
                  <a:pt x="9879" y="13504"/>
                </a:lnTo>
                <a:lnTo>
                  <a:pt x="9928" y="13164"/>
                </a:lnTo>
                <a:lnTo>
                  <a:pt x="9952" y="12823"/>
                </a:lnTo>
                <a:lnTo>
                  <a:pt x="9952" y="12774"/>
                </a:lnTo>
                <a:lnTo>
                  <a:pt x="9928" y="12750"/>
                </a:lnTo>
                <a:lnTo>
                  <a:pt x="9879" y="12726"/>
                </a:lnTo>
                <a:lnTo>
                  <a:pt x="9806" y="12750"/>
                </a:lnTo>
                <a:lnTo>
                  <a:pt x="9757" y="12799"/>
                </a:lnTo>
                <a:lnTo>
                  <a:pt x="9636" y="13139"/>
                </a:lnTo>
                <a:lnTo>
                  <a:pt x="9490" y="13504"/>
                </a:lnTo>
                <a:lnTo>
                  <a:pt x="9417" y="13894"/>
                </a:lnTo>
                <a:lnTo>
                  <a:pt x="9392" y="14088"/>
                </a:lnTo>
                <a:lnTo>
                  <a:pt x="9368" y="14283"/>
                </a:lnTo>
                <a:lnTo>
                  <a:pt x="9125" y="14332"/>
                </a:lnTo>
                <a:lnTo>
                  <a:pt x="9125" y="14064"/>
                </a:lnTo>
                <a:lnTo>
                  <a:pt x="9149" y="13821"/>
                </a:lnTo>
                <a:lnTo>
                  <a:pt x="9173" y="13431"/>
                </a:lnTo>
                <a:lnTo>
                  <a:pt x="9222" y="13237"/>
                </a:lnTo>
                <a:lnTo>
                  <a:pt x="9246" y="13139"/>
                </a:lnTo>
                <a:lnTo>
                  <a:pt x="9295" y="13091"/>
                </a:lnTo>
                <a:lnTo>
                  <a:pt x="9295" y="13066"/>
                </a:lnTo>
                <a:lnTo>
                  <a:pt x="9295" y="13042"/>
                </a:lnTo>
                <a:lnTo>
                  <a:pt x="9246" y="13042"/>
                </a:lnTo>
                <a:lnTo>
                  <a:pt x="9173" y="13091"/>
                </a:lnTo>
                <a:lnTo>
                  <a:pt x="9125" y="13139"/>
                </a:lnTo>
                <a:lnTo>
                  <a:pt x="9027" y="13310"/>
                </a:lnTo>
                <a:lnTo>
                  <a:pt x="8954" y="13480"/>
                </a:lnTo>
                <a:lnTo>
                  <a:pt x="8906" y="13650"/>
                </a:lnTo>
                <a:lnTo>
                  <a:pt x="8808" y="13991"/>
                </a:lnTo>
                <a:lnTo>
                  <a:pt x="8784" y="14210"/>
                </a:lnTo>
                <a:lnTo>
                  <a:pt x="8784" y="14405"/>
                </a:lnTo>
                <a:lnTo>
                  <a:pt x="8443" y="14453"/>
                </a:lnTo>
                <a:lnTo>
                  <a:pt x="8443" y="14332"/>
                </a:lnTo>
                <a:lnTo>
                  <a:pt x="8492" y="13894"/>
                </a:lnTo>
                <a:lnTo>
                  <a:pt x="8589" y="13456"/>
                </a:lnTo>
                <a:lnTo>
                  <a:pt x="8735" y="13042"/>
                </a:lnTo>
                <a:lnTo>
                  <a:pt x="8833" y="12847"/>
                </a:lnTo>
                <a:lnTo>
                  <a:pt x="8930" y="12653"/>
                </a:lnTo>
                <a:lnTo>
                  <a:pt x="8930" y="12628"/>
                </a:lnTo>
                <a:lnTo>
                  <a:pt x="8906" y="12580"/>
                </a:lnTo>
                <a:lnTo>
                  <a:pt x="8881" y="12580"/>
                </a:lnTo>
                <a:lnTo>
                  <a:pt x="8857" y="12604"/>
                </a:lnTo>
                <a:lnTo>
                  <a:pt x="8687" y="12799"/>
                </a:lnTo>
                <a:lnTo>
                  <a:pt x="8516" y="12993"/>
                </a:lnTo>
                <a:lnTo>
                  <a:pt x="8395" y="13237"/>
                </a:lnTo>
                <a:lnTo>
                  <a:pt x="8297" y="13456"/>
                </a:lnTo>
                <a:lnTo>
                  <a:pt x="8200" y="13723"/>
                </a:lnTo>
                <a:lnTo>
                  <a:pt x="8127" y="13967"/>
                </a:lnTo>
                <a:lnTo>
                  <a:pt x="8103" y="14234"/>
                </a:lnTo>
                <a:lnTo>
                  <a:pt x="8078" y="14478"/>
                </a:lnTo>
                <a:lnTo>
                  <a:pt x="7762" y="14502"/>
                </a:lnTo>
                <a:lnTo>
                  <a:pt x="7811" y="14259"/>
                </a:lnTo>
                <a:lnTo>
                  <a:pt x="7859" y="14113"/>
                </a:lnTo>
                <a:lnTo>
                  <a:pt x="7908" y="13967"/>
                </a:lnTo>
                <a:lnTo>
                  <a:pt x="7957" y="13796"/>
                </a:lnTo>
                <a:lnTo>
                  <a:pt x="7981" y="13650"/>
                </a:lnTo>
                <a:lnTo>
                  <a:pt x="7957" y="13602"/>
                </a:lnTo>
                <a:lnTo>
                  <a:pt x="7932" y="13577"/>
                </a:lnTo>
                <a:lnTo>
                  <a:pt x="7884" y="13577"/>
                </a:lnTo>
                <a:lnTo>
                  <a:pt x="7811" y="13626"/>
                </a:lnTo>
                <a:lnTo>
                  <a:pt x="7738" y="13699"/>
                </a:lnTo>
                <a:lnTo>
                  <a:pt x="7689" y="13772"/>
                </a:lnTo>
                <a:lnTo>
                  <a:pt x="7640" y="13869"/>
                </a:lnTo>
                <a:lnTo>
                  <a:pt x="7567" y="14064"/>
                </a:lnTo>
                <a:lnTo>
                  <a:pt x="7519" y="14259"/>
                </a:lnTo>
                <a:lnTo>
                  <a:pt x="7446" y="14526"/>
                </a:lnTo>
                <a:lnTo>
                  <a:pt x="7105" y="14526"/>
                </a:lnTo>
                <a:lnTo>
                  <a:pt x="7129" y="14380"/>
                </a:lnTo>
                <a:lnTo>
                  <a:pt x="7178" y="14210"/>
                </a:lnTo>
                <a:lnTo>
                  <a:pt x="7300" y="13894"/>
                </a:lnTo>
                <a:lnTo>
                  <a:pt x="7421" y="13577"/>
                </a:lnTo>
                <a:lnTo>
                  <a:pt x="7421" y="13529"/>
                </a:lnTo>
                <a:lnTo>
                  <a:pt x="7397" y="13504"/>
                </a:lnTo>
                <a:lnTo>
                  <a:pt x="7324" y="13504"/>
                </a:lnTo>
                <a:lnTo>
                  <a:pt x="7154" y="13650"/>
                </a:lnTo>
                <a:lnTo>
                  <a:pt x="7008" y="13821"/>
                </a:lnTo>
                <a:lnTo>
                  <a:pt x="6886" y="13991"/>
                </a:lnTo>
                <a:lnTo>
                  <a:pt x="6789" y="14210"/>
                </a:lnTo>
                <a:lnTo>
                  <a:pt x="6740" y="14332"/>
                </a:lnTo>
                <a:lnTo>
                  <a:pt x="6716" y="14502"/>
                </a:lnTo>
                <a:lnTo>
                  <a:pt x="6497" y="14453"/>
                </a:lnTo>
                <a:lnTo>
                  <a:pt x="6302" y="14380"/>
                </a:lnTo>
                <a:lnTo>
                  <a:pt x="5889" y="14210"/>
                </a:lnTo>
                <a:lnTo>
                  <a:pt x="7008" y="13358"/>
                </a:lnTo>
                <a:lnTo>
                  <a:pt x="8078" y="12458"/>
                </a:lnTo>
                <a:lnTo>
                  <a:pt x="8881" y="11777"/>
                </a:lnTo>
                <a:lnTo>
                  <a:pt x="9271" y="11436"/>
                </a:lnTo>
                <a:lnTo>
                  <a:pt x="9684" y="11120"/>
                </a:lnTo>
                <a:lnTo>
                  <a:pt x="10463" y="10512"/>
                </a:lnTo>
                <a:lnTo>
                  <a:pt x="10828" y="10195"/>
                </a:lnTo>
                <a:lnTo>
                  <a:pt x="11193" y="9855"/>
                </a:lnTo>
                <a:lnTo>
                  <a:pt x="11388" y="9636"/>
                </a:lnTo>
                <a:lnTo>
                  <a:pt x="11582" y="9417"/>
                </a:lnTo>
                <a:lnTo>
                  <a:pt x="11923" y="8930"/>
                </a:lnTo>
                <a:lnTo>
                  <a:pt x="12264" y="8443"/>
                </a:lnTo>
                <a:lnTo>
                  <a:pt x="12434" y="8200"/>
                </a:lnTo>
                <a:lnTo>
                  <a:pt x="12629" y="7981"/>
                </a:lnTo>
                <a:lnTo>
                  <a:pt x="12969" y="7616"/>
                </a:lnTo>
                <a:lnTo>
                  <a:pt x="13334" y="7251"/>
                </a:lnTo>
                <a:lnTo>
                  <a:pt x="13699" y="6910"/>
                </a:lnTo>
                <a:lnTo>
                  <a:pt x="14064" y="6570"/>
                </a:lnTo>
                <a:close/>
                <a:moveTo>
                  <a:pt x="14356" y="1460"/>
                </a:moveTo>
                <a:lnTo>
                  <a:pt x="14575" y="1509"/>
                </a:lnTo>
                <a:lnTo>
                  <a:pt x="14721" y="1582"/>
                </a:lnTo>
                <a:lnTo>
                  <a:pt x="14843" y="1679"/>
                </a:lnTo>
                <a:lnTo>
                  <a:pt x="14916" y="1825"/>
                </a:lnTo>
                <a:lnTo>
                  <a:pt x="14964" y="1971"/>
                </a:lnTo>
                <a:lnTo>
                  <a:pt x="14989" y="2141"/>
                </a:lnTo>
                <a:lnTo>
                  <a:pt x="14964" y="2312"/>
                </a:lnTo>
                <a:lnTo>
                  <a:pt x="14940" y="2506"/>
                </a:lnTo>
                <a:lnTo>
                  <a:pt x="14867" y="2701"/>
                </a:lnTo>
                <a:lnTo>
                  <a:pt x="14721" y="3090"/>
                </a:lnTo>
                <a:lnTo>
                  <a:pt x="14551" y="3455"/>
                </a:lnTo>
                <a:lnTo>
                  <a:pt x="14381" y="3747"/>
                </a:lnTo>
                <a:lnTo>
                  <a:pt x="14162" y="4112"/>
                </a:lnTo>
                <a:lnTo>
                  <a:pt x="13918" y="4477"/>
                </a:lnTo>
                <a:lnTo>
                  <a:pt x="13432" y="5183"/>
                </a:lnTo>
                <a:lnTo>
                  <a:pt x="12385" y="6545"/>
                </a:lnTo>
                <a:lnTo>
                  <a:pt x="12045" y="7008"/>
                </a:lnTo>
                <a:lnTo>
                  <a:pt x="11704" y="7421"/>
                </a:lnTo>
                <a:lnTo>
                  <a:pt x="11339" y="7835"/>
                </a:lnTo>
                <a:lnTo>
                  <a:pt x="10950" y="8224"/>
                </a:lnTo>
                <a:lnTo>
                  <a:pt x="10560" y="8614"/>
                </a:lnTo>
                <a:lnTo>
                  <a:pt x="10171" y="9003"/>
                </a:lnTo>
                <a:lnTo>
                  <a:pt x="9319" y="9733"/>
                </a:lnTo>
                <a:lnTo>
                  <a:pt x="8565" y="10341"/>
                </a:lnTo>
                <a:lnTo>
                  <a:pt x="7835" y="10974"/>
                </a:lnTo>
                <a:lnTo>
                  <a:pt x="7129" y="11607"/>
                </a:lnTo>
                <a:lnTo>
                  <a:pt x="6789" y="11947"/>
                </a:lnTo>
                <a:lnTo>
                  <a:pt x="6448" y="12288"/>
                </a:lnTo>
                <a:lnTo>
                  <a:pt x="5791" y="12945"/>
                </a:lnTo>
                <a:lnTo>
                  <a:pt x="5134" y="13602"/>
                </a:lnTo>
                <a:lnTo>
                  <a:pt x="4794" y="13918"/>
                </a:lnTo>
                <a:lnTo>
                  <a:pt x="4429" y="14210"/>
                </a:lnTo>
                <a:lnTo>
                  <a:pt x="4064" y="14478"/>
                </a:lnTo>
                <a:lnTo>
                  <a:pt x="3674" y="14745"/>
                </a:lnTo>
                <a:lnTo>
                  <a:pt x="3431" y="14891"/>
                </a:lnTo>
                <a:lnTo>
                  <a:pt x="3115" y="15037"/>
                </a:lnTo>
                <a:lnTo>
                  <a:pt x="2750" y="15208"/>
                </a:lnTo>
                <a:lnTo>
                  <a:pt x="2360" y="15305"/>
                </a:lnTo>
                <a:lnTo>
                  <a:pt x="2166" y="15354"/>
                </a:lnTo>
                <a:lnTo>
                  <a:pt x="1971" y="15378"/>
                </a:lnTo>
                <a:lnTo>
                  <a:pt x="1776" y="15402"/>
                </a:lnTo>
                <a:lnTo>
                  <a:pt x="1606" y="15378"/>
                </a:lnTo>
                <a:lnTo>
                  <a:pt x="1460" y="15329"/>
                </a:lnTo>
                <a:lnTo>
                  <a:pt x="1314" y="15256"/>
                </a:lnTo>
                <a:lnTo>
                  <a:pt x="1192" y="15159"/>
                </a:lnTo>
                <a:lnTo>
                  <a:pt x="1095" y="15037"/>
                </a:lnTo>
                <a:lnTo>
                  <a:pt x="1022" y="14867"/>
                </a:lnTo>
                <a:lnTo>
                  <a:pt x="973" y="14672"/>
                </a:lnTo>
                <a:lnTo>
                  <a:pt x="973" y="14478"/>
                </a:lnTo>
                <a:lnTo>
                  <a:pt x="973" y="14283"/>
                </a:lnTo>
                <a:lnTo>
                  <a:pt x="998" y="14064"/>
                </a:lnTo>
                <a:lnTo>
                  <a:pt x="1046" y="13869"/>
                </a:lnTo>
                <a:lnTo>
                  <a:pt x="1168" y="13456"/>
                </a:lnTo>
                <a:lnTo>
                  <a:pt x="1752" y="12288"/>
                </a:lnTo>
                <a:lnTo>
                  <a:pt x="2020" y="11753"/>
                </a:lnTo>
                <a:lnTo>
                  <a:pt x="2141" y="11558"/>
                </a:lnTo>
                <a:lnTo>
                  <a:pt x="2190" y="11485"/>
                </a:lnTo>
                <a:lnTo>
                  <a:pt x="2239" y="11436"/>
                </a:lnTo>
                <a:lnTo>
                  <a:pt x="2287" y="11534"/>
                </a:lnTo>
                <a:lnTo>
                  <a:pt x="2263" y="11558"/>
                </a:lnTo>
                <a:lnTo>
                  <a:pt x="1995" y="12118"/>
                </a:lnTo>
                <a:lnTo>
                  <a:pt x="1874" y="12410"/>
                </a:lnTo>
                <a:lnTo>
                  <a:pt x="1776" y="12701"/>
                </a:lnTo>
                <a:lnTo>
                  <a:pt x="1703" y="12993"/>
                </a:lnTo>
                <a:lnTo>
                  <a:pt x="1703" y="13139"/>
                </a:lnTo>
                <a:lnTo>
                  <a:pt x="1703" y="13285"/>
                </a:lnTo>
                <a:lnTo>
                  <a:pt x="1703" y="13431"/>
                </a:lnTo>
                <a:lnTo>
                  <a:pt x="1728" y="13577"/>
                </a:lnTo>
                <a:lnTo>
                  <a:pt x="1776" y="13723"/>
                </a:lnTo>
                <a:lnTo>
                  <a:pt x="1849" y="13869"/>
                </a:lnTo>
                <a:lnTo>
                  <a:pt x="1922" y="13967"/>
                </a:lnTo>
                <a:lnTo>
                  <a:pt x="2020" y="14064"/>
                </a:lnTo>
                <a:lnTo>
                  <a:pt x="2117" y="14137"/>
                </a:lnTo>
                <a:lnTo>
                  <a:pt x="2214" y="14210"/>
                </a:lnTo>
                <a:lnTo>
                  <a:pt x="2336" y="14234"/>
                </a:lnTo>
                <a:lnTo>
                  <a:pt x="2458" y="14283"/>
                </a:lnTo>
                <a:lnTo>
                  <a:pt x="2701" y="14283"/>
                </a:lnTo>
                <a:lnTo>
                  <a:pt x="2969" y="14259"/>
                </a:lnTo>
                <a:lnTo>
                  <a:pt x="3236" y="14210"/>
                </a:lnTo>
                <a:lnTo>
                  <a:pt x="3480" y="14137"/>
                </a:lnTo>
                <a:lnTo>
                  <a:pt x="3674" y="14040"/>
                </a:lnTo>
                <a:lnTo>
                  <a:pt x="4064" y="13869"/>
                </a:lnTo>
                <a:lnTo>
                  <a:pt x="4404" y="13650"/>
                </a:lnTo>
                <a:lnTo>
                  <a:pt x="4745" y="13407"/>
                </a:lnTo>
                <a:lnTo>
                  <a:pt x="5086" y="13139"/>
                </a:lnTo>
                <a:lnTo>
                  <a:pt x="5718" y="12580"/>
                </a:lnTo>
                <a:lnTo>
                  <a:pt x="6351" y="12020"/>
                </a:lnTo>
                <a:lnTo>
                  <a:pt x="7056" y="11315"/>
                </a:lnTo>
                <a:lnTo>
                  <a:pt x="7762" y="10585"/>
                </a:lnTo>
                <a:lnTo>
                  <a:pt x="8443" y="9855"/>
                </a:lnTo>
                <a:lnTo>
                  <a:pt x="9149" y="9125"/>
                </a:lnTo>
                <a:lnTo>
                  <a:pt x="10585" y="7665"/>
                </a:lnTo>
                <a:lnTo>
                  <a:pt x="11315" y="6910"/>
                </a:lnTo>
                <a:lnTo>
                  <a:pt x="12045" y="6180"/>
                </a:lnTo>
                <a:lnTo>
                  <a:pt x="12580" y="5596"/>
                </a:lnTo>
                <a:lnTo>
                  <a:pt x="13091" y="4988"/>
                </a:lnTo>
                <a:lnTo>
                  <a:pt x="13334" y="4672"/>
                </a:lnTo>
                <a:lnTo>
                  <a:pt x="13553" y="4356"/>
                </a:lnTo>
                <a:lnTo>
                  <a:pt x="13772" y="4015"/>
                </a:lnTo>
                <a:lnTo>
                  <a:pt x="13943" y="3674"/>
                </a:lnTo>
                <a:lnTo>
                  <a:pt x="14040" y="3407"/>
                </a:lnTo>
                <a:lnTo>
                  <a:pt x="14113" y="3163"/>
                </a:lnTo>
                <a:lnTo>
                  <a:pt x="14162" y="2896"/>
                </a:lnTo>
                <a:lnTo>
                  <a:pt x="14186" y="2628"/>
                </a:lnTo>
                <a:lnTo>
                  <a:pt x="14137" y="2385"/>
                </a:lnTo>
                <a:lnTo>
                  <a:pt x="14089" y="2263"/>
                </a:lnTo>
                <a:lnTo>
                  <a:pt x="14040" y="2141"/>
                </a:lnTo>
                <a:lnTo>
                  <a:pt x="13967" y="2044"/>
                </a:lnTo>
                <a:lnTo>
                  <a:pt x="13894" y="1947"/>
                </a:lnTo>
                <a:lnTo>
                  <a:pt x="13772" y="1849"/>
                </a:lnTo>
                <a:lnTo>
                  <a:pt x="13651" y="1776"/>
                </a:lnTo>
                <a:lnTo>
                  <a:pt x="13480" y="1703"/>
                </a:lnTo>
                <a:lnTo>
                  <a:pt x="13334" y="1679"/>
                </a:lnTo>
                <a:lnTo>
                  <a:pt x="12994" y="1679"/>
                </a:lnTo>
                <a:lnTo>
                  <a:pt x="13261" y="1606"/>
                </a:lnTo>
                <a:lnTo>
                  <a:pt x="13529" y="1533"/>
                </a:lnTo>
                <a:lnTo>
                  <a:pt x="13821" y="1484"/>
                </a:lnTo>
                <a:lnTo>
                  <a:pt x="14113" y="1460"/>
                </a:lnTo>
                <a:close/>
                <a:moveTo>
                  <a:pt x="15573" y="535"/>
                </a:moveTo>
                <a:lnTo>
                  <a:pt x="15694" y="584"/>
                </a:lnTo>
                <a:lnTo>
                  <a:pt x="15767" y="633"/>
                </a:lnTo>
                <a:lnTo>
                  <a:pt x="15816" y="681"/>
                </a:lnTo>
                <a:lnTo>
                  <a:pt x="15840" y="754"/>
                </a:lnTo>
                <a:lnTo>
                  <a:pt x="15889" y="852"/>
                </a:lnTo>
                <a:lnTo>
                  <a:pt x="15938" y="1119"/>
                </a:lnTo>
                <a:lnTo>
                  <a:pt x="15938" y="1387"/>
                </a:lnTo>
                <a:lnTo>
                  <a:pt x="15913" y="1679"/>
                </a:lnTo>
                <a:lnTo>
                  <a:pt x="15865" y="1971"/>
                </a:lnTo>
                <a:lnTo>
                  <a:pt x="15719" y="2531"/>
                </a:lnTo>
                <a:lnTo>
                  <a:pt x="15548" y="3066"/>
                </a:lnTo>
                <a:lnTo>
                  <a:pt x="15378" y="3577"/>
                </a:lnTo>
                <a:lnTo>
                  <a:pt x="15159" y="4088"/>
                </a:lnTo>
                <a:lnTo>
                  <a:pt x="14916" y="4574"/>
                </a:lnTo>
                <a:lnTo>
                  <a:pt x="14624" y="5061"/>
                </a:lnTo>
                <a:lnTo>
                  <a:pt x="14332" y="5499"/>
                </a:lnTo>
                <a:lnTo>
                  <a:pt x="13991" y="5937"/>
                </a:lnTo>
                <a:lnTo>
                  <a:pt x="13626" y="6351"/>
                </a:lnTo>
                <a:lnTo>
                  <a:pt x="13261" y="6740"/>
                </a:lnTo>
                <a:lnTo>
                  <a:pt x="12604" y="7397"/>
                </a:lnTo>
                <a:lnTo>
                  <a:pt x="12288" y="7738"/>
                </a:lnTo>
                <a:lnTo>
                  <a:pt x="11996" y="8103"/>
                </a:lnTo>
                <a:lnTo>
                  <a:pt x="11363" y="8979"/>
                </a:lnTo>
                <a:lnTo>
                  <a:pt x="11047" y="9392"/>
                </a:lnTo>
                <a:lnTo>
                  <a:pt x="10877" y="9611"/>
                </a:lnTo>
                <a:lnTo>
                  <a:pt x="10682" y="9806"/>
                </a:lnTo>
                <a:lnTo>
                  <a:pt x="10293" y="10122"/>
                </a:lnTo>
                <a:lnTo>
                  <a:pt x="9903" y="10439"/>
                </a:lnTo>
                <a:lnTo>
                  <a:pt x="9100" y="11047"/>
                </a:lnTo>
                <a:lnTo>
                  <a:pt x="8687" y="11388"/>
                </a:lnTo>
                <a:lnTo>
                  <a:pt x="8297" y="11728"/>
                </a:lnTo>
                <a:lnTo>
                  <a:pt x="7519" y="12410"/>
                </a:lnTo>
                <a:lnTo>
                  <a:pt x="6837" y="12969"/>
                </a:lnTo>
                <a:lnTo>
                  <a:pt x="6156" y="13529"/>
                </a:lnTo>
                <a:lnTo>
                  <a:pt x="5475" y="14064"/>
                </a:lnTo>
                <a:lnTo>
                  <a:pt x="4769" y="14575"/>
                </a:lnTo>
                <a:lnTo>
                  <a:pt x="4283" y="14916"/>
                </a:lnTo>
                <a:lnTo>
                  <a:pt x="3796" y="15208"/>
                </a:lnTo>
                <a:lnTo>
                  <a:pt x="3285" y="15500"/>
                </a:lnTo>
                <a:lnTo>
                  <a:pt x="2750" y="15767"/>
                </a:lnTo>
                <a:lnTo>
                  <a:pt x="2287" y="15962"/>
                </a:lnTo>
                <a:lnTo>
                  <a:pt x="2020" y="16059"/>
                </a:lnTo>
                <a:lnTo>
                  <a:pt x="1752" y="16132"/>
                </a:lnTo>
                <a:lnTo>
                  <a:pt x="1484" y="16205"/>
                </a:lnTo>
                <a:lnTo>
                  <a:pt x="1217" y="16230"/>
                </a:lnTo>
                <a:lnTo>
                  <a:pt x="949" y="16205"/>
                </a:lnTo>
                <a:lnTo>
                  <a:pt x="827" y="16181"/>
                </a:lnTo>
                <a:lnTo>
                  <a:pt x="730" y="16132"/>
                </a:lnTo>
                <a:lnTo>
                  <a:pt x="633" y="16084"/>
                </a:lnTo>
                <a:lnTo>
                  <a:pt x="560" y="16011"/>
                </a:lnTo>
                <a:lnTo>
                  <a:pt x="511" y="15938"/>
                </a:lnTo>
                <a:lnTo>
                  <a:pt x="462" y="15840"/>
                </a:lnTo>
                <a:lnTo>
                  <a:pt x="438" y="15646"/>
                </a:lnTo>
                <a:lnTo>
                  <a:pt x="438" y="15402"/>
                </a:lnTo>
                <a:lnTo>
                  <a:pt x="487" y="15159"/>
                </a:lnTo>
                <a:lnTo>
                  <a:pt x="560" y="14891"/>
                </a:lnTo>
                <a:lnTo>
                  <a:pt x="754" y="14405"/>
                </a:lnTo>
                <a:lnTo>
                  <a:pt x="754" y="14599"/>
                </a:lnTo>
                <a:lnTo>
                  <a:pt x="754" y="14794"/>
                </a:lnTo>
                <a:lnTo>
                  <a:pt x="803" y="14964"/>
                </a:lnTo>
                <a:lnTo>
                  <a:pt x="827" y="15110"/>
                </a:lnTo>
                <a:lnTo>
                  <a:pt x="900" y="15232"/>
                </a:lnTo>
                <a:lnTo>
                  <a:pt x="973" y="15354"/>
                </a:lnTo>
                <a:lnTo>
                  <a:pt x="1046" y="15427"/>
                </a:lnTo>
                <a:lnTo>
                  <a:pt x="1144" y="15500"/>
                </a:lnTo>
                <a:lnTo>
                  <a:pt x="1241" y="15573"/>
                </a:lnTo>
                <a:lnTo>
                  <a:pt x="1338" y="15597"/>
                </a:lnTo>
                <a:lnTo>
                  <a:pt x="1460" y="15646"/>
                </a:lnTo>
                <a:lnTo>
                  <a:pt x="1849" y="15646"/>
                </a:lnTo>
                <a:lnTo>
                  <a:pt x="2141" y="15597"/>
                </a:lnTo>
                <a:lnTo>
                  <a:pt x="2433" y="15500"/>
                </a:lnTo>
                <a:lnTo>
                  <a:pt x="2750" y="15402"/>
                </a:lnTo>
                <a:lnTo>
                  <a:pt x="3042" y="15256"/>
                </a:lnTo>
                <a:lnTo>
                  <a:pt x="3626" y="14964"/>
                </a:lnTo>
                <a:lnTo>
                  <a:pt x="4112" y="14648"/>
                </a:lnTo>
                <a:lnTo>
                  <a:pt x="4453" y="14405"/>
                </a:lnTo>
                <a:lnTo>
                  <a:pt x="4794" y="14137"/>
                </a:lnTo>
                <a:lnTo>
                  <a:pt x="5134" y="13845"/>
                </a:lnTo>
                <a:lnTo>
                  <a:pt x="5767" y="13261"/>
                </a:lnTo>
                <a:lnTo>
                  <a:pt x="6375" y="12653"/>
                </a:lnTo>
                <a:lnTo>
                  <a:pt x="6983" y="12045"/>
                </a:lnTo>
                <a:lnTo>
                  <a:pt x="7738" y="11363"/>
                </a:lnTo>
                <a:lnTo>
                  <a:pt x="8492" y="10731"/>
                </a:lnTo>
                <a:lnTo>
                  <a:pt x="9271" y="10098"/>
                </a:lnTo>
                <a:lnTo>
                  <a:pt x="10049" y="9465"/>
                </a:lnTo>
                <a:lnTo>
                  <a:pt x="10439" y="9125"/>
                </a:lnTo>
                <a:lnTo>
                  <a:pt x="10828" y="8760"/>
                </a:lnTo>
                <a:lnTo>
                  <a:pt x="11193" y="8395"/>
                </a:lnTo>
                <a:lnTo>
                  <a:pt x="11558" y="8030"/>
                </a:lnTo>
                <a:lnTo>
                  <a:pt x="11899" y="7665"/>
                </a:lnTo>
                <a:lnTo>
                  <a:pt x="12239" y="7275"/>
                </a:lnTo>
                <a:lnTo>
                  <a:pt x="12896" y="6448"/>
                </a:lnTo>
                <a:lnTo>
                  <a:pt x="13894" y="5110"/>
                </a:lnTo>
                <a:lnTo>
                  <a:pt x="14381" y="4429"/>
                </a:lnTo>
                <a:lnTo>
                  <a:pt x="14599" y="4064"/>
                </a:lnTo>
                <a:lnTo>
                  <a:pt x="14818" y="3723"/>
                </a:lnTo>
                <a:lnTo>
                  <a:pt x="14989" y="3382"/>
                </a:lnTo>
                <a:lnTo>
                  <a:pt x="15159" y="2993"/>
                </a:lnTo>
                <a:lnTo>
                  <a:pt x="15281" y="2604"/>
                </a:lnTo>
                <a:lnTo>
                  <a:pt x="15329" y="2409"/>
                </a:lnTo>
                <a:lnTo>
                  <a:pt x="15378" y="2214"/>
                </a:lnTo>
                <a:lnTo>
                  <a:pt x="15378" y="2020"/>
                </a:lnTo>
                <a:lnTo>
                  <a:pt x="15354" y="1849"/>
                </a:lnTo>
                <a:lnTo>
                  <a:pt x="15305" y="1655"/>
                </a:lnTo>
                <a:lnTo>
                  <a:pt x="15232" y="1509"/>
                </a:lnTo>
                <a:lnTo>
                  <a:pt x="15135" y="1363"/>
                </a:lnTo>
                <a:lnTo>
                  <a:pt x="14989" y="1241"/>
                </a:lnTo>
                <a:lnTo>
                  <a:pt x="14794" y="1144"/>
                </a:lnTo>
                <a:lnTo>
                  <a:pt x="14575" y="1046"/>
                </a:lnTo>
                <a:lnTo>
                  <a:pt x="14332" y="998"/>
                </a:lnTo>
                <a:lnTo>
                  <a:pt x="14089" y="973"/>
                </a:lnTo>
                <a:lnTo>
                  <a:pt x="14818" y="730"/>
                </a:lnTo>
                <a:lnTo>
                  <a:pt x="15110" y="608"/>
                </a:lnTo>
                <a:lnTo>
                  <a:pt x="15281" y="560"/>
                </a:lnTo>
                <a:lnTo>
                  <a:pt x="15427" y="535"/>
                </a:lnTo>
                <a:close/>
                <a:moveTo>
                  <a:pt x="15451" y="0"/>
                </a:moveTo>
                <a:lnTo>
                  <a:pt x="15305" y="24"/>
                </a:lnTo>
                <a:lnTo>
                  <a:pt x="15013" y="97"/>
                </a:lnTo>
                <a:lnTo>
                  <a:pt x="13845" y="462"/>
                </a:lnTo>
                <a:lnTo>
                  <a:pt x="13261" y="657"/>
                </a:lnTo>
                <a:lnTo>
                  <a:pt x="12702" y="876"/>
                </a:lnTo>
                <a:lnTo>
                  <a:pt x="12118" y="1119"/>
                </a:lnTo>
                <a:lnTo>
                  <a:pt x="11582" y="1411"/>
                </a:lnTo>
                <a:lnTo>
                  <a:pt x="11047" y="1703"/>
                </a:lnTo>
                <a:lnTo>
                  <a:pt x="10536" y="2020"/>
                </a:lnTo>
                <a:lnTo>
                  <a:pt x="10512" y="2068"/>
                </a:lnTo>
                <a:lnTo>
                  <a:pt x="10195" y="1971"/>
                </a:lnTo>
                <a:lnTo>
                  <a:pt x="9879" y="1898"/>
                </a:lnTo>
                <a:lnTo>
                  <a:pt x="9246" y="1801"/>
                </a:lnTo>
                <a:lnTo>
                  <a:pt x="8906" y="1776"/>
                </a:lnTo>
                <a:lnTo>
                  <a:pt x="8565" y="1752"/>
                </a:lnTo>
                <a:lnTo>
                  <a:pt x="8224" y="1752"/>
                </a:lnTo>
                <a:lnTo>
                  <a:pt x="7884" y="1776"/>
                </a:lnTo>
                <a:lnTo>
                  <a:pt x="7543" y="1801"/>
                </a:lnTo>
                <a:lnTo>
                  <a:pt x="7178" y="1849"/>
                </a:lnTo>
                <a:lnTo>
                  <a:pt x="6837" y="1898"/>
                </a:lnTo>
                <a:lnTo>
                  <a:pt x="6497" y="1971"/>
                </a:lnTo>
                <a:lnTo>
                  <a:pt x="6181" y="2068"/>
                </a:lnTo>
                <a:lnTo>
                  <a:pt x="5840" y="2166"/>
                </a:lnTo>
                <a:lnTo>
                  <a:pt x="5524" y="2287"/>
                </a:lnTo>
                <a:lnTo>
                  <a:pt x="5207" y="2409"/>
                </a:lnTo>
                <a:lnTo>
                  <a:pt x="4891" y="2555"/>
                </a:lnTo>
                <a:lnTo>
                  <a:pt x="4575" y="2725"/>
                </a:lnTo>
                <a:lnTo>
                  <a:pt x="4283" y="2896"/>
                </a:lnTo>
                <a:lnTo>
                  <a:pt x="3991" y="3090"/>
                </a:lnTo>
                <a:lnTo>
                  <a:pt x="3626" y="3358"/>
                </a:lnTo>
                <a:lnTo>
                  <a:pt x="3285" y="3699"/>
                </a:lnTo>
                <a:lnTo>
                  <a:pt x="2969" y="4039"/>
                </a:lnTo>
                <a:lnTo>
                  <a:pt x="2677" y="4429"/>
                </a:lnTo>
                <a:lnTo>
                  <a:pt x="2433" y="4842"/>
                </a:lnTo>
                <a:lnTo>
                  <a:pt x="2214" y="5256"/>
                </a:lnTo>
                <a:lnTo>
                  <a:pt x="2044" y="5718"/>
                </a:lnTo>
                <a:lnTo>
                  <a:pt x="1874" y="6156"/>
                </a:lnTo>
                <a:lnTo>
                  <a:pt x="1776" y="6351"/>
                </a:lnTo>
                <a:lnTo>
                  <a:pt x="1679" y="6521"/>
                </a:lnTo>
                <a:lnTo>
                  <a:pt x="1630" y="6691"/>
                </a:lnTo>
                <a:lnTo>
                  <a:pt x="1630" y="6862"/>
                </a:lnTo>
                <a:lnTo>
                  <a:pt x="1655" y="6910"/>
                </a:lnTo>
                <a:lnTo>
                  <a:pt x="1703" y="6935"/>
                </a:lnTo>
                <a:lnTo>
                  <a:pt x="1630" y="7348"/>
                </a:lnTo>
                <a:lnTo>
                  <a:pt x="1582" y="7762"/>
                </a:lnTo>
                <a:lnTo>
                  <a:pt x="1557" y="8151"/>
                </a:lnTo>
                <a:lnTo>
                  <a:pt x="1557" y="8565"/>
                </a:lnTo>
                <a:lnTo>
                  <a:pt x="1557" y="8881"/>
                </a:lnTo>
                <a:lnTo>
                  <a:pt x="1606" y="9198"/>
                </a:lnTo>
                <a:lnTo>
                  <a:pt x="1655" y="9514"/>
                </a:lnTo>
                <a:lnTo>
                  <a:pt x="1703" y="9830"/>
                </a:lnTo>
                <a:lnTo>
                  <a:pt x="1776" y="10171"/>
                </a:lnTo>
                <a:lnTo>
                  <a:pt x="1874" y="10487"/>
                </a:lnTo>
                <a:lnTo>
                  <a:pt x="1995" y="10828"/>
                </a:lnTo>
                <a:lnTo>
                  <a:pt x="2117" y="11144"/>
                </a:lnTo>
                <a:lnTo>
                  <a:pt x="2020" y="11193"/>
                </a:lnTo>
                <a:lnTo>
                  <a:pt x="1898" y="11290"/>
                </a:lnTo>
                <a:lnTo>
                  <a:pt x="1776" y="11412"/>
                </a:lnTo>
                <a:lnTo>
                  <a:pt x="1655" y="11607"/>
                </a:lnTo>
                <a:lnTo>
                  <a:pt x="1387" y="12045"/>
                </a:lnTo>
                <a:lnTo>
                  <a:pt x="1119" y="12556"/>
                </a:lnTo>
                <a:lnTo>
                  <a:pt x="876" y="13091"/>
                </a:lnTo>
                <a:lnTo>
                  <a:pt x="657" y="13553"/>
                </a:lnTo>
                <a:lnTo>
                  <a:pt x="414" y="14113"/>
                </a:lnTo>
                <a:lnTo>
                  <a:pt x="243" y="14551"/>
                </a:lnTo>
                <a:lnTo>
                  <a:pt x="97" y="14989"/>
                </a:lnTo>
                <a:lnTo>
                  <a:pt x="49" y="15208"/>
                </a:lnTo>
                <a:lnTo>
                  <a:pt x="0" y="15427"/>
                </a:lnTo>
                <a:lnTo>
                  <a:pt x="0" y="15670"/>
                </a:lnTo>
                <a:lnTo>
                  <a:pt x="49" y="15889"/>
                </a:lnTo>
                <a:lnTo>
                  <a:pt x="97" y="16084"/>
                </a:lnTo>
                <a:lnTo>
                  <a:pt x="195" y="16254"/>
                </a:lnTo>
                <a:lnTo>
                  <a:pt x="316" y="16400"/>
                </a:lnTo>
                <a:lnTo>
                  <a:pt x="487" y="16497"/>
                </a:lnTo>
                <a:lnTo>
                  <a:pt x="657" y="16595"/>
                </a:lnTo>
                <a:lnTo>
                  <a:pt x="827" y="16643"/>
                </a:lnTo>
                <a:lnTo>
                  <a:pt x="1046" y="16668"/>
                </a:lnTo>
                <a:lnTo>
                  <a:pt x="1241" y="16668"/>
                </a:lnTo>
                <a:lnTo>
                  <a:pt x="1509" y="16643"/>
                </a:lnTo>
                <a:lnTo>
                  <a:pt x="1776" y="16570"/>
                </a:lnTo>
                <a:lnTo>
                  <a:pt x="2044" y="16497"/>
                </a:lnTo>
                <a:lnTo>
                  <a:pt x="2312" y="16400"/>
                </a:lnTo>
                <a:lnTo>
                  <a:pt x="2823" y="16157"/>
                </a:lnTo>
                <a:lnTo>
                  <a:pt x="3309" y="15913"/>
                </a:lnTo>
                <a:lnTo>
                  <a:pt x="3796" y="15646"/>
                </a:lnTo>
                <a:lnTo>
                  <a:pt x="4258" y="15378"/>
                </a:lnTo>
                <a:lnTo>
                  <a:pt x="4721" y="15062"/>
                </a:lnTo>
                <a:lnTo>
                  <a:pt x="5183" y="14745"/>
                </a:lnTo>
                <a:lnTo>
                  <a:pt x="5791" y="14307"/>
                </a:lnTo>
                <a:lnTo>
                  <a:pt x="5767" y="14405"/>
                </a:lnTo>
                <a:lnTo>
                  <a:pt x="5767" y="14502"/>
                </a:lnTo>
                <a:lnTo>
                  <a:pt x="5791" y="14599"/>
                </a:lnTo>
                <a:lnTo>
                  <a:pt x="5864" y="14672"/>
                </a:lnTo>
                <a:lnTo>
                  <a:pt x="5937" y="14745"/>
                </a:lnTo>
                <a:lnTo>
                  <a:pt x="6035" y="14794"/>
                </a:lnTo>
                <a:lnTo>
                  <a:pt x="6302" y="14867"/>
                </a:lnTo>
                <a:lnTo>
                  <a:pt x="6594" y="14940"/>
                </a:lnTo>
                <a:lnTo>
                  <a:pt x="6910" y="14964"/>
                </a:lnTo>
                <a:lnTo>
                  <a:pt x="7227" y="14989"/>
                </a:lnTo>
                <a:lnTo>
                  <a:pt x="7543" y="14989"/>
                </a:lnTo>
                <a:lnTo>
                  <a:pt x="7567" y="15037"/>
                </a:lnTo>
                <a:lnTo>
                  <a:pt x="7640" y="15062"/>
                </a:lnTo>
                <a:lnTo>
                  <a:pt x="7689" y="15062"/>
                </a:lnTo>
                <a:lnTo>
                  <a:pt x="7713" y="15037"/>
                </a:lnTo>
                <a:lnTo>
                  <a:pt x="7738" y="14964"/>
                </a:lnTo>
                <a:lnTo>
                  <a:pt x="8127" y="14940"/>
                </a:lnTo>
                <a:lnTo>
                  <a:pt x="8224" y="14940"/>
                </a:lnTo>
                <a:lnTo>
                  <a:pt x="8322" y="14964"/>
                </a:lnTo>
                <a:lnTo>
                  <a:pt x="8395" y="14916"/>
                </a:lnTo>
                <a:lnTo>
                  <a:pt x="8808" y="14867"/>
                </a:lnTo>
                <a:lnTo>
                  <a:pt x="9198" y="14794"/>
                </a:lnTo>
                <a:lnTo>
                  <a:pt x="9611" y="14697"/>
                </a:lnTo>
                <a:lnTo>
                  <a:pt x="10001" y="14599"/>
                </a:lnTo>
                <a:lnTo>
                  <a:pt x="10390" y="14453"/>
                </a:lnTo>
                <a:lnTo>
                  <a:pt x="10779" y="14307"/>
                </a:lnTo>
                <a:lnTo>
                  <a:pt x="11144" y="14137"/>
                </a:lnTo>
                <a:lnTo>
                  <a:pt x="11509" y="13918"/>
                </a:lnTo>
                <a:lnTo>
                  <a:pt x="12020" y="13577"/>
                </a:lnTo>
                <a:lnTo>
                  <a:pt x="12507" y="13164"/>
                </a:lnTo>
                <a:lnTo>
                  <a:pt x="12969" y="12726"/>
                </a:lnTo>
                <a:lnTo>
                  <a:pt x="13359" y="12264"/>
                </a:lnTo>
                <a:lnTo>
                  <a:pt x="13553" y="11996"/>
                </a:lnTo>
                <a:lnTo>
                  <a:pt x="13724" y="11753"/>
                </a:lnTo>
                <a:lnTo>
                  <a:pt x="13894" y="11485"/>
                </a:lnTo>
                <a:lnTo>
                  <a:pt x="14040" y="11193"/>
                </a:lnTo>
                <a:lnTo>
                  <a:pt x="14186" y="10925"/>
                </a:lnTo>
                <a:lnTo>
                  <a:pt x="14308" y="10633"/>
                </a:lnTo>
                <a:lnTo>
                  <a:pt x="14405" y="10341"/>
                </a:lnTo>
                <a:lnTo>
                  <a:pt x="14478" y="10049"/>
                </a:lnTo>
                <a:lnTo>
                  <a:pt x="14599" y="9538"/>
                </a:lnTo>
                <a:lnTo>
                  <a:pt x="14648" y="9003"/>
                </a:lnTo>
                <a:lnTo>
                  <a:pt x="14672" y="8468"/>
                </a:lnTo>
                <a:lnTo>
                  <a:pt x="14697" y="7957"/>
                </a:lnTo>
                <a:lnTo>
                  <a:pt x="14697" y="7519"/>
                </a:lnTo>
                <a:lnTo>
                  <a:pt x="14672" y="7032"/>
                </a:lnTo>
                <a:lnTo>
                  <a:pt x="14624" y="6813"/>
                </a:lnTo>
                <a:lnTo>
                  <a:pt x="14575" y="6594"/>
                </a:lnTo>
                <a:lnTo>
                  <a:pt x="14502" y="6375"/>
                </a:lnTo>
                <a:lnTo>
                  <a:pt x="14381" y="6180"/>
                </a:lnTo>
                <a:lnTo>
                  <a:pt x="14745" y="5718"/>
                </a:lnTo>
                <a:lnTo>
                  <a:pt x="15086" y="5207"/>
                </a:lnTo>
                <a:lnTo>
                  <a:pt x="15378" y="4696"/>
                </a:lnTo>
                <a:lnTo>
                  <a:pt x="15646" y="4185"/>
                </a:lnTo>
                <a:lnTo>
                  <a:pt x="15889" y="3650"/>
                </a:lnTo>
                <a:lnTo>
                  <a:pt x="16084" y="3090"/>
                </a:lnTo>
                <a:lnTo>
                  <a:pt x="16254" y="2506"/>
                </a:lnTo>
                <a:lnTo>
                  <a:pt x="16376" y="1922"/>
                </a:lnTo>
                <a:lnTo>
                  <a:pt x="16449" y="1509"/>
                </a:lnTo>
                <a:lnTo>
                  <a:pt x="16449" y="1290"/>
                </a:lnTo>
                <a:lnTo>
                  <a:pt x="16449" y="1046"/>
                </a:lnTo>
                <a:lnTo>
                  <a:pt x="16424" y="803"/>
                </a:lnTo>
                <a:lnTo>
                  <a:pt x="16376" y="584"/>
                </a:lnTo>
                <a:lnTo>
                  <a:pt x="16303" y="389"/>
                </a:lnTo>
                <a:lnTo>
                  <a:pt x="16230" y="316"/>
                </a:lnTo>
                <a:lnTo>
                  <a:pt x="16157" y="243"/>
                </a:lnTo>
                <a:lnTo>
                  <a:pt x="16035" y="122"/>
                </a:lnTo>
                <a:lnTo>
                  <a:pt x="15889" y="49"/>
                </a:lnTo>
                <a:lnTo>
                  <a:pt x="15767" y="24"/>
                </a:lnTo>
                <a:lnTo>
                  <a:pt x="1562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158" name="Google Shape;158;p20"/>
          <p:cNvSpPr/>
          <p:nvPr/>
        </p:nvSpPr>
        <p:spPr>
          <a:xfrm rot="1473012">
            <a:off x="4332806" y="2015557"/>
            <a:ext cx="1134468" cy="1105087"/>
          </a:xfrm>
          <a:custGeom>
            <a:avLst/>
            <a:gdLst/>
            <a:ahLst/>
            <a:cxnLst/>
            <a:rect l="l" t="t" r="r" b="b"/>
            <a:pathLst>
              <a:path w="18737" h="18250" extrusionOk="0">
                <a:moveTo>
                  <a:pt x="13554" y="3431"/>
                </a:moveTo>
                <a:lnTo>
                  <a:pt x="13748" y="3456"/>
                </a:lnTo>
                <a:lnTo>
                  <a:pt x="13919" y="3480"/>
                </a:lnTo>
                <a:lnTo>
                  <a:pt x="14308" y="3602"/>
                </a:lnTo>
                <a:lnTo>
                  <a:pt x="14478" y="3675"/>
                </a:lnTo>
                <a:lnTo>
                  <a:pt x="14624" y="3748"/>
                </a:lnTo>
                <a:lnTo>
                  <a:pt x="14746" y="3845"/>
                </a:lnTo>
                <a:lnTo>
                  <a:pt x="14843" y="3967"/>
                </a:lnTo>
                <a:lnTo>
                  <a:pt x="14941" y="4113"/>
                </a:lnTo>
                <a:lnTo>
                  <a:pt x="15038" y="4259"/>
                </a:lnTo>
                <a:lnTo>
                  <a:pt x="15111" y="4405"/>
                </a:lnTo>
                <a:lnTo>
                  <a:pt x="15160" y="4551"/>
                </a:lnTo>
                <a:lnTo>
                  <a:pt x="15184" y="4721"/>
                </a:lnTo>
                <a:lnTo>
                  <a:pt x="15208" y="4891"/>
                </a:lnTo>
                <a:lnTo>
                  <a:pt x="15233" y="5232"/>
                </a:lnTo>
                <a:lnTo>
                  <a:pt x="15160" y="5548"/>
                </a:lnTo>
                <a:lnTo>
                  <a:pt x="15111" y="5719"/>
                </a:lnTo>
                <a:lnTo>
                  <a:pt x="15062" y="5865"/>
                </a:lnTo>
                <a:lnTo>
                  <a:pt x="14916" y="6132"/>
                </a:lnTo>
                <a:lnTo>
                  <a:pt x="14722" y="6351"/>
                </a:lnTo>
                <a:lnTo>
                  <a:pt x="14527" y="6570"/>
                </a:lnTo>
                <a:lnTo>
                  <a:pt x="14284" y="6765"/>
                </a:lnTo>
                <a:lnTo>
                  <a:pt x="13821" y="7130"/>
                </a:lnTo>
                <a:lnTo>
                  <a:pt x="13602" y="7325"/>
                </a:lnTo>
                <a:lnTo>
                  <a:pt x="13408" y="7544"/>
                </a:lnTo>
                <a:lnTo>
                  <a:pt x="12678" y="6984"/>
                </a:lnTo>
                <a:lnTo>
                  <a:pt x="12313" y="6692"/>
                </a:lnTo>
                <a:lnTo>
                  <a:pt x="11948" y="6400"/>
                </a:lnTo>
                <a:lnTo>
                  <a:pt x="11631" y="6108"/>
                </a:lnTo>
                <a:lnTo>
                  <a:pt x="11315" y="5767"/>
                </a:lnTo>
                <a:lnTo>
                  <a:pt x="11023" y="5427"/>
                </a:lnTo>
                <a:lnTo>
                  <a:pt x="10755" y="5037"/>
                </a:lnTo>
                <a:lnTo>
                  <a:pt x="10877" y="4989"/>
                </a:lnTo>
                <a:lnTo>
                  <a:pt x="10999" y="4891"/>
                </a:lnTo>
                <a:lnTo>
                  <a:pt x="11242" y="4697"/>
                </a:lnTo>
                <a:lnTo>
                  <a:pt x="11461" y="4478"/>
                </a:lnTo>
                <a:lnTo>
                  <a:pt x="11656" y="4283"/>
                </a:lnTo>
                <a:lnTo>
                  <a:pt x="12191" y="3869"/>
                </a:lnTo>
                <a:lnTo>
                  <a:pt x="12483" y="3699"/>
                </a:lnTo>
                <a:lnTo>
                  <a:pt x="12775" y="3553"/>
                </a:lnTo>
                <a:lnTo>
                  <a:pt x="12970" y="3480"/>
                </a:lnTo>
                <a:lnTo>
                  <a:pt x="13164" y="3456"/>
                </a:lnTo>
                <a:lnTo>
                  <a:pt x="13359" y="3431"/>
                </a:lnTo>
                <a:close/>
                <a:moveTo>
                  <a:pt x="13529" y="2872"/>
                </a:moveTo>
                <a:lnTo>
                  <a:pt x="13335" y="2896"/>
                </a:lnTo>
                <a:lnTo>
                  <a:pt x="12945" y="2969"/>
                </a:lnTo>
                <a:lnTo>
                  <a:pt x="12556" y="3066"/>
                </a:lnTo>
                <a:lnTo>
                  <a:pt x="12191" y="3237"/>
                </a:lnTo>
                <a:lnTo>
                  <a:pt x="11850" y="3456"/>
                </a:lnTo>
                <a:lnTo>
                  <a:pt x="11607" y="3626"/>
                </a:lnTo>
                <a:lnTo>
                  <a:pt x="11388" y="3821"/>
                </a:lnTo>
                <a:lnTo>
                  <a:pt x="10950" y="4210"/>
                </a:lnTo>
                <a:lnTo>
                  <a:pt x="10658" y="4478"/>
                </a:lnTo>
                <a:lnTo>
                  <a:pt x="10512" y="4648"/>
                </a:lnTo>
                <a:lnTo>
                  <a:pt x="10464" y="4721"/>
                </a:lnTo>
                <a:lnTo>
                  <a:pt x="10464" y="4818"/>
                </a:lnTo>
                <a:lnTo>
                  <a:pt x="10366" y="4843"/>
                </a:lnTo>
                <a:lnTo>
                  <a:pt x="10293" y="4916"/>
                </a:lnTo>
                <a:lnTo>
                  <a:pt x="10245" y="4989"/>
                </a:lnTo>
                <a:lnTo>
                  <a:pt x="10269" y="5110"/>
                </a:lnTo>
                <a:lnTo>
                  <a:pt x="10366" y="5354"/>
                </a:lnTo>
                <a:lnTo>
                  <a:pt x="10488" y="5597"/>
                </a:lnTo>
                <a:lnTo>
                  <a:pt x="10610" y="5816"/>
                </a:lnTo>
                <a:lnTo>
                  <a:pt x="10780" y="6035"/>
                </a:lnTo>
                <a:lnTo>
                  <a:pt x="10950" y="6230"/>
                </a:lnTo>
                <a:lnTo>
                  <a:pt x="11120" y="6449"/>
                </a:lnTo>
                <a:lnTo>
                  <a:pt x="11534" y="6814"/>
                </a:lnTo>
                <a:lnTo>
                  <a:pt x="11972" y="7179"/>
                </a:lnTo>
                <a:lnTo>
                  <a:pt x="12410" y="7519"/>
                </a:lnTo>
                <a:lnTo>
                  <a:pt x="12848" y="7836"/>
                </a:lnTo>
                <a:lnTo>
                  <a:pt x="13262" y="8152"/>
                </a:lnTo>
                <a:lnTo>
                  <a:pt x="13335" y="8201"/>
                </a:lnTo>
                <a:lnTo>
                  <a:pt x="13432" y="8225"/>
                </a:lnTo>
                <a:lnTo>
                  <a:pt x="13505" y="8225"/>
                </a:lnTo>
                <a:lnTo>
                  <a:pt x="13602" y="8201"/>
                </a:lnTo>
                <a:lnTo>
                  <a:pt x="13651" y="8152"/>
                </a:lnTo>
                <a:lnTo>
                  <a:pt x="13724" y="8079"/>
                </a:lnTo>
                <a:lnTo>
                  <a:pt x="13748" y="8006"/>
                </a:lnTo>
                <a:lnTo>
                  <a:pt x="13748" y="7933"/>
                </a:lnTo>
                <a:lnTo>
                  <a:pt x="13943" y="7787"/>
                </a:lnTo>
                <a:lnTo>
                  <a:pt x="14089" y="7665"/>
                </a:lnTo>
                <a:lnTo>
                  <a:pt x="14722" y="7154"/>
                </a:lnTo>
                <a:lnTo>
                  <a:pt x="15014" y="6862"/>
                </a:lnTo>
                <a:lnTo>
                  <a:pt x="15281" y="6546"/>
                </a:lnTo>
                <a:lnTo>
                  <a:pt x="15500" y="6205"/>
                </a:lnTo>
                <a:lnTo>
                  <a:pt x="15598" y="6035"/>
                </a:lnTo>
                <a:lnTo>
                  <a:pt x="15671" y="5840"/>
                </a:lnTo>
                <a:lnTo>
                  <a:pt x="15719" y="5670"/>
                </a:lnTo>
                <a:lnTo>
                  <a:pt x="15768" y="5500"/>
                </a:lnTo>
                <a:lnTo>
                  <a:pt x="15792" y="5305"/>
                </a:lnTo>
                <a:lnTo>
                  <a:pt x="15792" y="5135"/>
                </a:lnTo>
                <a:lnTo>
                  <a:pt x="15768" y="4770"/>
                </a:lnTo>
                <a:lnTo>
                  <a:pt x="15695" y="4429"/>
                </a:lnTo>
                <a:lnTo>
                  <a:pt x="15549" y="4088"/>
                </a:lnTo>
                <a:lnTo>
                  <a:pt x="15379" y="3772"/>
                </a:lnTo>
                <a:lnTo>
                  <a:pt x="15257" y="3626"/>
                </a:lnTo>
                <a:lnTo>
                  <a:pt x="15135" y="3504"/>
                </a:lnTo>
                <a:lnTo>
                  <a:pt x="15014" y="3383"/>
                </a:lnTo>
                <a:lnTo>
                  <a:pt x="14868" y="3261"/>
                </a:lnTo>
                <a:lnTo>
                  <a:pt x="14697" y="3164"/>
                </a:lnTo>
                <a:lnTo>
                  <a:pt x="14503" y="3066"/>
                </a:lnTo>
                <a:lnTo>
                  <a:pt x="14332" y="2993"/>
                </a:lnTo>
                <a:lnTo>
                  <a:pt x="14138" y="2945"/>
                </a:lnTo>
                <a:lnTo>
                  <a:pt x="13943" y="2896"/>
                </a:lnTo>
                <a:lnTo>
                  <a:pt x="13724" y="2872"/>
                </a:lnTo>
                <a:close/>
                <a:moveTo>
                  <a:pt x="5597" y="6814"/>
                </a:moveTo>
                <a:lnTo>
                  <a:pt x="4283" y="8030"/>
                </a:lnTo>
                <a:lnTo>
                  <a:pt x="3675" y="8590"/>
                </a:lnTo>
                <a:lnTo>
                  <a:pt x="3602" y="8468"/>
                </a:lnTo>
                <a:lnTo>
                  <a:pt x="3504" y="8395"/>
                </a:lnTo>
                <a:lnTo>
                  <a:pt x="3285" y="8201"/>
                </a:lnTo>
                <a:lnTo>
                  <a:pt x="2969" y="7860"/>
                </a:lnTo>
                <a:lnTo>
                  <a:pt x="2677" y="7519"/>
                </a:lnTo>
                <a:lnTo>
                  <a:pt x="2410" y="7203"/>
                </a:lnTo>
                <a:lnTo>
                  <a:pt x="2264" y="7057"/>
                </a:lnTo>
                <a:lnTo>
                  <a:pt x="2093" y="6911"/>
                </a:lnTo>
                <a:lnTo>
                  <a:pt x="3821" y="6911"/>
                </a:lnTo>
                <a:lnTo>
                  <a:pt x="4745" y="6862"/>
                </a:lnTo>
                <a:lnTo>
                  <a:pt x="5597" y="6814"/>
                </a:lnTo>
                <a:close/>
                <a:moveTo>
                  <a:pt x="755" y="6911"/>
                </a:moveTo>
                <a:lnTo>
                  <a:pt x="1047" y="6935"/>
                </a:lnTo>
                <a:lnTo>
                  <a:pt x="1315" y="6935"/>
                </a:lnTo>
                <a:lnTo>
                  <a:pt x="1339" y="6984"/>
                </a:lnTo>
                <a:lnTo>
                  <a:pt x="1363" y="7008"/>
                </a:lnTo>
                <a:lnTo>
                  <a:pt x="1582" y="7227"/>
                </a:lnTo>
                <a:lnTo>
                  <a:pt x="1826" y="7422"/>
                </a:lnTo>
                <a:lnTo>
                  <a:pt x="2142" y="7738"/>
                </a:lnTo>
                <a:lnTo>
                  <a:pt x="2434" y="8103"/>
                </a:lnTo>
                <a:lnTo>
                  <a:pt x="2799" y="8541"/>
                </a:lnTo>
                <a:lnTo>
                  <a:pt x="3018" y="8785"/>
                </a:lnTo>
                <a:lnTo>
                  <a:pt x="3139" y="8882"/>
                </a:lnTo>
                <a:lnTo>
                  <a:pt x="3261" y="8955"/>
                </a:lnTo>
                <a:lnTo>
                  <a:pt x="3091" y="9077"/>
                </a:lnTo>
                <a:lnTo>
                  <a:pt x="2993" y="8931"/>
                </a:lnTo>
                <a:lnTo>
                  <a:pt x="2872" y="8785"/>
                </a:lnTo>
                <a:lnTo>
                  <a:pt x="2580" y="8517"/>
                </a:lnTo>
                <a:lnTo>
                  <a:pt x="2020" y="8079"/>
                </a:lnTo>
                <a:lnTo>
                  <a:pt x="1388" y="7495"/>
                </a:lnTo>
                <a:lnTo>
                  <a:pt x="755" y="6911"/>
                </a:lnTo>
                <a:close/>
                <a:moveTo>
                  <a:pt x="9490" y="8760"/>
                </a:moveTo>
                <a:lnTo>
                  <a:pt x="9369" y="8785"/>
                </a:lnTo>
                <a:lnTo>
                  <a:pt x="9271" y="8833"/>
                </a:lnTo>
                <a:lnTo>
                  <a:pt x="9101" y="9004"/>
                </a:lnTo>
                <a:lnTo>
                  <a:pt x="8931" y="9174"/>
                </a:lnTo>
                <a:lnTo>
                  <a:pt x="8760" y="9344"/>
                </a:lnTo>
                <a:lnTo>
                  <a:pt x="8566" y="9515"/>
                </a:lnTo>
                <a:lnTo>
                  <a:pt x="8103" y="9904"/>
                </a:lnTo>
                <a:lnTo>
                  <a:pt x="7617" y="10318"/>
                </a:lnTo>
                <a:lnTo>
                  <a:pt x="7276" y="10609"/>
                </a:lnTo>
                <a:lnTo>
                  <a:pt x="7081" y="10780"/>
                </a:lnTo>
                <a:lnTo>
                  <a:pt x="6887" y="10999"/>
                </a:lnTo>
                <a:lnTo>
                  <a:pt x="6716" y="11193"/>
                </a:lnTo>
                <a:lnTo>
                  <a:pt x="6595" y="11437"/>
                </a:lnTo>
                <a:lnTo>
                  <a:pt x="6570" y="11534"/>
                </a:lnTo>
                <a:lnTo>
                  <a:pt x="6546" y="11656"/>
                </a:lnTo>
                <a:lnTo>
                  <a:pt x="6546" y="11753"/>
                </a:lnTo>
                <a:lnTo>
                  <a:pt x="6570" y="11850"/>
                </a:lnTo>
                <a:lnTo>
                  <a:pt x="6619" y="11948"/>
                </a:lnTo>
                <a:lnTo>
                  <a:pt x="6668" y="11996"/>
                </a:lnTo>
                <a:lnTo>
                  <a:pt x="6765" y="12021"/>
                </a:lnTo>
                <a:lnTo>
                  <a:pt x="6838" y="12021"/>
                </a:lnTo>
                <a:lnTo>
                  <a:pt x="6935" y="11972"/>
                </a:lnTo>
                <a:lnTo>
                  <a:pt x="7033" y="11923"/>
                </a:lnTo>
                <a:lnTo>
                  <a:pt x="7154" y="11777"/>
                </a:lnTo>
                <a:lnTo>
                  <a:pt x="7422" y="11461"/>
                </a:lnTo>
                <a:lnTo>
                  <a:pt x="7641" y="11242"/>
                </a:lnTo>
                <a:lnTo>
                  <a:pt x="7860" y="11023"/>
                </a:lnTo>
                <a:lnTo>
                  <a:pt x="8322" y="10634"/>
                </a:lnTo>
                <a:lnTo>
                  <a:pt x="8736" y="10318"/>
                </a:lnTo>
                <a:lnTo>
                  <a:pt x="9174" y="9977"/>
                </a:lnTo>
                <a:lnTo>
                  <a:pt x="9393" y="9807"/>
                </a:lnTo>
                <a:lnTo>
                  <a:pt x="9563" y="9612"/>
                </a:lnTo>
                <a:lnTo>
                  <a:pt x="9709" y="9393"/>
                </a:lnTo>
                <a:lnTo>
                  <a:pt x="9831" y="9174"/>
                </a:lnTo>
                <a:lnTo>
                  <a:pt x="9855" y="9052"/>
                </a:lnTo>
                <a:lnTo>
                  <a:pt x="9855" y="8931"/>
                </a:lnTo>
                <a:lnTo>
                  <a:pt x="9782" y="8858"/>
                </a:lnTo>
                <a:lnTo>
                  <a:pt x="9709" y="8809"/>
                </a:lnTo>
                <a:lnTo>
                  <a:pt x="9588" y="8760"/>
                </a:lnTo>
                <a:close/>
                <a:moveTo>
                  <a:pt x="2045" y="13359"/>
                </a:moveTo>
                <a:lnTo>
                  <a:pt x="2166" y="13408"/>
                </a:lnTo>
                <a:lnTo>
                  <a:pt x="2166" y="13481"/>
                </a:lnTo>
                <a:lnTo>
                  <a:pt x="2166" y="13554"/>
                </a:lnTo>
                <a:lnTo>
                  <a:pt x="2118" y="13627"/>
                </a:lnTo>
                <a:lnTo>
                  <a:pt x="2069" y="13675"/>
                </a:lnTo>
                <a:lnTo>
                  <a:pt x="1947" y="13773"/>
                </a:lnTo>
                <a:lnTo>
                  <a:pt x="1826" y="13870"/>
                </a:lnTo>
                <a:lnTo>
                  <a:pt x="1655" y="13943"/>
                </a:lnTo>
                <a:lnTo>
                  <a:pt x="1461" y="14016"/>
                </a:lnTo>
                <a:lnTo>
                  <a:pt x="1461" y="14016"/>
                </a:lnTo>
                <a:lnTo>
                  <a:pt x="1607" y="13821"/>
                </a:lnTo>
                <a:lnTo>
                  <a:pt x="1753" y="13627"/>
                </a:lnTo>
                <a:lnTo>
                  <a:pt x="1874" y="13481"/>
                </a:lnTo>
                <a:lnTo>
                  <a:pt x="1972" y="13383"/>
                </a:lnTo>
                <a:lnTo>
                  <a:pt x="1996" y="13383"/>
                </a:lnTo>
                <a:lnTo>
                  <a:pt x="2045" y="13359"/>
                </a:lnTo>
                <a:close/>
                <a:moveTo>
                  <a:pt x="1996" y="12872"/>
                </a:moveTo>
                <a:lnTo>
                  <a:pt x="1899" y="12897"/>
                </a:lnTo>
                <a:lnTo>
                  <a:pt x="1826" y="12921"/>
                </a:lnTo>
                <a:lnTo>
                  <a:pt x="1655" y="13018"/>
                </a:lnTo>
                <a:lnTo>
                  <a:pt x="1534" y="13140"/>
                </a:lnTo>
                <a:lnTo>
                  <a:pt x="1388" y="13286"/>
                </a:lnTo>
                <a:lnTo>
                  <a:pt x="1242" y="13456"/>
                </a:lnTo>
                <a:lnTo>
                  <a:pt x="998" y="13797"/>
                </a:lnTo>
                <a:lnTo>
                  <a:pt x="925" y="13967"/>
                </a:lnTo>
                <a:lnTo>
                  <a:pt x="828" y="14138"/>
                </a:lnTo>
                <a:lnTo>
                  <a:pt x="804" y="14235"/>
                </a:lnTo>
                <a:lnTo>
                  <a:pt x="779" y="14308"/>
                </a:lnTo>
                <a:lnTo>
                  <a:pt x="779" y="14405"/>
                </a:lnTo>
                <a:lnTo>
                  <a:pt x="828" y="14478"/>
                </a:lnTo>
                <a:lnTo>
                  <a:pt x="877" y="14527"/>
                </a:lnTo>
                <a:lnTo>
                  <a:pt x="925" y="14576"/>
                </a:lnTo>
                <a:lnTo>
                  <a:pt x="1047" y="14576"/>
                </a:lnTo>
                <a:lnTo>
                  <a:pt x="1120" y="14551"/>
                </a:lnTo>
                <a:lnTo>
                  <a:pt x="1266" y="14551"/>
                </a:lnTo>
                <a:lnTo>
                  <a:pt x="1412" y="14527"/>
                </a:lnTo>
                <a:lnTo>
                  <a:pt x="1582" y="14478"/>
                </a:lnTo>
                <a:lnTo>
                  <a:pt x="1728" y="14430"/>
                </a:lnTo>
                <a:lnTo>
                  <a:pt x="2020" y="14284"/>
                </a:lnTo>
                <a:lnTo>
                  <a:pt x="2239" y="14138"/>
                </a:lnTo>
                <a:lnTo>
                  <a:pt x="2361" y="14040"/>
                </a:lnTo>
                <a:lnTo>
                  <a:pt x="2483" y="13919"/>
                </a:lnTo>
                <a:lnTo>
                  <a:pt x="2556" y="13773"/>
                </a:lnTo>
                <a:lnTo>
                  <a:pt x="2629" y="13627"/>
                </a:lnTo>
                <a:lnTo>
                  <a:pt x="2653" y="13481"/>
                </a:lnTo>
                <a:lnTo>
                  <a:pt x="2653" y="13408"/>
                </a:lnTo>
                <a:lnTo>
                  <a:pt x="2629" y="13335"/>
                </a:lnTo>
                <a:lnTo>
                  <a:pt x="2604" y="13262"/>
                </a:lnTo>
                <a:lnTo>
                  <a:pt x="2556" y="13189"/>
                </a:lnTo>
                <a:lnTo>
                  <a:pt x="2483" y="13140"/>
                </a:lnTo>
                <a:lnTo>
                  <a:pt x="2385" y="13091"/>
                </a:lnTo>
                <a:lnTo>
                  <a:pt x="2288" y="12970"/>
                </a:lnTo>
                <a:lnTo>
                  <a:pt x="2166" y="12897"/>
                </a:lnTo>
                <a:lnTo>
                  <a:pt x="2069" y="12872"/>
                </a:lnTo>
                <a:close/>
                <a:moveTo>
                  <a:pt x="15525" y="560"/>
                </a:moveTo>
                <a:lnTo>
                  <a:pt x="16084" y="633"/>
                </a:lnTo>
                <a:lnTo>
                  <a:pt x="16644" y="706"/>
                </a:lnTo>
                <a:lnTo>
                  <a:pt x="17204" y="828"/>
                </a:lnTo>
                <a:lnTo>
                  <a:pt x="17763" y="974"/>
                </a:lnTo>
                <a:lnTo>
                  <a:pt x="17666" y="1023"/>
                </a:lnTo>
                <a:lnTo>
                  <a:pt x="17593" y="1096"/>
                </a:lnTo>
                <a:lnTo>
                  <a:pt x="17496" y="1169"/>
                </a:lnTo>
                <a:lnTo>
                  <a:pt x="17496" y="1193"/>
                </a:lnTo>
                <a:lnTo>
                  <a:pt x="17520" y="1217"/>
                </a:lnTo>
                <a:lnTo>
                  <a:pt x="17569" y="1266"/>
                </a:lnTo>
                <a:lnTo>
                  <a:pt x="17617" y="1290"/>
                </a:lnTo>
                <a:lnTo>
                  <a:pt x="17739" y="1315"/>
                </a:lnTo>
                <a:lnTo>
                  <a:pt x="17861" y="1290"/>
                </a:lnTo>
                <a:lnTo>
                  <a:pt x="17934" y="1290"/>
                </a:lnTo>
                <a:lnTo>
                  <a:pt x="17982" y="1242"/>
                </a:lnTo>
                <a:lnTo>
                  <a:pt x="18007" y="1363"/>
                </a:lnTo>
                <a:lnTo>
                  <a:pt x="18031" y="1461"/>
                </a:lnTo>
                <a:lnTo>
                  <a:pt x="17909" y="1485"/>
                </a:lnTo>
                <a:lnTo>
                  <a:pt x="17812" y="1534"/>
                </a:lnTo>
                <a:lnTo>
                  <a:pt x="17715" y="1582"/>
                </a:lnTo>
                <a:lnTo>
                  <a:pt x="17617" y="1655"/>
                </a:lnTo>
                <a:lnTo>
                  <a:pt x="17593" y="1680"/>
                </a:lnTo>
                <a:lnTo>
                  <a:pt x="17593" y="1753"/>
                </a:lnTo>
                <a:lnTo>
                  <a:pt x="17617" y="1801"/>
                </a:lnTo>
                <a:lnTo>
                  <a:pt x="17690" y="1826"/>
                </a:lnTo>
                <a:lnTo>
                  <a:pt x="17739" y="1850"/>
                </a:lnTo>
                <a:lnTo>
                  <a:pt x="17812" y="1874"/>
                </a:lnTo>
                <a:lnTo>
                  <a:pt x="17958" y="1850"/>
                </a:lnTo>
                <a:lnTo>
                  <a:pt x="18080" y="1801"/>
                </a:lnTo>
                <a:lnTo>
                  <a:pt x="18104" y="1996"/>
                </a:lnTo>
                <a:lnTo>
                  <a:pt x="17909" y="2069"/>
                </a:lnTo>
                <a:lnTo>
                  <a:pt x="17788" y="2118"/>
                </a:lnTo>
                <a:lnTo>
                  <a:pt x="17690" y="2215"/>
                </a:lnTo>
                <a:lnTo>
                  <a:pt x="17642" y="2264"/>
                </a:lnTo>
                <a:lnTo>
                  <a:pt x="17642" y="2361"/>
                </a:lnTo>
                <a:lnTo>
                  <a:pt x="17666" y="2410"/>
                </a:lnTo>
                <a:lnTo>
                  <a:pt x="17739" y="2458"/>
                </a:lnTo>
                <a:lnTo>
                  <a:pt x="17836" y="2483"/>
                </a:lnTo>
                <a:lnTo>
                  <a:pt x="17934" y="2458"/>
                </a:lnTo>
                <a:lnTo>
                  <a:pt x="18128" y="2410"/>
                </a:lnTo>
                <a:lnTo>
                  <a:pt x="18153" y="2531"/>
                </a:lnTo>
                <a:lnTo>
                  <a:pt x="18007" y="2555"/>
                </a:lnTo>
                <a:lnTo>
                  <a:pt x="17836" y="2604"/>
                </a:lnTo>
                <a:lnTo>
                  <a:pt x="17763" y="2653"/>
                </a:lnTo>
                <a:lnTo>
                  <a:pt x="17715" y="2726"/>
                </a:lnTo>
                <a:lnTo>
                  <a:pt x="17690" y="2823"/>
                </a:lnTo>
                <a:lnTo>
                  <a:pt x="17690" y="2896"/>
                </a:lnTo>
                <a:lnTo>
                  <a:pt x="17739" y="2945"/>
                </a:lnTo>
                <a:lnTo>
                  <a:pt x="17812" y="2993"/>
                </a:lnTo>
                <a:lnTo>
                  <a:pt x="18153" y="2993"/>
                </a:lnTo>
                <a:lnTo>
                  <a:pt x="18177" y="2969"/>
                </a:lnTo>
                <a:lnTo>
                  <a:pt x="18177" y="3261"/>
                </a:lnTo>
                <a:lnTo>
                  <a:pt x="17739" y="3383"/>
                </a:lnTo>
                <a:lnTo>
                  <a:pt x="17690" y="3407"/>
                </a:lnTo>
                <a:lnTo>
                  <a:pt x="17666" y="3431"/>
                </a:lnTo>
                <a:lnTo>
                  <a:pt x="17617" y="3529"/>
                </a:lnTo>
                <a:lnTo>
                  <a:pt x="17617" y="3577"/>
                </a:lnTo>
                <a:lnTo>
                  <a:pt x="17642" y="3626"/>
                </a:lnTo>
                <a:lnTo>
                  <a:pt x="17666" y="3650"/>
                </a:lnTo>
                <a:lnTo>
                  <a:pt x="17715" y="3699"/>
                </a:lnTo>
                <a:lnTo>
                  <a:pt x="17812" y="3723"/>
                </a:lnTo>
                <a:lnTo>
                  <a:pt x="17934" y="3723"/>
                </a:lnTo>
                <a:lnTo>
                  <a:pt x="18153" y="3699"/>
                </a:lnTo>
                <a:lnTo>
                  <a:pt x="18153" y="3699"/>
                </a:lnTo>
                <a:lnTo>
                  <a:pt x="18104" y="4186"/>
                </a:lnTo>
                <a:lnTo>
                  <a:pt x="17934" y="4088"/>
                </a:lnTo>
                <a:lnTo>
                  <a:pt x="17739" y="4040"/>
                </a:lnTo>
                <a:lnTo>
                  <a:pt x="17642" y="4015"/>
                </a:lnTo>
                <a:lnTo>
                  <a:pt x="17569" y="4040"/>
                </a:lnTo>
                <a:lnTo>
                  <a:pt x="17471" y="4064"/>
                </a:lnTo>
                <a:lnTo>
                  <a:pt x="17423" y="4137"/>
                </a:lnTo>
                <a:lnTo>
                  <a:pt x="17423" y="4186"/>
                </a:lnTo>
                <a:lnTo>
                  <a:pt x="17496" y="4283"/>
                </a:lnTo>
                <a:lnTo>
                  <a:pt x="17617" y="4332"/>
                </a:lnTo>
                <a:lnTo>
                  <a:pt x="17812" y="4429"/>
                </a:lnTo>
                <a:lnTo>
                  <a:pt x="17982" y="4526"/>
                </a:lnTo>
                <a:lnTo>
                  <a:pt x="18055" y="4551"/>
                </a:lnTo>
                <a:lnTo>
                  <a:pt x="17958" y="4940"/>
                </a:lnTo>
                <a:lnTo>
                  <a:pt x="17690" y="4843"/>
                </a:lnTo>
                <a:lnTo>
                  <a:pt x="17471" y="4721"/>
                </a:lnTo>
                <a:lnTo>
                  <a:pt x="17228" y="4648"/>
                </a:lnTo>
                <a:lnTo>
                  <a:pt x="17155" y="4648"/>
                </a:lnTo>
                <a:lnTo>
                  <a:pt x="17155" y="4672"/>
                </a:lnTo>
                <a:lnTo>
                  <a:pt x="17155" y="4721"/>
                </a:lnTo>
                <a:lnTo>
                  <a:pt x="17204" y="4818"/>
                </a:lnTo>
                <a:lnTo>
                  <a:pt x="17252" y="4891"/>
                </a:lnTo>
                <a:lnTo>
                  <a:pt x="17350" y="4989"/>
                </a:lnTo>
                <a:lnTo>
                  <a:pt x="17423" y="5062"/>
                </a:lnTo>
                <a:lnTo>
                  <a:pt x="17642" y="5183"/>
                </a:lnTo>
                <a:lnTo>
                  <a:pt x="17861" y="5256"/>
                </a:lnTo>
                <a:lnTo>
                  <a:pt x="17739" y="5621"/>
                </a:lnTo>
                <a:lnTo>
                  <a:pt x="17617" y="5938"/>
                </a:lnTo>
                <a:lnTo>
                  <a:pt x="17569" y="5889"/>
                </a:lnTo>
                <a:lnTo>
                  <a:pt x="17520" y="5840"/>
                </a:lnTo>
                <a:lnTo>
                  <a:pt x="17398" y="5743"/>
                </a:lnTo>
                <a:lnTo>
                  <a:pt x="17301" y="5670"/>
                </a:lnTo>
                <a:lnTo>
                  <a:pt x="17179" y="5597"/>
                </a:lnTo>
                <a:lnTo>
                  <a:pt x="17082" y="5573"/>
                </a:lnTo>
                <a:lnTo>
                  <a:pt x="16985" y="5548"/>
                </a:lnTo>
                <a:lnTo>
                  <a:pt x="16887" y="5548"/>
                </a:lnTo>
                <a:lnTo>
                  <a:pt x="16766" y="5597"/>
                </a:lnTo>
                <a:lnTo>
                  <a:pt x="16741" y="5621"/>
                </a:lnTo>
                <a:lnTo>
                  <a:pt x="16741" y="5670"/>
                </a:lnTo>
                <a:lnTo>
                  <a:pt x="16741" y="5719"/>
                </a:lnTo>
                <a:lnTo>
                  <a:pt x="16766" y="5743"/>
                </a:lnTo>
                <a:lnTo>
                  <a:pt x="16863" y="5840"/>
                </a:lnTo>
                <a:lnTo>
                  <a:pt x="16936" y="5913"/>
                </a:lnTo>
                <a:lnTo>
                  <a:pt x="17009" y="5962"/>
                </a:lnTo>
                <a:lnTo>
                  <a:pt x="17228" y="6132"/>
                </a:lnTo>
                <a:lnTo>
                  <a:pt x="17325" y="6181"/>
                </a:lnTo>
                <a:lnTo>
                  <a:pt x="17447" y="6205"/>
                </a:lnTo>
                <a:lnTo>
                  <a:pt x="17496" y="6205"/>
                </a:lnTo>
                <a:lnTo>
                  <a:pt x="17325" y="6473"/>
                </a:lnTo>
                <a:lnTo>
                  <a:pt x="17204" y="6473"/>
                </a:lnTo>
                <a:lnTo>
                  <a:pt x="17106" y="6449"/>
                </a:lnTo>
                <a:lnTo>
                  <a:pt x="17009" y="6400"/>
                </a:lnTo>
                <a:lnTo>
                  <a:pt x="16936" y="6351"/>
                </a:lnTo>
                <a:lnTo>
                  <a:pt x="16814" y="6230"/>
                </a:lnTo>
                <a:lnTo>
                  <a:pt x="16668" y="6108"/>
                </a:lnTo>
                <a:lnTo>
                  <a:pt x="16522" y="6035"/>
                </a:lnTo>
                <a:lnTo>
                  <a:pt x="16449" y="6011"/>
                </a:lnTo>
                <a:lnTo>
                  <a:pt x="16352" y="6011"/>
                </a:lnTo>
                <a:lnTo>
                  <a:pt x="16279" y="6035"/>
                </a:lnTo>
                <a:lnTo>
                  <a:pt x="16182" y="6084"/>
                </a:lnTo>
                <a:lnTo>
                  <a:pt x="16133" y="6132"/>
                </a:lnTo>
                <a:lnTo>
                  <a:pt x="16133" y="6181"/>
                </a:lnTo>
                <a:lnTo>
                  <a:pt x="16182" y="6230"/>
                </a:lnTo>
                <a:lnTo>
                  <a:pt x="16230" y="6254"/>
                </a:lnTo>
                <a:lnTo>
                  <a:pt x="16303" y="6254"/>
                </a:lnTo>
                <a:lnTo>
                  <a:pt x="16401" y="6303"/>
                </a:lnTo>
                <a:lnTo>
                  <a:pt x="16547" y="6424"/>
                </a:lnTo>
                <a:lnTo>
                  <a:pt x="16693" y="6570"/>
                </a:lnTo>
                <a:lnTo>
                  <a:pt x="16814" y="6692"/>
                </a:lnTo>
                <a:lnTo>
                  <a:pt x="16936" y="6789"/>
                </a:lnTo>
                <a:lnTo>
                  <a:pt x="17082" y="6838"/>
                </a:lnTo>
                <a:lnTo>
                  <a:pt x="16668" y="7325"/>
                </a:lnTo>
                <a:lnTo>
                  <a:pt x="16157" y="7106"/>
                </a:lnTo>
                <a:lnTo>
                  <a:pt x="16011" y="7033"/>
                </a:lnTo>
                <a:lnTo>
                  <a:pt x="15865" y="7008"/>
                </a:lnTo>
                <a:lnTo>
                  <a:pt x="15744" y="7008"/>
                </a:lnTo>
                <a:lnTo>
                  <a:pt x="15598" y="7057"/>
                </a:lnTo>
                <a:lnTo>
                  <a:pt x="15573" y="7081"/>
                </a:lnTo>
                <a:lnTo>
                  <a:pt x="15549" y="7106"/>
                </a:lnTo>
                <a:lnTo>
                  <a:pt x="15549" y="7154"/>
                </a:lnTo>
                <a:lnTo>
                  <a:pt x="15573" y="7179"/>
                </a:lnTo>
                <a:lnTo>
                  <a:pt x="15646" y="7276"/>
                </a:lnTo>
                <a:lnTo>
                  <a:pt x="15744" y="7349"/>
                </a:lnTo>
                <a:lnTo>
                  <a:pt x="15987" y="7495"/>
                </a:lnTo>
                <a:lnTo>
                  <a:pt x="16328" y="7665"/>
                </a:lnTo>
                <a:lnTo>
                  <a:pt x="16036" y="7957"/>
                </a:lnTo>
                <a:lnTo>
                  <a:pt x="15890" y="7909"/>
                </a:lnTo>
                <a:lnTo>
                  <a:pt x="15744" y="7884"/>
                </a:lnTo>
                <a:lnTo>
                  <a:pt x="15598" y="7860"/>
                </a:lnTo>
                <a:lnTo>
                  <a:pt x="15452" y="7836"/>
                </a:lnTo>
                <a:lnTo>
                  <a:pt x="15160" y="7690"/>
                </a:lnTo>
                <a:lnTo>
                  <a:pt x="15014" y="7641"/>
                </a:lnTo>
                <a:lnTo>
                  <a:pt x="14868" y="7592"/>
                </a:lnTo>
                <a:lnTo>
                  <a:pt x="14819" y="7617"/>
                </a:lnTo>
                <a:lnTo>
                  <a:pt x="14770" y="7665"/>
                </a:lnTo>
                <a:lnTo>
                  <a:pt x="14770" y="7714"/>
                </a:lnTo>
                <a:lnTo>
                  <a:pt x="14770" y="7763"/>
                </a:lnTo>
                <a:lnTo>
                  <a:pt x="14843" y="7860"/>
                </a:lnTo>
                <a:lnTo>
                  <a:pt x="14916" y="7957"/>
                </a:lnTo>
                <a:lnTo>
                  <a:pt x="15135" y="8128"/>
                </a:lnTo>
                <a:lnTo>
                  <a:pt x="15427" y="8249"/>
                </a:lnTo>
                <a:lnTo>
                  <a:pt x="15549" y="8298"/>
                </a:lnTo>
                <a:lnTo>
                  <a:pt x="15695" y="8322"/>
                </a:lnTo>
                <a:lnTo>
                  <a:pt x="15403" y="8639"/>
                </a:lnTo>
                <a:lnTo>
                  <a:pt x="15184" y="8590"/>
                </a:lnTo>
                <a:lnTo>
                  <a:pt x="14965" y="8541"/>
                </a:lnTo>
                <a:lnTo>
                  <a:pt x="14770" y="8468"/>
                </a:lnTo>
                <a:lnTo>
                  <a:pt x="14576" y="8347"/>
                </a:lnTo>
                <a:lnTo>
                  <a:pt x="14551" y="8322"/>
                </a:lnTo>
                <a:lnTo>
                  <a:pt x="14503" y="8322"/>
                </a:lnTo>
                <a:lnTo>
                  <a:pt x="14454" y="8371"/>
                </a:lnTo>
                <a:lnTo>
                  <a:pt x="14430" y="8420"/>
                </a:lnTo>
                <a:lnTo>
                  <a:pt x="14430" y="8493"/>
                </a:lnTo>
                <a:lnTo>
                  <a:pt x="14478" y="8590"/>
                </a:lnTo>
                <a:lnTo>
                  <a:pt x="14551" y="8687"/>
                </a:lnTo>
                <a:lnTo>
                  <a:pt x="14722" y="8809"/>
                </a:lnTo>
                <a:lnTo>
                  <a:pt x="14892" y="8906"/>
                </a:lnTo>
                <a:lnTo>
                  <a:pt x="15111" y="8979"/>
                </a:lnTo>
                <a:lnTo>
                  <a:pt x="14843" y="9271"/>
                </a:lnTo>
                <a:lnTo>
                  <a:pt x="14795" y="9247"/>
                </a:lnTo>
                <a:lnTo>
                  <a:pt x="14503" y="9150"/>
                </a:lnTo>
                <a:lnTo>
                  <a:pt x="14211" y="9052"/>
                </a:lnTo>
                <a:lnTo>
                  <a:pt x="13919" y="8955"/>
                </a:lnTo>
                <a:lnTo>
                  <a:pt x="13627" y="8858"/>
                </a:lnTo>
                <a:lnTo>
                  <a:pt x="13578" y="8858"/>
                </a:lnTo>
                <a:lnTo>
                  <a:pt x="13554" y="8882"/>
                </a:lnTo>
                <a:lnTo>
                  <a:pt x="13529" y="8931"/>
                </a:lnTo>
                <a:lnTo>
                  <a:pt x="13554" y="8955"/>
                </a:lnTo>
                <a:lnTo>
                  <a:pt x="13627" y="9077"/>
                </a:lnTo>
                <a:lnTo>
                  <a:pt x="13748" y="9198"/>
                </a:lnTo>
                <a:lnTo>
                  <a:pt x="13846" y="9296"/>
                </a:lnTo>
                <a:lnTo>
                  <a:pt x="13992" y="9369"/>
                </a:lnTo>
                <a:lnTo>
                  <a:pt x="14284" y="9515"/>
                </a:lnTo>
                <a:lnTo>
                  <a:pt x="14576" y="9612"/>
                </a:lnTo>
                <a:lnTo>
                  <a:pt x="14211" y="10001"/>
                </a:lnTo>
                <a:lnTo>
                  <a:pt x="14186" y="9953"/>
                </a:lnTo>
                <a:lnTo>
                  <a:pt x="14113" y="9904"/>
                </a:lnTo>
                <a:lnTo>
                  <a:pt x="13846" y="9709"/>
                </a:lnTo>
                <a:lnTo>
                  <a:pt x="13529" y="9563"/>
                </a:lnTo>
                <a:lnTo>
                  <a:pt x="13359" y="9490"/>
                </a:lnTo>
                <a:lnTo>
                  <a:pt x="13213" y="9442"/>
                </a:lnTo>
                <a:lnTo>
                  <a:pt x="13043" y="9393"/>
                </a:lnTo>
                <a:lnTo>
                  <a:pt x="12824" y="9393"/>
                </a:lnTo>
                <a:lnTo>
                  <a:pt x="12799" y="9442"/>
                </a:lnTo>
                <a:lnTo>
                  <a:pt x="12799" y="9490"/>
                </a:lnTo>
                <a:lnTo>
                  <a:pt x="12824" y="9515"/>
                </a:lnTo>
                <a:lnTo>
                  <a:pt x="13067" y="9734"/>
                </a:lnTo>
                <a:lnTo>
                  <a:pt x="13335" y="9904"/>
                </a:lnTo>
                <a:lnTo>
                  <a:pt x="13627" y="10074"/>
                </a:lnTo>
                <a:lnTo>
                  <a:pt x="13919" y="10220"/>
                </a:lnTo>
                <a:lnTo>
                  <a:pt x="13967" y="10245"/>
                </a:lnTo>
                <a:lnTo>
                  <a:pt x="13894" y="10318"/>
                </a:lnTo>
                <a:lnTo>
                  <a:pt x="13748" y="10464"/>
                </a:lnTo>
                <a:lnTo>
                  <a:pt x="13700" y="10391"/>
                </a:lnTo>
                <a:lnTo>
                  <a:pt x="13627" y="10318"/>
                </a:lnTo>
                <a:lnTo>
                  <a:pt x="13456" y="10220"/>
                </a:lnTo>
                <a:lnTo>
                  <a:pt x="13091" y="10074"/>
                </a:lnTo>
                <a:lnTo>
                  <a:pt x="12897" y="10026"/>
                </a:lnTo>
                <a:lnTo>
                  <a:pt x="12702" y="9953"/>
                </a:lnTo>
                <a:lnTo>
                  <a:pt x="12507" y="9928"/>
                </a:lnTo>
                <a:lnTo>
                  <a:pt x="12288" y="9904"/>
                </a:lnTo>
                <a:lnTo>
                  <a:pt x="12240" y="9904"/>
                </a:lnTo>
                <a:lnTo>
                  <a:pt x="12215" y="9928"/>
                </a:lnTo>
                <a:lnTo>
                  <a:pt x="12191" y="9977"/>
                </a:lnTo>
                <a:lnTo>
                  <a:pt x="12215" y="10050"/>
                </a:lnTo>
                <a:lnTo>
                  <a:pt x="12264" y="10099"/>
                </a:lnTo>
                <a:lnTo>
                  <a:pt x="12459" y="10196"/>
                </a:lnTo>
                <a:lnTo>
                  <a:pt x="12629" y="10293"/>
                </a:lnTo>
                <a:lnTo>
                  <a:pt x="12994" y="10512"/>
                </a:lnTo>
                <a:lnTo>
                  <a:pt x="13237" y="10634"/>
                </a:lnTo>
                <a:lnTo>
                  <a:pt x="13359" y="10682"/>
                </a:lnTo>
                <a:lnTo>
                  <a:pt x="13505" y="10707"/>
                </a:lnTo>
                <a:lnTo>
                  <a:pt x="12921" y="11291"/>
                </a:lnTo>
                <a:lnTo>
                  <a:pt x="12799" y="11193"/>
                </a:lnTo>
                <a:lnTo>
                  <a:pt x="12653" y="11096"/>
                </a:lnTo>
                <a:lnTo>
                  <a:pt x="12434" y="10974"/>
                </a:lnTo>
                <a:lnTo>
                  <a:pt x="12240" y="10828"/>
                </a:lnTo>
                <a:lnTo>
                  <a:pt x="12021" y="10682"/>
                </a:lnTo>
                <a:lnTo>
                  <a:pt x="11802" y="10585"/>
                </a:lnTo>
                <a:lnTo>
                  <a:pt x="11680" y="10537"/>
                </a:lnTo>
                <a:lnTo>
                  <a:pt x="11534" y="10537"/>
                </a:lnTo>
                <a:lnTo>
                  <a:pt x="11510" y="10561"/>
                </a:lnTo>
                <a:lnTo>
                  <a:pt x="11510" y="10585"/>
                </a:lnTo>
                <a:lnTo>
                  <a:pt x="11534" y="10609"/>
                </a:lnTo>
                <a:lnTo>
                  <a:pt x="11704" y="10804"/>
                </a:lnTo>
                <a:lnTo>
                  <a:pt x="11996" y="11072"/>
                </a:lnTo>
                <a:lnTo>
                  <a:pt x="12337" y="11364"/>
                </a:lnTo>
                <a:lnTo>
                  <a:pt x="12507" y="11461"/>
                </a:lnTo>
                <a:lnTo>
                  <a:pt x="12678" y="11534"/>
                </a:lnTo>
                <a:lnTo>
                  <a:pt x="12337" y="11875"/>
                </a:lnTo>
                <a:lnTo>
                  <a:pt x="12215" y="11826"/>
                </a:lnTo>
                <a:lnTo>
                  <a:pt x="12094" y="11777"/>
                </a:lnTo>
                <a:lnTo>
                  <a:pt x="11899" y="11680"/>
                </a:lnTo>
                <a:lnTo>
                  <a:pt x="11510" y="11437"/>
                </a:lnTo>
                <a:lnTo>
                  <a:pt x="11291" y="11339"/>
                </a:lnTo>
                <a:lnTo>
                  <a:pt x="11193" y="11315"/>
                </a:lnTo>
                <a:lnTo>
                  <a:pt x="11072" y="11291"/>
                </a:lnTo>
                <a:lnTo>
                  <a:pt x="10999" y="11315"/>
                </a:lnTo>
                <a:lnTo>
                  <a:pt x="10974" y="11364"/>
                </a:lnTo>
                <a:lnTo>
                  <a:pt x="10950" y="11437"/>
                </a:lnTo>
                <a:lnTo>
                  <a:pt x="10999" y="11485"/>
                </a:lnTo>
                <a:lnTo>
                  <a:pt x="11266" y="11704"/>
                </a:lnTo>
                <a:lnTo>
                  <a:pt x="11558" y="11923"/>
                </a:lnTo>
                <a:lnTo>
                  <a:pt x="11777" y="12069"/>
                </a:lnTo>
                <a:lnTo>
                  <a:pt x="12045" y="12191"/>
                </a:lnTo>
                <a:lnTo>
                  <a:pt x="11753" y="12483"/>
                </a:lnTo>
                <a:lnTo>
                  <a:pt x="11485" y="12264"/>
                </a:lnTo>
                <a:lnTo>
                  <a:pt x="11218" y="12045"/>
                </a:lnTo>
                <a:lnTo>
                  <a:pt x="11047" y="11899"/>
                </a:lnTo>
                <a:lnTo>
                  <a:pt x="10877" y="11777"/>
                </a:lnTo>
                <a:lnTo>
                  <a:pt x="10682" y="11680"/>
                </a:lnTo>
                <a:lnTo>
                  <a:pt x="10488" y="11631"/>
                </a:lnTo>
                <a:lnTo>
                  <a:pt x="10439" y="11656"/>
                </a:lnTo>
                <a:lnTo>
                  <a:pt x="10439" y="11680"/>
                </a:lnTo>
                <a:lnTo>
                  <a:pt x="10415" y="11704"/>
                </a:lnTo>
                <a:lnTo>
                  <a:pt x="10439" y="11753"/>
                </a:lnTo>
                <a:lnTo>
                  <a:pt x="11072" y="12410"/>
                </a:lnTo>
                <a:lnTo>
                  <a:pt x="11242" y="12605"/>
                </a:lnTo>
                <a:lnTo>
                  <a:pt x="11461" y="12775"/>
                </a:lnTo>
                <a:lnTo>
                  <a:pt x="11315" y="12945"/>
                </a:lnTo>
                <a:lnTo>
                  <a:pt x="11193" y="12848"/>
                </a:lnTo>
                <a:lnTo>
                  <a:pt x="11047" y="12775"/>
                </a:lnTo>
                <a:lnTo>
                  <a:pt x="10780" y="12629"/>
                </a:lnTo>
                <a:lnTo>
                  <a:pt x="10366" y="12361"/>
                </a:lnTo>
                <a:lnTo>
                  <a:pt x="10172" y="12215"/>
                </a:lnTo>
                <a:lnTo>
                  <a:pt x="9977" y="12069"/>
                </a:lnTo>
                <a:lnTo>
                  <a:pt x="9953" y="12045"/>
                </a:lnTo>
                <a:lnTo>
                  <a:pt x="9928" y="12069"/>
                </a:lnTo>
                <a:lnTo>
                  <a:pt x="9904" y="12094"/>
                </a:lnTo>
                <a:lnTo>
                  <a:pt x="9928" y="12118"/>
                </a:lnTo>
                <a:lnTo>
                  <a:pt x="10220" y="12532"/>
                </a:lnTo>
                <a:lnTo>
                  <a:pt x="10391" y="12702"/>
                </a:lnTo>
                <a:lnTo>
                  <a:pt x="10585" y="12897"/>
                </a:lnTo>
                <a:lnTo>
                  <a:pt x="10804" y="13067"/>
                </a:lnTo>
                <a:lnTo>
                  <a:pt x="10926" y="13140"/>
                </a:lnTo>
                <a:lnTo>
                  <a:pt x="11047" y="13213"/>
                </a:lnTo>
                <a:lnTo>
                  <a:pt x="10780" y="13456"/>
                </a:lnTo>
                <a:lnTo>
                  <a:pt x="10439" y="13213"/>
                </a:lnTo>
                <a:lnTo>
                  <a:pt x="10099" y="12970"/>
                </a:lnTo>
                <a:lnTo>
                  <a:pt x="9928" y="12872"/>
                </a:lnTo>
                <a:lnTo>
                  <a:pt x="9734" y="12799"/>
                </a:lnTo>
                <a:lnTo>
                  <a:pt x="9563" y="12726"/>
                </a:lnTo>
                <a:lnTo>
                  <a:pt x="9369" y="12726"/>
                </a:lnTo>
                <a:lnTo>
                  <a:pt x="9320" y="12751"/>
                </a:lnTo>
                <a:lnTo>
                  <a:pt x="9320" y="12775"/>
                </a:lnTo>
                <a:lnTo>
                  <a:pt x="9320" y="12799"/>
                </a:lnTo>
                <a:lnTo>
                  <a:pt x="9442" y="12921"/>
                </a:lnTo>
                <a:lnTo>
                  <a:pt x="9588" y="13043"/>
                </a:lnTo>
                <a:lnTo>
                  <a:pt x="9855" y="13262"/>
                </a:lnTo>
                <a:lnTo>
                  <a:pt x="10464" y="13773"/>
                </a:lnTo>
                <a:lnTo>
                  <a:pt x="10293" y="13943"/>
                </a:lnTo>
                <a:lnTo>
                  <a:pt x="10123" y="13821"/>
                </a:lnTo>
                <a:lnTo>
                  <a:pt x="9953" y="13724"/>
                </a:lnTo>
                <a:lnTo>
                  <a:pt x="9612" y="13554"/>
                </a:lnTo>
                <a:lnTo>
                  <a:pt x="9393" y="13408"/>
                </a:lnTo>
                <a:lnTo>
                  <a:pt x="9223" y="13237"/>
                </a:lnTo>
                <a:lnTo>
                  <a:pt x="9052" y="13067"/>
                </a:lnTo>
                <a:lnTo>
                  <a:pt x="8906" y="12848"/>
                </a:lnTo>
                <a:lnTo>
                  <a:pt x="8833" y="12799"/>
                </a:lnTo>
                <a:lnTo>
                  <a:pt x="8760" y="12799"/>
                </a:lnTo>
                <a:lnTo>
                  <a:pt x="8712" y="12824"/>
                </a:lnTo>
                <a:lnTo>
                  <a:pt x="8663" y="12897"/>
                </a:lnTo>
                <a:lnTo>
                  <a:pt x="8639" y="13018"/>
                </a:lnTo>
                <a:lnTo>
                  <a:pt x="8663" y="13164"/>
                </a:lnTo>
                <a:lnTo>
                  <a:pt x="8687" y="13286"/>
                </a:lnTo>
                <a:lnTo>
                  <a:pt x="8760" y="13408"/>
                </a:lnTo>
                <a:lnTo>
                  <a:pt x="8833" y="13529"/>
                </a:lnTo>
                <a:lnTo>
                  <a:pt x="8931" y="13627"/>
                </a:lnTo>
                <a:lnTo>
                  <a:pt x="9125" y="13821"/>
                </a:lnTo>
                <a:lnTo>
                  <a:pt x="9490" y="14089"/>
                </a:lnTo>
                <a:lnTo>
                  <a:pt x="9685" y="14211"/>
                </a:lnTo>
                <a:lnTo>
                  <a:pt x="9904" y="14308"/>
                </a:lnTo>
                <a:lnTo>
                  <a:pt x="9661" y="14527"/>
                </a:lnTo>
                <a:lnTo>
                  <a:pt x="9369" y="14381"/>
                </a:lnTo>
                <a:lnTo>
                  <a:pt x="9052" y="14235"/>
                </a:lnTo>
                <a:lnTo>
                  <a:pt x="8760" y="14089"/>
                </a:lnTo>
                <a:lnTo>
                  <a:pt x="8614" y="13992"/>
                </a:lnTo>
                <a:lnTo>
                  <a:pt x="8468" y="13919"/>
                </a:lnTo>
                <a:lnTo>
                  <a:pt x="8444" y="13894"/>
                </a:lnTo>
                <a:lnTo>
                  <a:pt x="8420" y="13894"/>
                </a:lnTo>
                <a:lnTo>
                  <a:pt x="8395" y="13919"/>
                </a:lnTo>
                <a:lnTo>
                  <a:pt x="8395" y="13967"/>
                </a:lnTo>
                <a:lnTo>
                  <a:pt x="8468" y="14138"/>
                </a:lnTo>
                <a:lnTo>
                  <a:pt x="8566" y="14308"/>
                </a:lnTo>
                <a:lnTo>
                  <a:pt x="8687" y="14430"/>
                </a:lnTo>
                <a:lnTo>
                  <a:pt x="8833" y="14551"/>
                </a:lnTo>
                <a:lnTo>
                  <a:pt x="9296" y="14868"/>
                </a:lnTo>
                <a:lnTo>
                  <a:pt x="9004" y="15160"/>
                </a:lnTo>
                <a:lnTo>
                  <a:pt x="8614" y="14770"/>
                </a:lnTo>
                <a:lnTo>
                  <a:pt x="8201" y="14405"/>
                </a:lnTo>
                <a:lnTo>
                  <a:pt x="7398" y="13700"/>
                </a:lnTo>
                <a:lnTo>
                  <a:pt x="6984" y="13359"/>
                </a:lnTo>
                <a:lnTo>
                  <a:pt x="6595" y="12994"/>
                </a:lnTo>
                <a:lnTo>
                  <a:pt x="6205" y="12605"/>
                </a:lnTo>
                <a:lnTo>
                  <a:pt x="5840" y="12215"/>
                </a:lnTo>
                <a:lnTo>
                  <a:pt x="5500" y="11777"/>
                </a:lnTo>
                <a:lnTo>
                  <a:pt x="5135" y="11315"/>
                </a:lnTo>
                <a:lnTo>
                  <a:pt x="4794" y="10901"/>
                </a:lnTo>
                <a:lnTo>
                  <a:pt x="4599" y="10682"/>
                </a:lnTo>
                <a:lnTo>
                  <a:pt x="4405" y="10488"/>
                </a:lnTo>
                <a:lnTo>
                  <a:pt x="4137" y="10269"/>
                </a:lnTo>
                <a:lnTo>
                  <a:pt x="3845" y="10074"/>
                </a:lnTo>
                <a:lnTo>
                  <a:pt x="3553" y="9855"/>
                </a:lnTo>
                <a:lnTo>
                  <a:pt x="3285" y="9661"/>
                </a:lnTo>
                <a:lnTo>
                  <a:pt x="3261" y="9588"/>
                </a:lnTo>
                <a:lnTo>
                  <a:pt x="3602" y="9296"/>
                </a:lnTo>
                <a:lnTo>
                  <a:pt x="3967" y="9004"/>
                </a:lnTo>
                <a:lnTo>
                  <a:pt x="4332" y="8712"/>
                </a:lnTo>
                <a:lnTo>
                  <a:pt x="4672" y="8420"/>
                </a:lnTo>
                <a:lnTo>
                  <a:pt x="5646" y="7519"/>
                </a:lnTo>
                <a:lnTo>
                  <a:pt x="6595" y="6595"/>
                </a:lnTo>
                <a:lnTo>
                  <a:pt x="6984" y="6205"/>
                </a:lnTo>
                <a:lnTo>
                  <a:pt x="7349" y="5792"/>
                </a:lnTo>
                <a:lnTo>
                  <a:pt x="8055" y="4940"/>
                </a:lnTo>
                <a:lnTo>
                  <a:pt x="8760" y="4088"/>
                </a:lnTo>
                <a:lnTo>
                  <a:pt x="9466" y="3237"/>
                </a:lnTo>
                <a:lnTo>
                  <a:pt x="9855" y="2799"/>
                </a:lnTo>
                <a:lnTo>
                  <a:pt x="10269" y="2410"/>
                </a:lnTo>
                <a:lnTo>
                  <a:pt x="10707" y="2045"/>
                </a:lnTo>
                <a:lnTo>
                  <a:pt x="11169" y="1704"/>
                </a:lnTo>
                <a:lnTo>
                  <a:pt x="11631" y="1412"/>
                </a:lnTo>
                <a:lnTo>
                  <a:pt x="12142" y="1144"/>
                </a:lnTo>
                <a:lnTo>
                  <a:pt x="12678" y="950"/>
                </a:lnTo>
                <a:lnTo>
                  <a:pt x="13237" y="779"/>
                </a:lnTo>
                <a:lnTo>
                  <a:pt x="13797" y="658"/>
                </a:lnTo>
                <a:lnTo>
                  <a:pt x="14381" y="585"/>
                </a:lnTo>
                <a:lnTo>
                  <a:pt x="14941" y="560"/>
                </a:lnTo>
                <a:close/>
                <a:moveTo>
                  <a:pt x="11777" y="13237"/>
                </a:moveTo>
                <a:lnTo>
                  <a:pt x="11777" y="13602"/>
                </a:lnTo>
                <a:lnTo>
                  <a:pt x="11753" y="13967"/>
                </a:lnTo>
                <a:lnTo>
                  <a:pt x="11704" y="14746"/>
                </a:lnTo>
                <a:lnTo>
                  <a:pt x="11680" y="15549"/>
                </a:lnTo>
                <a:lnTo>
                  <a:pt x="11656" y="16328"/>
                </a:lnTo>
                <a:lnTo>
                  <a:pt x="11485" y="16084"/>
                </a:lnTo>
                <a:lnTo>
                  <a:pt x="11291" y="15865"/>
                </a:lnTo>
                <a:lnTo>
                  <a:pt x="10877" y="15427"/>
                </a:lnTo>
                <a:lnTo>
                  <a:pt x="10755" y="15257"/>
                </a:lnTo>
                <a:lnTo>
                  <a:pt x="10610" y="15062"/>
                </a:lnTo>
                <a:lnTo>
                  <a:pt x="10464" y="14868"/>
                </a:lnTo>
                <a:lnTo>
                  <a:pt x="10366" y="14770"/>
                </a:lnTo>
                <a:lnTo>
                  <a:pt x="10293" y="14722"/>
                </a:lnTo>
                <a:lnTo>
                  <a:pt x="10731" y="14284"/>
                </a:lnTo>
                <a:lnTo>
                  <a:pt x="11266" y="13773"/>
                </a:lnTo>
                <a:lnTo>
                  <a:pt x="11777" y="13237"/>
                </a:lnTo>
                <a:close/>
                <a:moveTo>
                  <a:pt x="3431" y="14381"/>
                </a:moveTo>
                <a:lnTo>
                  <a:pt x="3553" y="14405"/>
                </a:lnTo>
                <a:lnTo>
                  <a:pt x="3699" y="14454"/>
                </a:lnTo>
                <a:lnTo>
                  <a:pt x="3699" y="14527"/>
                </a:lnTo>
                <a:lnTo>
                  <a:pt x="3723" y="14576"/>
                </a:lnTo>
                <a:lnTo>
                  <a:pt x="3602" y="14576"/>
                </a:lnTo>
                <a:lnTo>
                  <a:pt x="3553" y="14600"/>
                </a:lnTo>
                <a:lnTo>
                  <a:pt x="3504" y="14649"/>
                </a:lnTo>
                <a:lnTo>
                  <a:pt x="3334" y="14843"/>
                </a:lnTo>
                <a:lnTo>
                  <a:pt x="3164" y="15038"/>
                </a:lnTo>
                <a:lnTo>
                  <a:pt x="2969" y="15233"/>
                </a:lnTo>
                <a:lnTo>
                  <a:pt x="2896" y="15330"/>
                </a:lnTo>
                <a:lnTo>
                  <a:pt x="2847" y="15452"/>
                </a:lnTo>
                <a:lnTo>
                  <a:pt x="2847" y="15525"/>
                </a:lnTo>
                <a:lnTo>
                  <a:pt x="2872" y="15573"/>
                </a:lnTo>
                <a:lnTo>
                  <a:pt x="2896" y="15622"/>
                </a:lnTo>
                <a:lnTo>
                  <a:pt x="2945" y="15646"/>
                </a:lnTo>
                <a:lnTo>
                  <a:pt x="3115" y="15646"/>
                </a:lnTo>
                <a:lnTo>
                  <a:pt x="3237" y="15598"/>
                </a:lnTo>
                <a:lnTo>
                  <a:pt x="3358" y="15525"/>
                </a:lnTo>
                <a:lnTo>
                  <a:pt x="3480" y="15427"/>
                </a:lnTo>
                <a:lnTo>
                  <a:pt x="3699" y="15208"/>
                </a:lnTo>
                <a:lnTo>
                  <a:pt x="3894" y="14941"/>
                </a:lnTo>
                <a:lnTo>
                  <a:pt x="3918" y="14868"/>
                </a:lnTo>
                <a:lnTo>
                  <a:pt x="3918" y="14795"/>
                </a:lnTo>
                <a:lnTo>
                  <a:pt x="3918" y="14722"/>
                </a:lnTo>
                <a:lnTo>
                  <a:pt x="3869" y="14673"/>
                </a:lnTo>
                <a:lnTo>
                  <a:pt x="3918" y="14697"/>
                </a:lnTo>
                <a:lnTo>
                  <a:pt x="3967" y="14770"/>
                </a:lnTo>
                <a:lnTo>
                  <a:pt x="3967" y="14819"/>
                </a:lnTo>
                <a:lnTo>
                  <a:pt x="3967" y="14892"/>
                </a:lnTo>
                <a:lnTo>
                  <a:pt x="3942" y="15087"/>
                </a:lnTo>
                <a:lnTo>
                  <a:pt x="3894" y="15281"/>
                </a:lnTo>
                <a:lnTo>
                  <a:pt x="3699" y="15671"/>
                </a:lnTo>
                <a:lnTo>
                  <a:pt x="3553" y="15938"/>
                </a:lnTo>
                <a:lnTo>
                  <a:pt x="3480" y="16060"/>
                </a:lnTo>
                <a:lnTo>
                  <a:pt x="3358" y="16157"/>
                </a:lnTo>
                <a:lnTo>
                  <a:pt x="3261" y="16230"/>
                </a:lnTo>
                <a:lnTo>
                  <a:pt x="3115" y="16303"/>
                </a:lnTo>
                <a:lnTo>
                  <a:pt x="2847" y="16376"/>
                </a:lnTo>
                <a:lnTo>
                  <a:pt x="2556" y="16425"/>
                </a:lnTo>
                <a:lnTo>
                  <a:pt x="2361" y="16449"/>
                </a:lnTo>
                <a:lnTo>
                  <a:pt x="2166" y="16449"/>
                </a:lnTo>
                <a:lnTo>
                  <a:pt x="2312" y="16182"/>
                </a:lnTo>
                <a:lnTo>
                  <a:pt x="2434" y="15890"/>
                </a:lnTo>
                <a:lnTo>
                  <a:pt x="2629" y="15403"/>
                </a:lnTo>
                <a:lnTo>
                  <a:pt x="2726" y="15160"/>
                </a:lnTo>
                <a:lnTo>
                  <a:pt x="2847" y="14916"/>
                </a:lnTo>
                <a:lnTo>
                  <a:pt x="2993" y="14697"/>
                </a:lnTo>
                <a:lnTo>
                  <a:pt x="3164" y="14503"/>
                </a:lnTo>
                <a:lnTo>
                  <a:pt x="3237" y="14430"/>
                </a:lnTo>
                <a:lnTo>
                  <a:pt x="3310" y="14405"/>
                </a:lnTo>
                <a:lnTo>
                  <a:pt x="3358" y="14381"/>
                </a:lnTo>
                <a:close/>
                <a:moveTo>
                  <a:pt x="3066" y="10001"/>
                </a:moveTo>
                <a:lnTo>
                  <a:pt x="3188" y="10147"/>
                </a:lnTo>
                <a:lnTo>
                  <a:pt x="3334" y="10293"/>
                </a:lnTo>
                <a:lnTo>
                  <a:pt x="3650" y="10488"/>
                </a:lnTo>
                <a:lnTo>
                  <a:pt x="3894" y="10682"/>
                </a:lnTo>
                <a:lnTo>
                  <a:pt x="4113" y="10877"/>
                </a:lnTo>
                <a:lnTo>
                  <a:pt x="4332" y="11096"/>
                </a:lnTo>
                <a:lnTo>
                  <a:pt x="4526" y="11315"/>
                </a:lnTo>
                <a:lnTo>
                  <a:pt x="4891" y="11777"/>
                </a:lnTo>
                <a:lnTo>
                  <a:pt x="5256" y="12264"/>
                </a:lnTo>
                <a:lnTo>
                  <a:pt x="5621" y="12702"/>
                </a:lnTo>
                <a:lnTo>
                  <a:pt x="6011" y="13140"/>
                </a:lnTo>
                <a:lnTo>
                  <a:pt x="6449" y="13529"/>
                </a:lnTo>
                <a:lnTo>
                  <a:pt x="6862" y="13919"/>
                </a:lnTo>
                <a:lnTo>
                  <a:pt x="7763" y="14697"/>
                </a:lnTo>
                <a:lnTo>
                  <a:pt x="8176" y="15087"/>
                </a:lnTo>
                <a:lnTo>
                  <a:pt x="8614" y="15500"/>
                </a:lnTo>
                <a:lnTo>
                  <a:pt x="8590" y="15525"/>
                </a:lnTo>
                <a:lnTo>
                  <a:pt x="8517" y="15573"/>
                </a:lnTo>
                <a:lnTo>
                  <a:pt x="8468" y="15646"/>
                </a:lnTo>
                <a:lnTo>
                  <a:pt x="8468" y="15719"/>
                </a:lnTo>
                <a:lnTo>
                  <a:pt x="8395" y="15914"/>
                </a:lnTo>
                <a:lnTo>
                  <a:pt x="8322" y="16133"/>
                </a:lnTo>
                <a:lnTo>
                  <a:pt x="8176" y="16547"/>
                </a:lnTo>
                <a:lnTo>
                  <a:pt x="7227" y="15817"/>
                </a:lnTo>
                <a:lnTo>
                  <a:pt x="6303" y="15062"/>
                </a:lnTo>
                <a:lnTo>
                  <a:pt x="5840" y="14649"/>
                </a:lnTo>
                <a:lnTo>
                  <a:pt x="5378" y="14259"/>
                </a:lnTo>
                <a:lnTo>
                  <a:pt x="4964" y="13846"/>
                </a:lnTo>
                <a:lnTo>
                  <a:pt x="4551" y="13408"/>
                </a:lnTo>
                <a:lnTo>
                  <a:pt x="3821" y="12580"/>
                </a:lnTo>
                <a:lnTo>
                  <a:pt x="3456" y="12142"/>
                </a:lnTo>
                <a:lnTo>
                  <a:pt x="3091" y="11729"/>
                </a:lnTo>
                <a:lnTo>
                  <a:pt x="2702" y="11315"/>
                </a:lnTo>
                <a:lnTo>
                  <a:pt x="2288" y="10950"/>
                </a:lnTo>
                <a:lnTo>
                  <a:pt x="1850" y="10609"/>
                </a:lnTo>
                <a:lnTo>
                  <a:pt x="1607" y="10464"/>
                </a:lnTo>
                <a:lnTo>
                  <a:pt x="1388" y="10318"/>
                </a:lnTo>
                <a:lnTo>
                  <a:pt x="1534" y="10318"/>
                </a:lnTo>
                <a:lnTo>
                  <a:pt x="1655" y="10293"/>
                </a:lnTo>
                <a:lnTo>
                  <a:pt x="1947" y="10245"/>
                </a:lnTo>
                <a:lnTo>
                  <a:pt x="2507" y="10147"/>
                </a:lnTo>
                <a:lnTo>
                  <a:pt x="3066" y="10001"/>
                </a:lnTo>
                <a:close/>
                <a:moveTo>
                  <a:pt x="4989" y="16328"/>
                </a:moveTo>
                <a:lnTo>
                  <a:pt x="5110" y="16352"/>
                </a:lnTo>
                <a:lnTo>
                  <a:pt x="5086" y="16401"/>
                </a:lnTo>
                <a:lnTo>
                  <a:pt x="5062" y="16474"/>
                </a:lnTo>
                <a:lnTo>
                  <a:pt x="4989" y="16522"/>
                </a:lnTo>
                <a:lnTo>
                  <a:pt x="4843" y="16620"/>
                </a:lnTo>
                <a:lnTo>
                  <a:pt x="4551" y="16741"/>
                </a:lnTo>
                <a:lnTo>
                  <a:pt x="4551" y="16741"/>
                </a:lnTo>
                <a:lnTo>
                  <a:pt x="4599" y="16620"/>
                </a:lnTo>
                <a:lnTo>
                  <a:pt x="4672" y="16474"/>
                </a:lnTo>
                <a:lnTo>
                  <a:pt x="4770" y="16376"/>
                </a:lnTo>
                <a:lnTo>
                  <a:pt x="4867" y="16328"/>
                </a:lnTo>
                <a:close/>
                <a:moveTo>
                  <a:pt x="3237" y="13846"/>
                </a:moveTo>
                <a:lnTo>
                  <a:pt x="3115" y="13894"/>
                </a:lnTo>
                <a:lnTo>
                  <a:pt x="2993" y="13943"/>
                </a:lnTo>
                <a:lnTo>
                  <a:pt x="2896" y="14016"/>
                </a:lnTo>
                <a:lnTo>
                  <a:pt x="2702" y="14211"/>
                </a:lnTo>
                <a:lnTo>
                  <a:pt x="2531" y="14430"/>
                </a:lnTo>
                <a:lnTo>
                  <a:pt x="2385" y="14673"/>
                </a:lnTo>
                <a:lnTo>
                  <a:pt x="2264" y="14941"/>
                </a:lnTo>
                <a:lnTo>
                  <a:pt x="2045" y="15500"/>
                </a:lnTo>
                <a:lnTo>
                  <a:pt x="1923" y="15768"/>
                </a:lnTo>
                <a:lnTo>
                  <a:pt x="1777" y="16036"/>
                </a:lnTo>
                <a:lnTo>
                  <a:pt x="1607" y="16279"/>
                </a:lnTo>
                <a:lnTo>
                  <a:pt x="1509" y="16376"/>
                </a:lnTo>
                <a:lnTo>
                  <a:pt x="1412" y="16449"/>
                </a:lnTo>
                <a:lnTo>
                  <a:pt x="1363" y="16522"/>
                </a:lnTo>
                <a:lnTo>
                  <a:pt x="1315" y="16595"/>
                </a:lnTo>
                <a:lnTo>
                  <a:pt x="1290" y="16668"/>
                </a:lnTo>
                <a:lnTo>
                  <a:pt x="1315" y="16741"/>
                </a:lnTo>
                <a:lnTo>
                  <a:pt x="1339" y="16814"/>
                </a:lnTo>
                <a:lnTo>
                  <a:pt x="1388" y="16863"/>
                </a:lnTo>
                <a:lnTo>
                  <a:pt x="1436" y="16887"/>
                </a:lnTo>
                <a:lnTo>
                  <a:pt x="1534" y="16912"/>
                </a:lnTo>
                <a:lnTo>
                  <a:pt x="1631" y="16912"/>
                </a:lnTo>
                <a:lnTo>
                  <a:pt x="1728" y="16887"/>
                </a:lnTo>
                <a:lnTo>
                  <a:pt x="2288" y="16887"/>
                </a:lnTo>
                <a:lnTo>
                  <a:pt x="2556" y="16863"/>
                </a:lnTo>
                <a:lnTo>
                  <a:pt x="2799" y="16839"/>
                </a:lnTo>
                <a:lnTo>
                  <a:pt x="3042" y="16790"/>
                </a:lnTo>
                <a:lnTo>
                  <a:pt x="3285" y="16717"/>
                </a:lnTo>
                <a:lnTo>
                  <a:pt x="3431" y="16644"/>
                </a:lnTo>
                <a:lnTo>
                  <a:pt x="3553" y="16571"/>
                </a:lnTo>
                <a:lnTo>
                  <a:pt x="3650" y="16474"/>
                </a:lnTo>
                <a:lnTo>
                  <a:pt x="3772" y="16376"/>
                </a:lnTo>
                <a:lnTo>
                  <a:pt x="3918" y="16157"/>
                </a:lnTo>
                <a:lnTo>
                  <a:pt x="4064" y="15865"/>
                </a:lnTo>
                <a:lnTo>
                  <a:pt x="4210" y="15549"/>
                </a:lnTo>
                <a:lnTo>
                  <a:pt x="4283" y="15306"/>
                </a:lnTo>
                <a:lnTo>
                  <a:pt x="4332" y="15062"/>
                </a:lnTo>
                <a:lnTo>
                  <a:pt x="4380" y="14795"/>
                </a:lnTo>
                <a:lnTo>
                  <a:pt x="4356" y="14576"/>
                </a:lnTo>
                <a:lnTo>
                  <a:pt x="4356" y="14478"/>
                </a:lnTo>
                <a:lnTo>
                  <a:pt x="4307" y="14405"/>
                </a:lnTo>
                <a:lnTo>
                  <a:pt x="4259" y="14332"/>
                </a:lnTo>
                <a:lnTo>
                  <a:pt x="4186" y="14284"/>
                </a:lnTo>
                <a:lnTo>
                  <a:pt x="4113" y="14186"/>
                </a:lnTo>
                <a:lnTo>
                  <a:pt x="4040" y="14089"/>
                </a:lnTo>
                <a:lnTo>
                  <a:pt x="3942" y="14016"/>
                </a:lnTo>
                <a:lnTo>
                  <a:pt x="3845" y="13967"/>
                </a:lnTo>
                <a:lnTo>
                  <a:pt x="3626" y="13870"/>
                </a:lnTo>
                <a:lnTo>
                  <a:pt x="3383" y="13846"/>
                </a:lnTo>
                <a:close/>
                <a:moveTo>
                  <a:pt x="4818" y="15817"/>
                </a:moveTo>
                <a:lnTo>
                  <a:pt x="4697" y="15865"/>
                </a:lnTo>
                <a:lnTo>
                  <a:pt x="4575" y="15914"/>
                </a:lnTo>
                <a:lnTo>
                  <a:pt x="4453" y="15987"/>
                </a:lnTo>
                <a:lnTo>
                  <a:pt x="4356" y="16084"/>
                </a:lnTo>
                <a:lnTo>
                  <a:pt x="4259" y="16206"/>
                </a:lnTo>
                <a:lnTo>
                  <a:pt x="4161" y="16328"/>
                </a:lnTo>
                <a:lnTo>
                  <a:pt x="4088" y="16474"/>
                </a:lnTo>
                <a:lnTo>
                  <a:pt x="4040" y="16620"/>
                </a:lnTo>
                <a:lnTo>
                  <a:pt x="3991" y="16766"/>
                </a:lnTo>
                <a:lnTo>
                  <a:pt x="3967" y="16912"/>
                </a:lnTo>
                <a:lnTo>
                  <a:pt x="3967" y="17058"/>
                </a:lnTo>
                <a:lnTo>
                  <a:pt x="3991" y="17155"/>
                </a:lnTo>
                <a:lnTo>
                  <a:pt x="4064" y="17252"/>
                </a:lnTo>
                <a:lnTo>
                  <a:pt x="4161" y="17301"/>
                </a:lnTo>
                <a:lnTo>
                  <a:pt x="4210" y="17325"/>
                </a:lnTo>
                <a:lnTo>
                  <a:pt x="4259" y="17301"/>
                </a:lnTo>
                <a:lnTo>
                  <a:pt x="4502" y="17228"/>
                </a:lnTo>
                <a:lnTo>
                  <a:pt x="4721" y="17131"/>
                </a:lnTo>
                <a:lnTo>
                  <a:pt x="4989" y="17009"/>
                </a:lnTo>
                <a:lnTo>
                  <a:pt x="5135" y="16936"/>
                </a:lnTo>
                <a:lnTo>
                  <a:pt x="5256" y="16863"/>
                </a:lnTo>
                <a:lnTo>
                  <a:pt x="5354" y="16766"/>
                </a:lnTo>
                <a:lnTo>
                  <a:pt x="5427" y="16668"/>
                </a:lnTo>
                <a:lnTo>
                  <a:pt x="5500" y="16547"/>
                </a:lnTo>
                <a:lnTo>
                  <a:pt x="5524" y="16401"/>
                </a:lnTo>
                <a:lnTo>
                  <a:pt x="5524" y="16328"/>
                </a:lnTo>
                <a:lnTo>
                  <a:pt x="5500" y="16230"/>
                </a:lnTo>
                <a:lnTo>
                  <a:pt x="5451" y="16133"/>
                </a:lnTo>
                <a:lnTo>
                  <a:pt x="5402" y="16060"/>
                </a:lnTo>
                <a:lnTo>
                  <a:pt x="5305" y="15963"/>
                </a:lnTo>
                <a:lnTo>
                  <a:pt x="5208" y="15890"/>
                </a:lnTo>
                <a:lnTo>
                  <a:pt x="5086" y="15841"/>
                </a:lnTo>
                <a:lnTo>
                  <a:pt x="4964" y="15817"/>
                </a:lnTo>
                <a:close/>
                <a:moveTo>
                  <a:pt x="10001" y="14965"/>
                </a:moveTo>
                <a:lnTo>
                  <a:pt x="10099" y="15184"/>
                </a:lnTo>
                <a:lnTo>
                  <a:pt x="10220" y="15379"/>
                </a:lnTo>
                <a:lnTo>
                  <a:pt x="10488" y="15719"/>
                </a:lnTo>
                <a:lnTo>
                  <a:pt x="10731" y="16011"/>
                </a:lnTo>
                <a:lnTo>
                  <a:pt x="10999" y="16303"/>
                </a:lnTo>
                <a:lnTo>
                  <a:pt x="11242" y="16595"/>
                </a:lnTo>
                <a:lnTo>
                  <a:pt x="11339" y="16766"/>
                </a:lnTo>
                <a:lnTo>
                  <a:pt x="11412" y="16936"/>
                </a:lnTo>
                <a:lnTo>
                  <a:pt x="11437" y="17009"/>
                </a:lnTo>
                <a:lnTo>
                  <a:pt x="11485" y="17058"/>
                </a:lnTo>
                <a:lnTo>
                  <a:pt x="11558" y="17082"/>
                </a:lnTo>
                <a:lnTo>
                  <a:pt x="11607" y="17106"/>
                </a:lnTo>
                <a:lnTo>
                  <a:pt x="11607" y="17350"/>
                </a:lnTo>
                <a:lnTo>
                  <a:pt x="11583" y="17593"/>
                </a:lnTo>
                <a:lnTo>
                  <a:pt x="11412" y="17471"/>
                </a:lnTo>
                <a:lnTo>
                  <a:pt x="11266" y="17325"/>
                </a:lnTo>
                <a:lnTo>
                  <a:pt x="10974" y="17009"/>
                </a:lnTo>
                <a:lnTo>
                  <a:pt x="10488" y="16328"/>
                </a:lnTo>
                <a:lnTo>
                  <a:pt x="10099" y="15817"/>
                </a:lnTo>
                <a:lnTo>
                  <a:pt x="9855" y="15549"/>
                </a:lnTo>
                <a:lnTo>
                  <a:pt x="9709" y="15427"/>
                </a:lnTo>
                <a:lnTo>
                  <a:pt x="9588" y="15306"/>
                </a:lnTo>
                <a:lnTo>
                  <a:pt x="9855" y="15111"/>
                </a:lnTo>
                <a:lnTo>
                  <a:pt x="9928" y="15038"/>
                </a:lnTo>
                <a:lnTo>
                  <a:pt x="10001" y="14965"/>
                </a:lnTo>
                <a:close/>
                <a:moveTo>
                  <a:pt x="15135" y="1"/>
                </a:moveTo>
                <a:lnTo>
                  <a:pt x="14551" y="25"/>
                </a:lnTo>
                <a:lnTo>
                  <a:pt x="13967" y="74"/>
                </a:lnTo>
                <a:lnTo>
                  <a:pt x="13408" y="171"/>
                </a:lnTo>
                <a:lnTo>
                  <a:pt x="12824" y="293"/>
                </a:lnTo>
                <a:lnTo>
                  <a:pt x="12264" y="487"/>
                </a:lnTo>
                <a:lnTo>
                  <a:pt x="11753" y="706"/>
                </a:lnTo>
                <a:lnTo>
                  <a:pt x="11242" y="974"/>
                </a:lnTo>
                <a:lnTo>
                  <a:pt x="10755" y="1290"/>
                </a:lnTo>
                <a:lnTo>
                  <a:pt x="10318" y="1631"/>
                </a:lnTo>
                <a:lnTo>
                  <a:pt x="9880" y="2020"/>
                </a:lnTo>
                <a:lnTo>
                  <a:pt x="9466" y="2434"/>
                </a:lnTo>
                <a:lnTo>
                  <a:pt x="9052" y="2847"/>
                </a:lnTo>
                <a:lnTo>
                  <a:pt x="8663" y="3310"/>
                </a:lnTo>
                <a:lnTo>
                  <a:pt x="7933" y="4234"/>
                </a:lnTo>
                <a:lnTo>
                  <a:pt x="7203" y="5135"/>
                </a:lnTo>
                <a:lnTo>
                  <a:pt x="6814" y="5597"/>
                </a:lnTo>
                <a:lnTo>
                  <a:pt x="6400" y="6011"/>
                </a:lnTo>
                <a:lnTo>
                  <a:pt x="6205" y="6205"/>
                </a:lnTo>
                <a:lnTo>
                  <a:pt x="5889" y="6205"/>
                </a:lnTo>
                <a:lnTo>
                  <a:pt x="5548" y="6230"/>
                </a:lnTo>
                <a:lnTo>
                  <a:pt x="4916" y="6303"/>
                </a:lnTo>
                <a:lnTo>
                  <a:pt x="3991" y="6376"/>
                </a:lnTo>
                <a:lnTo>
                  <a:pt x="3066" y="6400"/>
                </a:lnTo>
                <a:lnTo>
                  <a:pt x="901" y="6400"/>
                </a:lnTo>
                <a:lnTo>
                  <a:pt x="171" y="6351"/>
                </a:lnTo>
                <a:lnTo>
                  <a:pt x="122" y="6351"/>
                </a:lnTo>
                <a:lnTo>
                  <a:pt x="74" y="6376"/>
                </a:lnTo>
                <a:lnTo>
                  <a:pt x="25" y="6449"/>
                </a:lnTo>
                <a:lnTo>
                  <a:pt x="1" y="6546"/>
                </a:lnTo>
                <a:lnTo>
                  <a:pt x="25" y="6619"/>
                </a:lnTo>
                <a:lnTo>
                  <a:pt x="1" y="6716"/>
                </a:lnTo>
                <a:lnTo>
                  <a:pt x="49" y="6789"/>
                </a:lnTo>
                <a:lnTo>
                  <a:pt x="195" y="7008"/>
                </a:lnTo>
                <a:lnTo>
                  <a:pt x="366" y="7227"/>
                </a:lnTo>
                <a:lnTo>
                  <a:pt x="731" y="7617"/>
                </a:lnTo>
                <a:lnTo>
                  <a:pt x="1120" y="7982"/>
                </a:lnTo>
                <a:lnTo>
                  <a:pt x="1534" y="8347"/>
                </a:lnTo>
                <a:lnTo>
                  <a:pt x="1923" y="8712"/>
                </a:lnTo>
                <a:lnTo>
                  <a:pt x="2337" y="9101"/>
                </a:lnTo>
                <a:lnTo>
                  <a:pt x="2507" y="9296"/>
                </a:lnTo>
                <a:lnTo>
                  <a:pt x="2702" y="9466"/>
                </a:lnTo>
                <a:lnTo>
                  <a:pt x="1923" y="9661"/>
                </a:lnTo>
                <a:lnTo>
                  <a:pt x="1680" y="9709"/>
                </a:lnTo>
                <a:lnTo>
                  <a:pt x="1412" y="9734"/>
                </a:lnTo>
                <a:lnTo>
                  <a:pt x="1193" y="9807"/>
                </a:lnTo>
                <a:lnTo>
                  <a:pt x="1071" y="9855"/>
                </a:lnTo>
                <a:lnTo>
                  <a:pt x="974" y="9928"/>
                </a:lnTo>
                <a:lnTo>
                  <a:pt x="925" y="9953"/>
                </a:lnTo>
                <a:lnTo>
                  <a:pt x="925" y="10001"/>
                </a:lnTo>
                <a:lnTo>
                  <a:pt x="925" y="10099"/>
                </a:lnTo>
                <a:lnTo>
                  <a:pt x="852" y="10123"/>
                </a:lnTo>
                <a:lnTo>
                  <a:pt x="804" y="10172"/>
                </a:lnTo>
                <a:lnTo>
                  <a:pt x="779" y="10220"/>
                </a:lnTo>
                <a:lnTo>
                  <a:pt x="755" y="10293"/>
                </a:lnTo>
                <a:lnTo>
                  <a:pt x="755" y="10342"/>
                </a:lnTo>
                <a:lnTo>
                  <a:pt x="755" y="10391"/>
                </a:lnTo>
                <a:lnTo>
                  <a:pt x="779" y="10439"/>
                </a:lnTo>
                <a:lnTo>
                  <a:pt x="852" y="10512"/>
                </a:lnTo>
                <a:lnTo>
                  <a:pt x="1363" y="10901"/>
                </a:lnTo>
                <a:lnTo>
                  <a:pt x="1850" y="11291"/>
                </a:lnTo>
                <a:lnTo>
                  <a:pt x="2312" y="11729"/>
                </a:lnTo>
                <a:lnTo>
                  <a:pt x="2774" y="12167"/>
                </a:lnTo>
                <a:lnTo>
                  <a:pt x="3164" y="12629"/>
                </a:lnTo>
                <a:lnTo>
                  <a:pt x="3553" y="13091"/>
                </a:lnTo>
                <a:lnTo>
                  <a:pt x="3967" y="13554"/>
                </a:lnTo>
                <a:lnTo>
                  <a:pt x="4356" y="13992"/>
                </a:lnTo>
                <a:lnTo>
                  <a:pt x="4794" y="14454"/>
                </a:lnTo>
                <a:lnTo>
                  <a:pt x="5256" y="14892"/>
                </a:lnTo>
                <a:lnTo>
                  <a:pt x="5743" y="15330"/>
                </a:lnTo>
                <a:lnTo>
                  <a:pt x="6230" y="15744"/>
                </a:lnTo>
                <a:lnTo>
                  <a:pt x="7227" y="16522"/>
                </a:lnTo>
                <a:lnTo>
                  <a:pt x="8249" y="17301"/>
                </a:lnTo>
                <a:lnTo>
                  <a:pt x="8347" y="17350"/>
                </a:lnTo>
                <a:lnTo>
                  <a:pt x="8444" y="17350"/>
                </a:lnTo>
                <a:lnTo>
                  <a:pt x="8517" y="17325"/>
                </a:lnTo>
                <a:lnTo>
                  <a:pt x="8590" y="17277"/>
                </a:lnTo>
                <a:lnTo>
                  <a:pt x="8639" y="17204"/>
                </a:lnTo>
                <a:lnTo>
                  <a:pt x="8663" y="17106"/>
                </a:lnTo>
                <a:lnTo>
                  <a:pt x="8663" y="17009"/>
                </a:lnTo>
                <a:lnTo>
                  <a:pt x="8614" y="16912"/>
                </a:lnTo>
                <a:lnTo>
                  <a:pt x="8760" y="16620"/>
                </a:lnTo>
                <a:lnTo>
                  <a:pt x="8858" y="16328"/>
                </a:lnTo>
                <a:lnTo>
                  <a:pt x="8955" y="16011"/>
                </a:lnTo>
                <a:lnTo>
                  <a:pt x="9004" y="15695"/>
                </a:lnTo>
                <a:lnTo>
                  <a:pt x="9174" y="15598"/>
                </a:lnTo>
                <a:lnTo>
                  <a:pt x="9466" y="15914"/>
                </a:lnTo>
                <a:lnTo>
                  <a:pt x="9831" y="16376"/>
                </a:lnTo>
                <a:lnTo>
                  <a:pt x="10196" y="16887"/>
                </a:lnTo>
                <a:lnTo>
                  <a:pt x="10464" y="17252"/>
                </a:lnTo>
                <a:lnTo>
                  <a:pt x="10755" y="17617"/>
                </a:lnTo>
                <a:lnTo>
                  <a:pt x="10901" y="17788"/>
                </a:lnTo>
                <a:lnTo>
                  <a:pt x="11072" y="17934"/>
                </a:lnTo>
                <a:lnTo>
                  <a:pt x="11242" y="18080"/>
                </a:lnTo>
                <a:lnTo>
                  <a:pt x="11437" y="18201"/>
                </a:lnTo>
                <a:lnTo>
                  <a:pt x="11510" y="18226"/>
                </a:lnTo>
                <a:lnTo>
                  <a:pt x="11558" y="18250"/>
                </a:lnTo>
                <a:lnTo>
                  <a:pt x="11631" y="18250"/>
                </a:lnTo>
                <a:lnTo>
                  <a:pt x="11704" y="18226"/>
                </a:lnTo>
                <a:lnTo>
                  <a:pt x="11826" y="18226"/>
                </a:lnTo>
                <a:lnTo>
                  <a:pt x="11948" y="18177"/>
                </a:lnTo>
                <a:lnTo>
                  <a:pt x="12045" y="18128"/>
                </a:lnTo>
                <a:lnTo>
                  <a:pt x="12094" y="18007"/>
                </a:lnTo>
                <a:lnTo>
                  <a:pt x="12167" y="17763"/>
                </a:lnTo>
                <a:lnTo>
                  <a:pt x="12191" y="17520"/>
                </a:lnTo>
                <a:lnTo>
                  <a:pt x="12240" y="17033"/>
                </a:lnTo>
                <a:lnTo>
                  <a:pt x="12264" y="16279"/>
                </a:lnTo>
                <a:lnTo>
                  <a:pt x="12264" y="15549"/>
                </a:lnTo>
                <a:lnTo>
                  <a:pt x="12288" y="14746"/>
                </a:lnTo>
                <a:lnTo>
                  <a:pt x="12337" y="13967"/>
                </a:lnTo>
                <a:lnTo>
                  <a:pt x="12361" y="13651"/>
                </a:lnTo>
                <a:lnTo>
                  <a:pt x="12386" y="13335"/>
                </a:lnTo>
                <a:lnTo>
                  <a:pt x="12361" y="13018"/>
                </a:lnTo>
                <a:lnTo>
                  <a:pt x="12337" y="12848"/>
                </a:lnTo>
                <a:lnTo>
                  <a:pt x="12288" y="12726"/>
                </a:lnTo>
                <a:lnTo>
                  <a:pt x="12775" y="12191"/>
                </a:lnTo>
                <a:lnTo>
                  <a:pt x="13335" y="11607"/>
                </a:lnTo>
                <a:lnTo>
                  <a:pt x="13943" y="11047"/>
                </a:lnTo>
                <a:lnTo>
                  <a:pt x="14527" y="10464"/>
                </a:lnTo>
                <a:lnTo>
                  <a:pt x="15087" y="9880"/>
                </a:lnTo>
                <a:lnTo>
                  <a:pt x="15622" y="9247"/>
                </a:lnTo>
                <a:lnTo>
                  <a:pt x="15865" y="8931"/>
                </a:lnTo>
                <a:lnTo>
                  <a:pt x="16157" y="8639"/>
                </a:lnTo>
                <a:lnTo>
                  <a:pt x="16717" y="8055"/>
                </a:lnTo>
                <a:lnTo>
                  <a:pt x="17277" y="7446"/>
                </a:lnTo>
                <a:lnTo>
                  <a:pt x="17471" y="7227"/>
                </a:lnTo>
                <a:lnTo>
                  <a:pt x="17666" y="6960"/>
                </a:lnTo>
                <a:lnTo>
                  <a:pt x="17836" y="6716"/>
                </a:lnTo>
                <a:lnTo>
                  <a:pt x="17982" y="6449"/>
                </a:lnTo>
                <a:lnTo>
                  <a:pt x="18104" y="6157"/>
                </a:lnTo>
                <a:lnTo>
                  <a:pt x="18250" y="5889"/>
                </a:lnTo>
                <a:lnTo>
                  <a:pt x="18347" y="5597"/>
                </a:lnTo>
                <a:lnTo>
                  <a:pt x="18445" y="5305"/>
                </a:lnTo>
                <a:lnTo>
                  <a:pt x="18591" y="4721"/>
                </a:lnTo>
                <a:lnTo>
                  <a:pt x="18688" y="4113"/>
                </a:lnTo>
                <a:lnTo>
                  <a:pt x="18736" y="3480"/>
                </a:lnTo>
                <a:lnTo>
                  <a:pt x="18736" y="2872"/>
                </a:lnTo>
                <a:lnTo>
                  <a:pt x="18712" y="2312"/>
                </a:lnTo>
                <a:lnTo>
                  <a:pt x="18688" y="1899"/>
                </a:lnTo>
                <a:lnTo>
                  <a:pt x="18639" y="1436"/>
                </a:lnTo>
                <a:lnTo>
                  <a:pt x="18542" y="998"/>
                </a:lnTo>
                <a:lnTo>
                  <a:pt x="18493" y="828"/>
                </a:lnTo>
                <a:lnTo>
                  <a:pt x="18420" y="658"/>
                </a:lnTo>
                <a:lnTo>
                  <a:pt x="18323" y="536"/>
                </a:lnTo>
                <a:lnTo>
                  <a:pt x="18226" y="463"/>
                </a:lnTo>
                <a:lnTo>
                  <a:pt x="18104" y="414"/>
                </a:lnTo>
                <a:lnTo>
                  <a:pt x="17982" y="439"/>
                </a:lnTo>
                <a:lnTo>
                  <a:pt x="17447" y="268"/>
                </a:lnTo>
                <a:lnTo>
                  <a:pt x="16863" y="147"/>
                </a:lnTo>
                <a:lnTo>
                  <a:pt x="16303" y="49"/>
                </a:lnTo>
                <a:lnTo>
                  <a:pt x="1571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159" name="Google Shape;159;p20"/>
          <p:cNvSpPr/>
          <p:nvPr/>
        </p:nvSpPr>
        <p:spPr>
          <a:xfrm>
            <a:off x="5721798" y="845933"/>
            <a:ext cx="496652" cy="48261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160" name="Google Shape;160;p20"/>
          <p:cNvSpPr/>
          <p:nvPr/>
        </p:nvSpPr>
        <p:spPr>
          <a:xfrm rot="2487327">
            <a:off x="5402361" y="3035936"/>
            <a:ext cx="353396" cy="343411"/>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161" name="Google Shape;161;p20"/>
          <p:cNvSpPr txBox="1">
            <a:spLocks noGrp="1"/>
          </p:cNvSpPr>
          <p:nvPr>
            <p:ph type="sldNum" idx="12"/>
          </p:nvPr>
        </p:nvSpPr>
        <p:spPr>
          <a:xfrm>
            <a:off x="11307445" y="6333135"/>
            <a:ext cx="731600" cy="524800"/>
          </a:xfrm>
          <a:prstGeom prst="rect">
            <a:avLst/>
          </a:prstGeom>
        </p:spPr>
        <p:txBody>
          <a:bodyPr spcFirstLastPara="1" wrap="square" lIns="0" tIns="0" rIns="0" bIns="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111111"/>
                </a:solidFill>
                <a:effectLst/>
                <a:uLnTx/>
                <a:uFillTx/>
                <a:latin typeface="Work Sans Regular"/>
                <a:sym typeface="Work Sans Regular"/>
              </a:rPr>
              <a:pPr marL="0" marR="0" lvl="0" indent="0" algn="r" defTabSz="1219170" rtl="0" eaLnBrk="1" fontAlgn="auto" latinLnBrk="0" hangingPunct="1">
                <a:lnSpc>
                  <a:spcPct val="100000"/>
                </a:lnSpc>
                <a:spcBef>
                  <a:spcPts val="0"/>
                </a:spcBef>
                <a:spcAft>
                  <a:spcPts val="0"/>
                </a:spcAft>
                <a:buClr>
                  <a:srgbClr val="000000"/>
                </a:buClr>
                <a:buSzTx/>
                <a:buFontTx/>
                <a:buNone/>
                <a:tabLst/>
                <a:defRPr/>
              </a:pPr>
              <a:t>1</a:t>
            </a:fld>
            <a:endParaRPr kumimoji="0" sz="1733" b="0" i="0" u="none" strike="noStrike" kern="0" cap="none" spc="0" normalizeH="0" baseline="0" noProof="0">
              <a:ln>
                <a:noFill/>
              </a:ln>
              <a:solidFill>
                <a:srgbClr val="111111"/>
              </a:solidFill>
              <a:effectLst/>
              <a:uLnTx/>
              <a:uFillTx/>
              <a:latin typeface="Work Sans Regular"/>
              <a:sym typeface="Work Sans Regul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59441FC-6D6E-4EDB-B845-63B3D9265E16}"/>
              </a:ext>
            </a:extLst>
          </p:cNvPr>
          <p:cNvSpPr>
            <a:spLocks noGrp="1"/>
          </p:cNvSpPr>
          <p:nvPr>
            <p:ph type="title"/>
          </p:nvPr>
        </p:nvSpPr>
        <p:spPr>
          <a:xfrm>
            <a:off x="15520" y="-48900"/>
            <a:ext cx="10515600" cy="1325563"/>
          </a:xfrm>
        </p:spPr>
        <p:txBody>
          <a:bodyPr/>
          <a:lstStyle/>
          <a:p>
            <a:r>
              <a:rPr lang="es-CL" dirty="0"/>
              <a:t>Entonces…</a:t>
            </a:r>
          </a:p>
        </p:txBody>
      </p:sp>
      <p:sp>
        <p:nvSpPr>
          <p:cNvPr id="3" name="Marcador de contenido 2">
            <a:extLst>
              <a:ext uri="{FF2B5EF4-FFF2-40B4-BE49-F238E27FC236}">
                <a16:creationId xmlns:a16="http://schemas.microsoft.com/office/drawing/2014/main" id="{62C6F3B5-868D-42D1-AE20-AD37D140BC9E}"/>
              </a:ext>
            </a:extLst>
          </p:cNvPr>
          <p:cNvSpPr>
            <a:spLocks noGrp="1"/>
          </p:cNvSpPr>
          <p:nvPr>
            <p:ph idx="1"/>
          </p:nvPr>
        </p:nvSpPr>
        <p:spPr>
          <a:xfrm>
            <a:off x="2716043" y="-23422"/>
            <a:ext cx="9528683" cy="2453849"/>
          </a:xfrm>
        </p:spPr>
        <p:txBody>
          <a:bodyPr>
            <a:normAutofit/>
          </a:bodyPr>
          <a:lstStyle/>
          <a:p>
            <a:pPr marL="0" indent="0">
              <a:lnSpc>
                <a:spcPct val="100000"/>
              </a:lnSpc>
              <a:spcBef>
                <a:spcPts val="0"/>
              </a:spcBef>
              <a:spcAft>
                <a:spcPts val="600"/>
              </a:spcAft>
              <a:buNone/>
            </a:pPr>
            <a:r>
              <a:rPr lang="es-ES" sz="2000" dirty="0"/>
              <a:t>Las interpretaciones que nos llevan a vernos como el barco de Teseo, tratan a los seres humanos como artefactos, en sintonía con una sociedad cada vez más mecanicista en la que las personas se tratan unas a otras como objetos. Esta concepción del cuerpo humano (y de la mente) como una máquina muestra que nuestras ideas acerca de nosotros mismos y de lo que constituye una persona dependen</a:t>
            </a:r>
            <a:r>
              <a:rPr lang="es-CL" sz="2000" dirty="0"/>
              <a:t>:</a:t>
            </a:r>
          </a:p>
        </p:txBody>
      </p:sp>
      <p:grpSp>
        <p:nvGrpSpPr>
          <p:cNvPr id="4" name="Google Shape;7073;p68">
            <a:extLst>
              <a:ext uri="{FF2B5EF4-FFF2-40B4-BE49-F238E27FC236}">
                <a16:creationId xmlns:a16="http://schemas.microsoft.com/office/drawing/2014/main" id="{E5020F4F-337C-4E72-8D68-952AF16A872E}"/>
              </a:ext>
            </a:extLst>
          </p:cNvPr>
          <p:cNvGrpSpPr/>
          <p:nvPr/>
        </p:nvGrpSpPr>
        <p:grpSpPr>
          <a:xfrm>
            <a:off x="295422" y="1828800"/>
            <a:ext cx="6151076" cy="5029200"/>
            <a:chOff x="3351965" y="1148808"/>
            <a:chExt cx="750770" cy="698375"/>
          </a:xfrm>
        </p:grpSpPr>
        <p:grpSp>
          <p:nvGrpSpPr>
            <p:cNvPr id="5" name="Google Shape;7074;p68">
              <a:extLst>
                <a:ext uri="{FF2B5EF4-FFF2-40B4-BE49-F238E27FC236}">
                  <a16:creationId xmlns:a16="http://schemas.microsoft.com/office/drawing/2014/main" id="{6F937F73-AAF0-4FD5-983D-3EE951DE913B}"/>
                </a:ext>
              </a:extLst>
            </p:cNvPr>
            <p:cNvGrpSpPr/>
            <p:nvPr/>
          </p:nvGrpSpPr>
          <p:grpSpPr>
            <a:xfrm>
              <a:off x="3586796" y="1148808"/>
              <a:ext cx="294857" cy="286830"/>
              <a:chOff x="3750225" y="1774000"/>
              <a:chExt cx="149575" cy="145525"/>
            </a:xfrm>
          </p:grpSpPr>
          <p:sp>
            <p:nvSpPr>
              <p:cNvPr id="15" name="Google Shape;7075;p68">
                <a:extLst>
                  <a:ext uri="{FF2B5EF4-FFF2-40B4-BE49-F238E27FC236}">
                    <a16:creationId xmlns:a16="http://schemas.microsoft.com/office/drawing/2014/main" id="{480740E1-7FB8-4E19-A7A4-09181A325BE9}"/>
                  </a:ext>
                </a:extLst>
              </p:cNvPr>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Google Shape;7076;p68">
                <a:extLst>
                  <a:ext uri="{FF2B5EF4-FFF2-40B4-BE49-F238E27FC236}">
                    <a16:creationId xmlns:a16="http://schemas.microsoft.com/office/drawing/2014/main" id="{FF9E5A3B-202B-437F-9A0E-169F48F4CD26}"/>
                  </a:ext>
                </a:extLst>
              </p:cNvPr>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oogle Shape;7077;p68">
              <a:extLst>
                <a:ext uri="{FF2B5EF4-FFF2-40B4-BE49-F238E27FC236}">
                  <a16:creationId xmlns:a16="http://schemas.microsoft.com/office/drawing/2014/main" id="{873D5B57-CA73-4894-A995-BE2D467F4874}"/>
                </a:ext>
              </a:extLst>
            </p:cNvPr>
            <p:cNvGrpSpPr/>
            <p:nvPr/>
          </p:nvGrpSpPr>
          <p:grpSpPr>
            <a:xfrm>
              <a:off x="3779245" y="1375768"/>
              <a:ext cx="323490" cy="286978"/>
              <a:chOff x="3847850" y="1889150"/>
              <a:chExt cx="164100" cy="145600"/>
            </a:xfrm>
          </p:grpSpPr>
          <p:sp>
            <p:nvSpPr>
              <p:cNvPr id="13" name="Google Shape;7078;p68">
                <a:extLst>
                  <a:ext uri="{FF2B5EF4-FFF2-40B4-BE49-F238E27FC236}">
                    <a16:creationId xmlns:a16="http://schemas.microsoft.com/office/drawing/2014/main" id="{8989DDC9-6EB5-444D-A5B8-0166E75CC395}"/>
                  </a:ext>
                </a:extLst>
              </p:cNvPr>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Google Shape;7079;p68">
                <a:extLst>
                  <a:ext uri="{FF2B5EF4-FFF2-40B4-BE49-F238E27FC236}">
                    <a16:creationId xmlns:a16="http://schemas.microsoft.com/office/drawing/2014/main" id="{CBF697CD-E3F4-4657-90E2-0BA864A5AF02}"/>
                  </a:ext>
                </a:extLst>
              </p:cNvPr>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oogle Shape;7080;p68">
              <a:extLst>
                <a:ext uri="{FF2B5EF4-FFF2-40B4-BE49-F238E27FC236}">
                  <a16:creationId xmlns:a16="http://schemas.microsoft.com/office/drawing/2014/main" id="{DA0A5D5B-097D-45D9-8078-608BF6EEF823}"/>
                </a:ext>
              </a:extLst>
            </p:cNvPr>
            <p:cNvGrpSpPr/>
            <p:nvPr/>
          </p:nvGrpSpPr>
          <p:grpSpPr>
            <a:xfrm>
              <a:off x="3351965" y="1330435"/>
              <a:ext cx="295449" cy="285401"/>
              <a:chOff x="3631100" y="1866150"/>
              <a:chExt cx="149875" cy="144800"/>
            </a:xfrm>
          </p:grpSpPr>
          <p:sp>
            <p:nvSpPr>
              <p:cNvPr id="11" name="Google Shape;7081;p68">
                <a:extLst>
                  <a:ext uri="{FF2B5EF4-FFF2-40B4-BE49-F238E27FC236}">
                    <a16:creationId xmlns:a16="http://schemas.microsoft.com/office/drawing/2014/main" id="{47F33C45-A7EB-4223-96FA-82EE71C1FE6C}"/>
                  </a:ext>
                </a:extLst>
              </p:cNvPr>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Google Shape;7082;p68">
                <a:extLst>
                  <a:ext uri="{FF2B5EF4-FFF2-40B4-BE49-F238E27FC236}">
                    <a16:creationId xmlns:a16="http://schemas.microsoft.com/office/drawing/2014/main" id="{F310AD92-F432-407A-8E7E-DAA20064ACBD}"/>
                  </a:ext>
                </a:extLst>
              </p:cNvPr>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oogle Shape;7083;p68">
              <a:extLst>
                <a:ext uri="{FF2B5EF4-FFF2-40B4-BE49-F238E27FC236}">
                  <a16:creationId xmlns:a16="http://schemas.microsoft.com/office/drawing/2014/main" id="{ACC38278-0FE2-4CD5-991D-5CE00245D693}"/>
                </a:ext>
              </a:extLst>
            </p:cNvPr>
            <p:cNvGrpSpPr/>
            <p:nvPr/>
          </p:nvGrpSpPr>
          <p:grpSpPr>
            <a:xfrm>
              <a:off x="3548208" y="1560352"/>
              <a:ext cx="294808" cy="286830"/>
              <a:chOff x="3730650" y="1982800"/>
              <a:chExt cx="149550" cy="145525"/>
            </a:xfrm>
          </p:grpSpPr>
          <p:sp>
            <p:nvSpPr>
              <p:cNvPr id="9" name="Google Shape;7084;p68">
                <a:extLst>
                  <a:ext uri="{FF2B5EF4-FFF2-40B4-BE49-F238E27FC236}">
                    <a16:creationId xmlns:a16="http://schemas.microsoft.com/office/drawing/2014/main" id="{4D1C352D-F314-427E-95F1-B592AF9DF9ED}"/>
                  </a:ext>
                </a:extLst>
              </p:cNvPr>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Google Shape;7085;p68">
                <a:extLst>
                  <a:ext uri="{FF2B5EF4-FFF2-40B4-BE49-F238E27FC236}">
                    <a16:creationId xmlns:a16="http://schemas.microsoft.com/office/drawing/2014/main" id="{F76B1D30-FF34-43AE-A65A-96CD9AEB466C}"/>
                  </a:ext>
                </a:extLst>
              </p:cNvPr>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7" name="CuadroTexto 16">
            <a:extLst>
              <a:ext uri="{FF2B5EF4-FFF2-40B4-BE49-F238E27FC236}">
                <a16:creationId xmlns:a16="http://schemas.microsoft.com/office/drawing/2014/main" id="{A04F5915-50D6-45F1-AF4B-B2491457A30C}"/>
              </a:ext>
            </a:extLst>
          </p:cNvPr>
          <p:cNvSpPr txBox="1"/>
          <p:nvPr/>
        </p:nvSpPr>
        <p:spPr>
          <a:xfrm>
            <a:off x="2645933" y="2265908"/>
            <a:ext cx="1487130" cy="646331"/>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1. CONTEXTO SOCIAL</a:t>
            </a:r>
          </a:p>
        </p:txBody>
      </p:sp>
      <p:sp>
        <p:nvSpPr>
          <p:cNvPr id="18" name="CuadroTexto 17">
            <a:extLst>
              <a:ext uri="{FF2B5EF4-FFF2-40B4-BE49-F238E27FC236}">
                <a16:creationId xmlns:a16="http://schemas.microsoft.com/office/drawing/2014/main" id="{7A07DB10-2F2C-4603-91C2-21E97F04C761}"/>
              </a:ext>
            </a:extLst>
          </p:cNvPr>
          <p:cNvSpPr txBox="1"/>
          <p:nvPr/>
        </p:nvSpPr>
        <p:spPr>
          <a:xfrm>
            <a:off x="4550456" y="3964071"/>
            <a:ext cx="1445728" cy="646331"/>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2. VALORES CULTURALES</a:t>
            </a:r>
          </a:p>
        </p:txBody>
      </p:sp>
      <p:sp>
        <p:nvSpPr>
          <p:cNvPr id="19" name="CuadroTexto 18">
            <a:extLst>
              <a:ext uri="{FF2B5EF4-FFF2-40B4-BE49-F238E27FC236}">
                <a16:creationId xmlns:a16="http://schemas.microsoft.com/office/drawing/2014/main" id="{4CC7DD91-C0B7-4DD9-890C-3CD9923BAFB4}"/>
              </a:ext>
            </a:extLst>
          </p:cNvPr>
          <p:cNvSpPr txBox="1"/>
          <p:nvPr/>
        </p:nvSpPr>
        <p:spPr>
          <a:xfrm>
            <a:off x="2751053" y="5748662"/>
            <a:ext cx="1161866" cy="646331"/>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3. Nuestra POLÍTICA</a:t>
            </a:r>
          </a:p>
        </p:txBody>
      </p:sp>
      <p:grpSp>
        <p:nvGrpSpPr>
          <p:cNvPr id="20" name="Google Shape;2175;p52">
            <a:extLst>
              <a:ext uri="{FF2B5EF4-FFF2-40B4-BE49-F238E27FC236}">
                <a16:creationId xmlns:a16="http://schemas.microsoft.com/office/drawing/2014/main" id="{AC91E9C4-158F-4CCB-959A-1CE3EDA80026}"/>
              </a:ext>
            </a:extLst>
          </p:cNvPr>
          <p:cNvGrpSpPr/>
          <p:nvPr/>
        </p:nvGrpSpPr>
        <p:grpSpPr>
          <a:xfrm rot="9191648" flipH="1">
            <a:off x="6038558" y="4088639"/>
            <a:ext cx="804336" cy="359725"/>
            <a:chOff x="851420" y="3679860"/>
            <a:chExt cx="804350" cy="359731"/>
          </a:xfrm>
        </p:grpSpPr>
        <p:sp>
          <p:nvSpPr>
            <p:cNvPr id="21" name="Google Shape;2176;p52">
              <a:extLst>
                <a:ext uri="{FF2B5EF4-FFF2-40B4-BE49-F238E27FC236}">
                  <a16:creationId xmlns:a16="http://schemas.microsoft.com/office/drawing/2014/main" id="{7E5A7B2D-EFDE-4E91-BCDE-CA7A8D7744AE}"/>
                </a:ext>
              </a:extLst>
            </p:cNvPr>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2177;p52">
              <a:extLst>
                <a:ext uri="{FF2B5EF4-FFF2-40B4-BE49-F238E27FC236}">
                  <a16:creationId xmlns:a16="http://schemas.microsoft.com/office/drawing/2014/main" id="{CABD571E-74B1-4C79-B4CE-EA879AE8A7FC}"/>
                </a:ext>
              </a:extLst>
            </p:cNvPr>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2178;p52">
              <a:extLst>
                <a:ext uri="{FF2B5EF4-FFF2-40B4-BE49-F238E27FC236}">
                  <a16:creationId xmlns:a16="http://schemas.microsoft.com/office/drawing/2014/main" id="{C57D811D-35A0-4800-BF1E-78C50259E07C}"/>
                </a:ext>
              </a:extLst>
            </p:cNvPr>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2179;p52">
              <a:extLst>
                <a:ext uri="{FF2B5EF4-FFF2-40B4-BE49-F238E27FC236}">
                  <a16:creationId xmlns:a16="http://schemas.microsoft.com/office/drawing/2014/main" id="{214590F1-A01F-4F32-8495-7452662DFF06}"/>
                </a:ext>
              </a:extLst>
            </p:cNvPr>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2180;p52">
              <a:extLst>
                <a:ext uri="{FF2B5EF4-FFF2-40B4-BE49-F238E27FC236}">
                  <a16:creationId xmlns:a16="http://schemas.microsoft.com/office/drawing/2014/main" id="{CCFF3AFB-4B62-4EC7-8BDB-1F8CFEDAC4B4}"/>
                </a:ext>
              </a:extLst>
            </p:cNvPr>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2181;p52">
              <a:extLst>
                <a:ext uri="{FF2B5EF4-FFF2-40B4-BE49-F238E27FC236}">
                  <a16:creationId xmlns:a16="http://schemas.microsoft.com/office/drawing/2014/main" id="{AE185547-3419-4E8C-A8EE-F73D45FB9DB0}"/>
                </a:ext>
              </a:extLst>
            </p:cNvPr>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2182;p52">
              <a:extLst>
                <a:ext uri="{FF2B5EF4-FFF2-40B4-BE49-F238E27FC236}">
                  <a16:creationId xmlns:a16="http://schemas.microsoft.com/office/drawing/2014/main" id="{555437E8-5F51-43B3-9E76-1E317E9F44BB}"/>
                </a:ext>
              </a:extLst>
            </p:cNvPr>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2183;p52">
              <a:extLst>
                <a:ext uri="{FF2B5EF4-FFF2-40B4-BE49-F238E27FC236}">
                  <a16:creationId xmlns:a16="http://schemas.microsoft.com/office/drawing/2014/main" id="{22B796D0-B526-4627-98D4-51A1474FE969}"/>
                </a:ext>
              </a:extLst>
            </p:cNvPr>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2184;p52">
              <a:extLst>
                <a:ext uri="{FF2B5EF4-FFF2-40B4-BE49-F238E27FC236}">
                  <a16:creationId xmlns:a16="http://schemas.microsoft.com/office/drawing/2014/main" id="{29903633-1221-489E-8258-80D9BC160EB2}"/>
                </a:ext>
              </a:extLst>
            </p:cNvPr>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2185;p52">
              <a:extLst>
                <a:ext uri="{FF2B5EF4-FFF2-40B4-BE49-F238E27FC236}">
                  <a16:creationId xmlns:a16="http://schemas.microsoft.com/office/drawing/2014/main" id="{B73623D2-416A-4304-BFA6-B8688723EF05}"/>
                </a:ext>
              </a:extLst>
            </p:cNvPr>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2186;p52">
              <a:extLst>
                <a:ext uri="{FF2B5EF4-FFF2-40B4-BE49-F238E27FC236}">
                  <a16:creationId xmlns:a16="http://schemas.microsoft.com/office/drawing/2014/main" id="{8C147E1F-B732-4840-9DBC-45DDC0764030}"/>
                </a:ext>
              </a:extLst>
            </p:cNvPr>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2187;p52">
              <a:extLst>
                <a:ext uri="{FF2B5EF4-FFF2-40B4-BE49-F238E27FC236}">
                  <a16:creationId xmlns:a16="http://schemas.microsoft.com/office/drawing/2014/main" id="{F4A616C4-F944-44B9-835D-83FA882A7145}"/>
                </a:ext>
              </a:extLst>
            </p:cNvPr>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2188;p52">
              <a:extLst>
                <a:ext uri="{FF2B5EF4-FFF2-40B4-BE49-F238E27FC236}">
                  <a16:creationId xmlns:a16="http://schemas.microsoft.com/office/drawing/2014/main" id="{61D96CA5-E44B-4BCD-ABD3-CEFA21CA2D67}"/>
                </a:ext>
              </a:extLst>
            </p:cNvPr>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4" name="Google Shape;2175;p52">
            <a:extLst>
              <a:ext uri="{FF2B5EF4-FFF2-40B4-BE49-F238E27FC236}">
                <a16:creationId xmlns:a16="http://schemas.microsoft.com/office/drawing/2014/main" id="{8D4C4805-89C7-4B99-833E-FCC394BD64FD}"/>
              </a:ext>
            </a:extLst>
          </p:cNvPr>
          <p:cNvGrpSpPr/>
          <p:nvPr/>
        </p:nvGrpSpPr>
        <p:grpSpPr>
          <a:xfrm rot="9570394" flipH="1">
            <a:off x="4392556" y="2273238"/>
            <a:ext cx="804336" cy="359725"/>
            <a:chOff x="851420" y="3679860"/>
            <a:chExt cx="804350" cy="359731"/>
          </a:xfrm>
        </p:grpSpPr>
        <p:sp>
          <p:nvSpPr>
            <p:cNvPr id="35" name="Google Shape;2176;p52">
              <a:extLst>
                <a:ext uri="{FF2B5EF4-FFF2-40B4-BE49-F238E27FC236}">
                  <a16:creationId xmlns:a16="http://schemas.microsoft.com/office/drawing/2014/main" id="{010CEADD-7AE9-401A-B083-8DFC5A4B45A4}"/>
                </a:ext>
              </a:extLst>
            </p:cNvPr>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2177;p52">
              <a:extLst>
                <a:ext uri="{FF2B5EF4-FFF2-40B4-BE49-F238E27FC236}">
                  <a16:creationId xmlns:a16="http://schemas.microsoft.com/office/drawing/2014/main" id="{424B0275-B95D-4B24-AB4C-B70941ABA3F8}"/>
                </a:ext>
              </a:extLst>
            </p:cNvPr>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2178;p52">
              <a:extLst>
                <a:ext uri="{FF2B5EF4-FFF2-40B4-BE49-F238E27FC236}">
                  <a16:creationId xmlns:a16="http://schemas.microsoft.com/office/drawing/2014/main" id="{9828A35F-C331-474A-BC2C-A57072422593}"/>
                </a:ext>
              </a:extLst>
            </p:cNvPr>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2179;p52">
              <a:extLst>
                <a:ext uri="{FF2B5EF4-FFF2-40B4-BE49-F238E27FC236}">
                  <a16:creationId xmlns:a16="http://schemas.microsoft.com/office/drawing/2014/main" id="{098373AF-5D0E-41FA-8535-7CE6EAB9CB01}"/>
                </a:ext>
              </a:extLst>
            </p:cNvPr>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2180;p52">
              <a:extLst>
                <a:ext uri="{FF2B5EF4-FFF2-40B4-BE49-F238E27FC236}">
                  <a16:creationId xmlns:a16="http://schemas.microsoft.com/office/drawing/2014/main" id="{EA726580-38F6-442D-B185-9A4620C088DB}"/>
                </a:ext>
              </a:extLst>
            </p:cNvPr>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2181;p52">
              <a:extLst>
                <a:ext uri="{FF2B5EF4-FFF2-40B4-BE49-F238E27FC236}">
                  <a16:creationId xmlns:a16="http://schemas.microsoft.com/office/drawing/2014/main" id="{2DB2609C-3610-4A27-81D9-4798BC66D4FF}"/>
                </a:ext>
              </a:extLst>
            </p:cNvPr>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2182;p52">
              <a:extLst>
                <a:ext uri="{FF2B5EF4-FFF2-40B4-BE49-F238E27FC236}">
                  <a16:creationId xmlns:a16="http://schemas.microsoft.com/office/drawing/2014/main" id="{F47E9713-20E3-4055-81F7-8D762A1A2B2C}"/>
                </a:ext>
              </a:extLst>
            </p:cNvPr>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2183;p52">
              <a:extLst>
                <a:ext uri="{FF2B5EF4-FFF2-40B4-BE49-F238E27FC236}">
                  <a16:creationId xmlns:a16="http://schemas.microsoft.com/office/drawing/2014/main" id="{BAC2F95C-6B7C-48A8-9871-06CB3390C2E6}"/>
                </a:ext>
              </a:extLst>
            </p:cNvPr>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2184;p52">
              <a:extLst>
                <a:ext uri="{FF2B5EF4-FFF2-40B4-BE49-F238E27FC236}">
                  <a16:creationId xmlns:a16="http://schemas.microsoft.com/office/drawing/2014/main" id="{589077F1-ABCE-40AB-BB37-86499C439A44}"/>
                </a:ext>
              </a:extLst>
            </p:cNvPr>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2185;p52">
              <a:extLst>
                <a:ext uri="{FF2B5EF4-FFF2-40B4-BE49-F238E27FC236}">
                  <a16:creationId xmlns:a16="http://schemas.microsoft.com/office/drawing/2014/main" id="{C5C5BBF4-C662-4B88-8689-5DCFCB98435D}"/>
                </a:ext>
              </a:extLst>
            </p:cNvPr>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2186;p52">
              <a:extLst>
                <a:ext uri="{FF2B5EF4-FFF2-40B4-BE49-F238E27FC236}">
                  <a16:creationId xmlns:a16="http://schemas.microsoft.com/office/drawing/2014/main" id="{26121D34-3670-4C29-8A08-F7EFF046B47F}"/>
                </a:ext>
              </a:extLst>
            </p:cNvPr>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2187;p52">
              <a:extLst>
                <a:ext uri="{FF2B5EF4-FFF2-40B4-BE49-F238E27FC236}">
                  <a16:creationId xmlns:a16="http://schemas.microsoft.com/office/drawing/2014/main" id="{E60E8D94-C20F-4DBF-9BBC-D89118453A45}"/>
                </a:ext>
              </a:extLst>
            </p:cNvPr>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2188;p52">
              <a:extLst>
                <a:ext uri="{FF2B5EF4-FFF2-40B4-BE49-F238E27FC236}">
                  <a16:creationId xmlns:a16="http://schemas.microsoft.com/office/drawing/2014/main" id="{142EF2AD-EED9-4299-9BE0-E65BA3E9B70F}"/>
                </a:ext>
              </a:extLst>
            </p:cNvPr>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8" name="Google Shape;2175;p52">
            <a:extLst>
              <a:ext uri="{FF2B5EF4-FFF2-40B4-BE49-F238E27FC236}">
                <a16:creationId xmlns:a16="http://schemas.microsoft.com/office/drawing/2014/main" id="{7A21B05F-FD58-49EC-BC10-3730B2513549}"/>
              </a:ext>
            </a:extLst>
          </p:cNvPr>
          <p:cNvGrpSpPr/>
          <p:nvPr/>
        </p:nvGrpSpPr>
        <p:grpSpPr>
          <a:xfrm rot="9281489" flipH="1">
            <a:off x="4043035" y="6052367"/>
            <a:ext cx="804336" cy="359725"/>
            <a:chOff x="851420" y="3679860"/>
            <a:chExt cx="804350" cy="359731"/>
          </a:xfrm>
        </p:grpSpPr>
        <p:sp>
          <p:nvSpPr>
            <p:cNvPr id="49" name="Google Shape;2176;p52">
              <a:extLst>
                <a:ext uri="{FF2B5EF4-FFF2-40B4-BE49-F238E27FC236}">
                  <a16:creationId xmlns:a16="http://schemas.microsoft.com/office/drawing/2014/main" id="{F37C8719-A997-4768-AC4D-B22B7BB3EA39}"/>
                </a:ext>
              </a:extLst>
            </p:cNvPr>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2177;p52">
              <a:extLst>
                <a:ext uri="{FF2B5EF4-FFF2-40B4-BE49-F238E27FC236}">
                  <a16:creationId xmlns:a16="http://schemas.microsoft.com/office/drawing/2014/main" id="{9EF74B36-B267-467E-A0D9-48E2EE7D734A}"/>
                </a:ext>
              </a:extLst>
            </p:cNvPr>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2178;p52">
              <a:extLst>
                <a:ext uri="{FF2B5EF4-FFF2-40B4-BE49-F238E27FC236}">
                  <a16:creationId xmlns:a16="http://schemas.microsoft.com/office/drawing/2014/main" id="{CC8B74A6-E438-409E-A335-1CFFEAEE0B18}"/>
                </a:ext>
              </a:extLst>
            </p:cNvPr>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2179;p52">
              <a:extLst>
                <a:ext uri="{FF2B5EF4-FFF2-40B4-BE49-F238E27FC236}">
                  <a16:creationId xmlns:a16="http://schemas.microsoft.com/office/drawing/2014/main" id="{30704FF1-79BE-46E8-B73F-4D35A7E30AB5}"/>
                </a:ext>
              </a:extLst>
            </p:cNvPr>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2180;p52">
              <a:extLst>
                <a:ext uri="{FF2B5EF4-FFF2-40B4-BE49-F238E27FC236}">
                  <a16:creationId xmlns:a16="http://schemas.microsoft.com/office/drawing/2014/main" id="{5BC527E9-2FF2-41D7-B1D9-204619EC170D}"/>
                </a:ext>
              </a:extLst>
            </p:cNvPr>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2181;p52">
              <a:extLst>
                <a:ext uri="{FF2B5EF4-FFF2-40B4-BE49-F238E27FC236}">
                  <a16:creationId xmlns:a16="http://schemas.microsoft.com/office/drawing/2014/main" id="{01235350-95DF-44A0-AA77-F0645D3E8FE6}"/>
                </a:ext>
              </a:extLst>
            </p:cNvPr>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2182;p52">
              <a:extLst>
                <a:ext uri="{FF2B5EF4-FFF2-40B4-BE49-F238E27FC236}">
                  <a16:creationId xmlns:a16="http://schemas.microsoft.com/office/drawing/2014/main" id="{A5C63520-6FD0-4ED9-A5B7-6ADC68DDE0B0}"/>
                </a:ext>
              </a:extLst>
            </p:cNvPr>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2183;p52">
              <a:extLst>
                <a:ext uri="{FF2B5EF4-FFF2-40B4-BE49-F238E27FC236}">
                  <a16:creationId xmlns:a16="http://schemas.microsoft.com/office/drawing/2014/main" id="{BDE4D937-A974-4D99-AE8B-77E8D79BD088}"/>
                </a:ext>
              </a:extLst>
            </p:cNvPr>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2184;p52">
              <a:extLst>
                <a:ext uri="{FF2B5EF4-FFF2-40B4-BE49-F238E27FC236}">
                  <a16:creationId xmlns:a16="http://schemas.microsoft.com/office/drawing/2014/main" id="{BE67A2D0-DEE0-4971-AD0C-F4329857BB98}"/>
                </a:ext>
              </a:extLst>
            </p:cNvPr>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2185;p52">
              <a:extLst>
                <a:ext uri="{FF2B5EF4-FFF2-40B4-BE49-F238E27FC236}">
                  <a16:creationId xmlns:a16="http://schemas.microsoft.com/office/drawing/2014/main" id="{256FF0F9-95AA-4C6C-B872-B6E2EEE1CDD0}"/>
                </a:ext>
              </a:extLst>
            </p:cNvPr>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2186;p52">
              <a:extLst>
                <a:ext uri="{FF2B5EF4-FFF2-40B4-BE49-F238E27FC236}">
                  <a16:creationId xmlns:a16="http://schemas.microsoft.com/office/drawing/2014/main" id="{E3E800F3-A2CE-43B6-AD40-32F317F6B180}"/>
                </a:ext>
              </a:extLst>
            </p:cNvPr>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2187;p52">
              <a:extLst>
                <a:ext uri="{FF2B5EF4-FFF2-40B4-BE49-F238E27FC236}">
                  <a16:creationId xmlns:a16="http://schemas.microsoft.com/office/drawing/2014/main" id="{EF5EA3F9-988B-46B5-A542-143C7240B244}"/>
                </a:ext>
              </a:extLst>
            </p:cNvPr>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2188;p52">
              <a:extLst>
                <a:ext uri="{FF2B5EF4-FFF2-40B4-BE49-F238E27FC236}">
                  <a16:creationId xmlns:a16="http://schemas.microsoft.com/office/drawing/2014/main" id="{327EFF79-1395-4F30-81A1-0F5FC79A5346}"/>
                </a:ext>
              </a:extLst>
            </p:cNvPr>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2" name="CuadroTexto 61">
            <a:extLst>
              <a:ext uri="{FF2B5EF4-FFF2-40B4-BE49-F238E27FC236}">
                <a16:creationId xmlns:a16="http://schemas.microsoft.com/office/drawing/2014/main" id="{1E739691-77AD-4EED-844E-76F4277D7514}"/>
              </a:ext>
            </a:extLst>
          </p:cNvPr>
          <p:cNvSpPr txBox="1"/>
          <p:nvPr/>
        </p:nvSpPr>
        <p:spPr>
          <a:xfrm>
            <a:off x="7118251" y="4003816"/>
            <a:ext cx="4164037" cy="1200329"/>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Hay una defensa implícita de valores culturales. Además, estos se imponen, se integran, se resisten, y devienen finalmente al punto 1: contexto social</a:t>
            </a:r>
          </a:p>
        </p:txBody>
      </p:sp>
      <p:sp>
        <p:nvSpPr>
          <p:cNvPr id="63" name="CuadroTexto 62">
            <a:extLst>
              <a:ext uri="{FF2B5EF4-FFF2-40B4-BE49-F238E27FC236}">
                <a16:creationId xmlns:a16="http://schemas.microsoft.com/office/drawing/2014/main" id="{29A329D0-0A4B-4617-AF76-092CC85DAD51}"/>
              </a:ext>
            </a:extLst>
          </p:cNvPr>
          <p:cNvSpPr txBox="1"/>
          <p:nvPr/>
        </p:nvSpPr>
        <p:spPr>
          <a:xfrm>
            <a:off x="5259077" y="5780247"/>
            <a:ext cx="5366196" cy="923330"/>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Me refiero x Política a dos aspectos: a) el modo de convivir y asociarnos; b) Política como el marco que estructura nuestras relaciones sociales y económicas</a:t>
            </a:r>
          </a:p>
        </p:txBody>
      </p:sp>
      <p:sp>
        <p:nvSpPr>
          <p:cNvPr id="64" name="CuadroTexto 63">
            <a:extLst>
              <a:ext uri="{FF2B5EF4-FFF2-40B4-BE49-F238E27FC236}">
                <a16:creationId xmlns:a16="http://schemas.microsoft.com/office/drawing/2014/main" id="{15C19454-54EC-4B3D-A940-A29C1BC4C40C}"/>
              </a:ext>
            </a:extLst>
          </p:cNvPr>
          <p:cNvSpPr txBox="1"/>
          <p:nvPr/>
        </p:nvSpPr>
        <p:spPr>
          <a:xfrm>
            <a:off x="5458265" y="2125889"/>
            <a:ext cx="4797083" cy="923330"/>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 Cuales son las características que se destacan en el heterogéneo tejido social? ¿ Qué es lo que caracteriza a nuestra cultura? </a:t>
            </a:r>
          </a:p>
        </p:txBody>
      </p:sp>
      <p:sp>
        <p:nvSpPr>
          <p:cNvPr id="65" name="CuadroTexto 64">
            <a:extLst>
              <a:ext uri="{FF2B5EF4-FFF2-40B4-BE49-F238E27FC236}">
                <a16:creationId xmlns:a16="http://schemas.microsoft.com/office/drawing/2014/main" id="{CCB099B8-CA24-408D-A83E-76825975FA09}"/>
              </a:ext>
            </a:extLst>
          </p:cNvPr>
          <p:cNvSpPr txBox="1"/>
          <p:nvPr/>
        </p:nvSpPr>
        <p:spPr>
          <a:xfrm>
            <a:off x="674187" y="4074377"/>
            <a:ext cx="1542410" cy="646331"/>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4. IDEAS DOMINANTES</a:t>
            </a:r>
          </a:p>
        </p:txBody>
      </p:sp>
      <p:grpSp>
        <p:nvGrpSpPr>
          <p:cNvPr id="66" name="Google Shape;3059;p59">
            <a:extLst>
              <a:ext uri="{FF2B5EF4-FFF2-40B4-BE49-F238E27FC236}">
                <a16:creationId xmlns:a16="http://schemas.microsoft.com/office/drawing/2014/main" id="{847CD6FA-E0B7-40C7-AB25-7B9FAD340161}"/>
              </a:ext>
            </a:extLst>
          </p:cNvPr>
          <p:cNvGrpSpPr/>
          <p:nvPr/>
        </p:nvGrpSpPr>
        <p:grpSpPr>
          <a:xfrm>
            <a:off x="2864363" y="3860763"/>
            <a:ext cx="879005" cy="859945"/>
            <a:chOff x="3665512" y="2034166"/>
            <a:chExt cx="581971" cy="574071"/>
          </a:xfrm>
        </p:grpSpPr>
        <p:sp>
          <p:nvSpPr>
            <p:cNvPr id="67" name="Google Shape;3060;p59">
              <a:extLst>
                <a:ext uri="{FF2B5EF4-FFF2-40B4-BE49-F238E27FC236}">
                  <a16:creationId xmlns:a16="http://schemas.microsoft.com/office/drawing/2014/main" id="{C746CE37-A4A1-4FE1-B3AD-F180620C7722}"/>
                </a:ext>
              </a:extLst>
            </p:cNvPr>
            <p:cNvSpPr/>
            <p:nvPr/>
          </p:nvSpPr>
          <p:spPr>
            <a:xfrm>
              <a:off x="4022985" y="2088707"/>
              <a:ext cx="224498" cy="211172"/>
            </a:xfrm>
            <a:custGeom>
              <a:avLst/>
              <a:gdLst/>
              <a:ahLst/>
              <a:cxnLst/>
              <a:rect l="l" t="t" r="r" b="b"/>
              <a:pathLst>
                <a:path w="7985" h="7511" extrusionOk="0">
                  <a:moveTo>
                    <a:pt x="489" y="1"/>
                  </a:moveTo>
                  <a:cubicBezTo>
                    <a:pt x="418" y="40"/>
                    <a:pt x="351" y="76"/>
                    <a:pt x="293" y="119"/>
                  </a:cubicBezTo>
                  <a:cubicBezTo>
                    <a:pt x="560" y="90"/>
                    <a:pt x="835" y="76"/>
                    <a:pt x="1103" y="76"/>
                  </a:cubicBezTo>
                  <a:cubicBezTo>
                    <a:pt x="899" y="50"/>
                    <a:pt x="693" y="25"/>
                    <a:pt x="489" y="1"/>
                  </a:cubicBezTo>
                  <a:close/>
                  <a:moveTo>
                    <a:pt x="625" y="521"/>
                  </a:moveTo>
                  <a:cubicBezTo>
                    <a:pt x="586" y="521"/>
                    <a:pt x="547" y="525"/>
                    <a:pt x="507" y="532"/>
                  </a:cubicBezTo>
                  <a:cubicBezTo>
                    <a:pt x="386" y="557"/>
                    <a:pt x="204" y="596"/>
                    <a:pt x="1" y="628"/>
                  </a:cubicBezTo>
                  <a:cubicBezTo>
                    <a:pt x="8" y="878"/>
                    <a:pt x="140" y="1177"/>
                    <a:pt x="293" y="1462"/>
                  </a:cubicBezTo>
                  <a:cubicBezTo>
                    <a:pt x="1085" y="1552"/>
                    <a:pt x="2076" y="1587"/>
                    <a:pt x="2939" y="1809"/>
                  </a:cubicBezTo>
                  <a:cubicBezTo>
                    <a:pt x="2785" y="1651"/>
                    <a:pt x="2618" y="1502"/>
                    <a:pt x="2436" y="1366"/>
                  </a:cubicBezTo>
                  <a:cubicBezTo>
                    <a:pt x="2019" y="1052"/>
                    <a:pt x="1142" y="521"/>
                    <a:pt x="625" y="521"/>
                  </a:cubicBezTo>
                  <a:close/>
                  <a:moveTo>
                    <a:pt x="4031" y="710"/>
                  </a:moveTo>
                  <a:cubicBezTo>
                    <a:pt x="4936" y="1181"/>
                    <a:pt x="5681" y="1930"/>
                    <a:pt x="6119" y="3039"/>
                  </a:cubicBezTo>
                  <a:cubicBezTo>
                    <a:pt x="6144" y="3103"/>
                    <a:pt x="5520" y="3292"/>
                    <a:pt x="4915" y="3378"/>
                  </a:cubicBezTo>
                  <a:cubicBezTo>
                    <a:pt x="5296" y="4151"/>
                    <a:pt x="5556" y="5171"/>
                    <a:pt x="5545" y="5970"/>
                  </a:cubicBezTo>
                  <a:cubicBezTo>
                    <a:pt x="5342" y="6052"/>
                    <a:pt x="5246" y="6233"/>
                    <a:pt x="5371" y="6544"/>
                  </a:cubicBezTo>
                  <a:cubicBezTo>
                    <a:pt x="5385" y="6576"/>
                    <a:pt x="5395" y="6612"/>
                    <a:pt x="5410" y="6644"/>
                  </a:cubicBezTo>
                  <a:cubicBezTo>
                    <a:pt x="5639" y="7214"/>
                    <a:pt x="6320" y="7510"/>
                    <a:pt x="6904" y="7510"/>
                  </a:cubicBezTo>
                  <a:cubicBezTo>
                    <a:pt x="6932" y="7510"/>
                    <a:pt x="6962" y="7507"/>
                    <a:pt x="6990" y="7507"/>
                  </a:cubicBezTo>
                  <a:cubicBezTo>
                    <a:pt x="7036" y="7503"/>
                    <a:pt x="7079" y="7503"/>
                    <a:pt x="7122" y="7500"/>
                  </a:cubicBezTo>
                  <a:cubicBezTo>
                    <a:pt x="7432" y="7485"/>
                    <a:pt x="7610" y="7293"/>
                    <a:pt x="7663" y="7008"/>
                  </a:cubicBezTo>
                  <a:cubicBezTo>
                    <a:pt x="7984" y="5335"/>
                    <a:pt x="6944" y="2871"/>
                    <a:pt x="5731" y="1740"/>
                  </a:cubicBezTo>
                  <a:cubicBezTo>
                    <a:pt x="5232" y="1277"/>
                    <a:pt x="4654" y="949"/>
                    <a:pt x="4031" y="71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3061;p59">
              <a:extLst>
                <a:ext uri="{FF2B5EF4-FFF2-40B4-BE49-F238E27FC236}">
                  <a16:creationId xmlns:a16="http://schemas.microsoft.com/office/drawing/2014/main" id="{9781775B-A648-4F3C-A938-AD5246744DB9}"/>
                </a:ext>
              </a:extLst>
            </p:cNvPr>
            <p:cNvSpPr/>
            <p:nvPr/>
          </p:nvSpPr>
          <p:spPr>
            <a:xfrm>
              <a:off x="3984103" y="2034166"/>
              <a:ext cx="167453" cy="176169"/>
            </a:xfrm>
            <a:custGeom>
              <a:avLst/>
              <a:gdLst/>
              <a:ahLst/>
              <a:cxnLst/>
              <a:rect l="l" t="t" r="r" b="b"/>
              <a:pathLst>
                <a:path w="5956" h="6266" extrusionOk="0">
                  <a:moveTo>
                    <a:pt x="4265" y="1"/>
                  </a:moveTo>
                  <a:cubicBezTo>
                    <a:pt x="4194" y="1"/>
                    <a:pt x="4130" y="5"/>
                    <a:pt x="4066" y="8"/>
                  </a:cubicBezTo>
                  <a:cubicBezTo>
                    <a:pt x="2625" y="147"/>
                    <a:pt x="1266" y="535"/>
                    <a:pt x="1" y="1185"/>
                  </a:cubicBezTo>
                  <a:cubicBezTo>
                    <a:pt x="118" y="1320"/>
                    <a:pt x="215" y="1477"/>
                    <a:pt x="275" y="1641"/>
                  </a:cubicBezTo>
                  <a:cubicBezTo>
                    <a:pt x="304" y="1720"/>
                    <a:pt x="335" y="1798"/>
                    <a:pt x="364" y="1873"/>
                  </a:cubicBezTo>
                  <a:cubicBezTo>
                    <a:pt x="464" y="1823"/>
                    <a:pt x="578" y="1798"/>
                    <a:pt x="707" y="1798"/>
                  </a:cubicBezTo>
                  <a:cubicBezTo>
                    <a:pt x="753" y="1798"/>
                    <a:pt x="799" y="1802"/>
                    <a:pt x="845" y="1809"/>
                  </a:cubicBezTo>
                  <a:cubicBezTo>
                    <a:pt x="1181" y="1855"/>
                    <a:pt x="1523" y="1898"/>
                    <a:pt x="1872" y="1941"/>
                  </a:cubicBezTo>
                  <a:cubicBezTo>
                    <a:pt x="2318" y="1709"/>
                    <a:pt x="2960" y="1534"/>
                    <a:pt x="3245" y="1434"/>
                  </a:cubicBezTo>
                  <a:cubicBezTo>
                    <a:pt x="3976" y="1185"/>
                    <a:pt x="4721" y="1039"/>
                    <a:pt x="5491" y="963"/>
                  </a:cubicBezTo>
                  <a:cubicBezTo>
                    <a:pt x="5955" y="920"/>
                    <a:pt x="5930" y="660"/>
                    <a:pt x="5634" y="404"/>
                  </a:cubicBezTo>
                  <a:cubicBezTo>
                    <a:pt x="5317" y="129"/>
                    <a:pt x="4721" y="1"/>
                    <a:pt x="4265" y="1"/>
                  </a:cubicBezTo>
                  <a:close/>
                  <a:moveTo>
                    <a:pt x="1013" y="3270"/>
                  </a:moveTo>
                  <a:cubicBezTo>
                    <a:pt x="1066" y="3371"/>
                    <a:pt x="1120" y="3471"/>
                    <a:pt x="1177" y="3570"/>
                  </a:cubicBezTo>
                  <a:cubicBezTo>
                    <a:pt x="1451" y="4059"/>
                    <a:pt x="1387" y="4733"/>
                    <a:pt x="845" y="5015"/>
                  </a:cubicBezTo>
                  <a:cubicBezTo>
                    <a:pt x="774" y="5054"/>
                    <a:pt x="696" y="5079"/>
                    <a:pt x="617" y="5097"/>
                  </a:cubicBezTo>
                  <a:cubicBezTo>
                    <a:pt x="717" y="5275"/>
                    <a:pt x="821" y="5453"/>
                    <a:pt x="924" y="5632"/>
                  </a:cubicBezTo>
                  <a:cubicBezTo>
                    <a:pt x="1159" y="6038"/>
                    <a:pt x="1787" y="6191"/>
                    <a:pt x="2215" y="6252"/>
                  </a:cubicBezTo>
                  <a:cubicBezTo>
                    <a:pt x="2254" y="6259"/>
                    <a:pt x="2371" y="6266"/>
                    <a:pt x="2511" y="6266"/>
                  </a:cubicBezTo>
                  <a:cubicBezTo>
                    <a:pt x="2828" y="6266"/>
                    <a:pt x="3263" y="6216"/>
                    <a:pt x="3113" y="5959"/>
                  </a:cubicBezTo>
                  <a:cubicBezTo>
                    <a:pt x="2764" y="5360"/>
                    <a:pt x="2425" y="4754"/>
                    <a:pt x="2104" y="4141"/>
                  </a:cubicBezTo>
                  <a:cubicBezTo>
                    <a:pt x="2008" y="3955"/>
                    <a:pt x="1833" y="3685"/>
                    <a:pt x="1676" y="3402"/>
                  </a:cubicBezTo>
                  <a:cubicBezTo>
                    <a:pt x="1587" y="3392"/>
                    <a:pt x="1498" y="3377"/>
                    <a:pt x="1413" y="3367"/>
                  </a:cubicBezTo>
                  <a:cubicBezTo>
                    <a:pt x="1295" y="3349"/>
                    <a:pt x="1156" y="3317"/>
                    <a:pt x="1013" y="327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3062;p59">
              <a:extLst>
                <a:ext uri="{FF2B5EF4-FFF2-40B4-BE49-F238E27FC236}">
                  <a16:creationId xmlns:a16="http://schemas.microsoft.com/office/drawing/2014/main" id="{5B3DF6EE-D11C-478D-8B04-49C4F8F52CF7}"/>
                </a:ext>
              </a:extLst>
            </p:cNvPr>
            <p:cNvSpPr/>
            <p:nvPr/>
          </p:nvSpPr>
          <p:spPr>
            <a:xfrm>
              <a:off x="3994336" y="2084687"/>
              <a:ext cx="42426" cy="45153"/>
            </a:xfrm>
            <a:custGeom>
              <a:avLst/>
              <a:gdLst/>
              <a:ahLst/>
              <a:cxnLst/>
              <a:rect l="l" t="t" r="r" b="b"/>
              <a:pathLst>
                <a:path w="1509" h="1606" extrusionOk="0">
                  <a:moveTo>
                    <a:pt x="343" y="1"/>
                  </a:moveTo>
                  <a:cubicBezTo>
                    <a:pt x="214" y="1"/>
                    <a:pt x="100" y="26"/>
                    <a:pt x="0" y="76"/>
                  </a:cubicBezTo>
                  <a:cubicBezTo>
                    <a:pt x="50" y="201"/>
                    <a:pt x="100" y="322"/>
                    <a:pt x="154" y="443"/>
                  </a:cubicBezTo>
                  <a:cubicBezTo>
                    <a:pt x="221" y="429"/>
                    <a:pt x="289" y="415"/>
                    <a:pt x="346" y="404"/>
                  </a:cubicBezTo>
                  <a:cubicBezTo>
                    <a:pt x="664" y="340"/>
                    <a:pt x="988" y="293"/>
                    <a:pt x="1312" y="262"/>
                  </a:cubicBezTo>
                  <a:cubicBezTo>
                    <a:pt x="1370" y="219"/>
                    <a:pt x="1437" y="183"/>
                    <a:pt x="1508" y="144"/>
                  </a:cubicBezTo>
                  <a:cubicBezTo>
                    <a:pt x="1159" y="101"/>
                    <a:pt x="817" y="58"/>
                    <a:pt x="481" y="12"/>
                  </a:cubicBezTo>
                  <a:cubicBezTo>
                    <a:pt x="435" y="5"/>
                    <a:pt x="389" y="1"/>
                    <a:pt x="343" y="1"/>
                  </a:cubicBezTo>
                  <a:close/>
                  <a:moveTo>
                    <a:pt x="1020" y="771"/>
                  </a:moveTo>
                  <a:cubicBezTo>
                    <a:pt x="827" y="800"/>
                    <a:pt x="613" y="825"/>
                    <a:pt x="424" y="825"/>
                  </a:cubicBezTo>
                  <a:lnTo>
                    <a:pt x="321" y="825"/>
                  </a:lnTo>
                  <a:cubicBezTo>
                    <a:pt x="424" y="1042"/>
                    <a:pt x="535" y="1260"/>
                    <a:pt x="649" y="1473"/>
                  </a:cubicBezTo>
                  <a:cubicBezTo>
                    <a:pt x="792" y="1520"/>
                    <a:pt x="931" y="1552"/>
                    <a:pt x="1049" y="1570"/>
                  </a:cubicBezTo>
                  <a:cubicBezTo>
                    <a:pt x="1134" y="1580"/>
                    <a:pt x="1223" y="1595"/>
                    <a:pt x="1312" y="1605"/>
                  </a:cubicBezTo>
                  <a:cubicBezTo>
                    <a:pt x="1159" y="1320"/>
                    <a:pt x="1027" y="1021"/>
                    <a:pt x="1020" y="77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3063;p59">
              <a:extLst>
                <a:ext uri="{FF2B5EF4-FFF2-40B4-BE49-F238E27FC236}">
                  <a16:creationId xmlns:a16="http://schemas.microsoft.com/office/drawing/2014/main" id="{0DBE3D9F-8C60-472C-B912-D9B74C635CE7}"/>
                </a:ext>
              </a:extLst>
            </p:cNvPr>
            <p:cNvSpPr/>
            <p:nvPr/>
          </p:nvSpPr>
          <p:spPr>
            <a:xfrm>
              <a:off x="4053967" y="2090816"/>
              <a:ext cx="107202" cy="94073"/>
            </a:xfrm>
            <a:custGeom>
              <a:avLst/>
              <a:gdLst/>
              <a:ahLst/>
              <a:cxnLst/>
              <a:rect l="l" t="t" r="r" b="b"/>
              <a:pathLst>
                <a:path w="3813" h="3346" extrusionOk="0">
                  <a:moveTo>
                    <a:pt x="1" y="1"/>
                  </a:moveTo>
                  <a:cubicBezTo>
                    <a:pt x="995" y="125"/>
                    <a:pt x="2012" y="286"/>
                    <a:pt x="2929" y="635"/>
                  </a:cubicBezTo>
                  <a:cubicBezTo>
                    <a:pt x="2065" y="189"/>
                    <a:pt x="1063" y="1"/>
                    <a:pt x="40" y="1"/>
                  </a:cubicBezTo>
                  <a:close/>
                  <a:moveTo>
                    <a:pt x="1837" y="1734"/>
                  </a:moveTo>
                  <a:lnTo>
                    <a:pt x="1837" y="1734"/>
                  </a:lnTo>
                  <a:cubicBezTo>
                    <a:pt x="2229" y="2144"/>
                    <a:pt x="2525" y="2625"/>
                    <a:pt x="2743" y="3167"/>
                  </a:cubicBezTo>
                  <a:cubicBezTo>
                    <a:pt x="2792" y="3296"/>
                    <a:pt x="3006" y="3345"/>
                    <a:pt x="3281" y="3345"/>
                  </a:cubicBezTo>
                  <a:cubicBezTo>
                    <a:pt x="3445" y="3345"/>
                    <a:pt x="3627" y="3327"/>
                    <a:pt x="3813" y="3303"/>
                  </a:cubicBezTo>
                  <a:cubicBezTo>
                    <a:pt x="3681" y="3028"/>
                    <a:pt x="3531" y="2789"/>
                    <a:pt x="3374" y="2596"/>
                  </a:cubicBezTo>
                  <a:cubicBezTo>
                    <a:pt x="3010" y="2151"/>
                    <a:pt x="2454" y="1894"/>
                    <a:pt x="1837" y="173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3064;p59">
              <a:extLst>
                <a:ext uri="{FF2B5EF4-FFF2-40B4-BE49-F238E27FC236}">
                  <a16:creationId xmlns:a16="http://schemas.microsoft.com/office/drawing/2014/main" id="{636FC666-8220-449B-8929-59A430246390}"/>
                </a:ext>
              </a:extLst>
            </p:cNvPr>
            <p:cNvSpPr/>
            <p:nvPr/>
          </p:nvSpPr>
          <p:spPr>
            <a:xfrm>
              <a:off x="4022985" y="2090816"/>
              <a:ext cx="172767" cy="92864"/>
            </a:xfrm>
            <a:custGeom>
              <a:avLst/>
              <a:gdLst/>
              <a:ahLst/>
              <a:cxnLst/>
              <a:rect l="l" t="t" r="r" b="b"/>
              <a:pathLst>
                <a:path w="6145" h="3303" extrusionOk="0">
                  <a:moveTo>
                    <a:pt x="1103" y="1"/>
                  </a:moveTo>
                  <a:cubicBezTo>
                    <a:pt x="835" y="1"/>
                    <a:pt x="560" y="15"/>
                    <a:pt x="293" y="44"/>
                  </a:cubicBezTo>
                  <a:cubicBezTo>
                    <a:pt x="186" y="115"/>
                    <a:pt x="104" y="189"/>
                    <a:pt x="61" y="271"/>
                  </a:cubicBezTo>
                  <a:cubicBezTo>
                    <a:pt x="19" y="353"/>
                    <a:pt x="1" y="450"/>
                    <a:pt x="1" y="553"/>
                  </a:cubicBezTo>
                  <a:cubicBezTo>
                    <a:pt x="204" y="521"/>
                    <a:pt x="386" y="482"/>
                    <a:pt x="507" y="457"/>
                  </a:cubicBezTo>
                  <a:cubicBezTo>
                    <a:pt x="547" y="450"/>
                    <a:pt x="586" y="446"/>
                    <a:pt x="625" y="446"/>
                  </a:cubicBezTo>
                  <a:cubicBezTo>
                    <a:pt x="1142" y="446"/>
                    <a:pt x="2019" y="977"/>
                    <a:pt x="2436" y="1291"/>
                  </a:cubicBezTo>
                  <a:cubicBezTo>
                    <a:pt x="2618" y="1427"/>
                    <a:pt x="2785" y="1576"/>
                    <a:pt x="2939" y="1734"/>
                  </a:cubicBezTo>
                  <a:cubicBezTo>
                    <a:pt x="3556" y="1894"/>
                    <a:pt x="4112" y="2151"/>
                    <a:pt x="4476" y="2596"/>
                  </a:cubicBezTo>
                  <a:cubicBezTo>
                    <a:pt x="4633" y="2789"/>
                    <a:pt x="4783" y="3028"/>
                    <a:pt x="4915" y="3303"/>
                  </a:cubicBezTo>
                  <a:cubicBezTo>
                    <a:pt x="5520" y="3217"/>
                    <a:pt x="6144" y="3028"/>
                    <a:pt x="6119" y="2964"/>
                  </a:cubicBezTo>
                  <a:cubicBezTo>
                    <a:pt x="5681" y="1855"/>
                    <a:pt x="4936" y="1106"/>
                    <a:pt x="4031" y="635"/>
                  </a:cubicBezTo>
                  <a:cubicBezTo>
                    <a:pt x="3114" y="286"/>
                    <a:pt x="2097" y="125"/>
                    <a:pt x="110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3065;p59">
              <a:extLst>
                <a:ext uri="{FF2B5EF4-FFF2-40B4-BE49-F238E27FC236}">
                  <a16:creationId xmlns:a16="http://schemas.microsoft.com/office/drawing/2014/main" id="{109CF0AD-290D-467D-9F88-698535A0668F}"/>
                </a:ext>
              </a:extLst>
            </p:cNvPr>
            <p:cNvSpPr/>
            <p:nvPr/>
          </p:nvSpPr>
          <p:spPr>
            <a:xfrm>
              <a:off x="3998638" y="2092025"/>
              <a:ext cx="32613" cy="15857"/>
            </a:xfrm>
            <a:custGeom>
              <a:avLst/>
              <a:gdLst/>
              <a:ahLst/>
              <a:cxnLst/>
              <a:rect l="l" t="t" r="r" b="b"/>
              <a:pathLst>
                <a:path w="1160" h="564" extrusionOk="0">
                  <a:moveTo>
                    <a:pt x="1159" y="1"/>
                  </a:moveTo>
                  <a:lnTo>
                    <a:pt x="1159" y="1"/>
                  </a:lnTo>
                  <a:cubicBezTo>
                    <a:pt x="835" y="32"/>
                    <a:pt x="511" y="79"/>
                    <a:pt x="193" y="143"/>
                  </a:cubicBezTo>
                  <a:cubicBezTo>
                    <a:pt x="136" y="154"/>
                    <a:pt x="68" y="168"/>
                    <a:pt x="1" y="182"/>
                  </a:cubicBezTo>
                  <a:cubicBezTo>
                    <a:pt x="54" y="310"/>
                    <a:pt x="111" y="435"/>
                    <a:pt x="168" y="564"/>
                  </a:cubicBezTo>
                  <a:lnTo>
                    <a:pt x="271" y="564"/>
                  </a:lnTo>
                  <a:cubicBezTo>
                    <a:pt x="460" y="564"/>
                    <a:pt x="674" y="539"/>
                    <a:pt x="867" y="510"/>
                  </a:cubicBezTo>
                  <a:cubicBezTo>
                    <a:pt x="867" y="407"/>
                    <a:pt x="885" y="310"/>
                    <a:pt x="927" y="228"/>
                  </a:cubicBezTo>
                  <a:cubicBezTo>
                    <a:pt x="970" y="146"/>
                    <a:pt x="1052" y="72"/>
                    <a:pt x="11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3066;p59">
              <a:extLst>
                <a:ext uri="{FF2B5EF4-FFF2-40B4-BE49-F238E27FC236}">
                  <a16:creationId xmlns:a16="http://schemas.microsoft.com/office/drawing/2014/main" id="{BDEAA5F3-767D-4395-9D9D-9612AE0CC48E}"/>
                </a:ext>
              </a:extLst>
            </p:cNvPr>
            <p:cNvSpPr/>
            <p:nvPr/>
          </p:nvSpPr>
          <p:spPr>
            <a:xfrm>
              <a:off x="3928352" y="2055533"/>
              <a:ext cx="73099" cy="122553"/>
            </a:xfrm>
            <a:custGeom>
              <a:avLst/>
              <a:gdLst/>
              <a:ahLst/>
              <a:cxnLst/>
              <a:rect l="l" t="t" r="r" b="b"/>
              <a:pathLst>
                <a:path w="2600" h="4359" extrusionOk="0">
                  <a:moveTo>
                    <a:pt x="1107" y="0"/>
                  </a:moveTo>
                  <a:cubicBezTo>
                    <a:pt x="1042" y="0"/>
                    <a:pt x="974" y="7"/>
                    <a:pt x="903" y="22"/>
                  </a:cubicBezTo>
                  <a:cubicBezTo>
                    <a:pt x="350" y="129"/>
                    <a:pt x="1" y="749"/>
                    <a:pt x="200" y="1284"/>
                  </a:cubicBezTo>
                  <a:cubicBezTo>
                    <a:pt x="518" y="2133"/>
                    <a:pt x="896" y="2956"/>
                    <a:pt x="1342" y="3745"/>
                  </a:cubicBezTo>
                  <a:cubicBezTo>
                    <a:pt x="1545" y="4108"/>
                    <a:pt x="1969" y="4358"/>
                    <a:pt x="2390" y="4358"/>
                  </a:cubicBezTo>
                  <a:cubicBezTo>
                    <a:pt x="2458" y="4358"/>
                    <a:pt x="2529" y="4350"/>
                    <a:pt x="2600" y="4337"/>
                  </a:cubicBezTo>
                  <a:cubicBezTo>
                    <a:pt x="2019" y="3306"/>
                    <a:pt x="1480" y="2257"/>
                    <a:pt x="988" y="1181"/>
                  </a:cubicBezTo>
                  <a:cubicBezTo>
                    <a:pt x="952" y="1095"/>
                    <a:pt x="970" y="1024"/>
                    <a:pt x="1042" y="970"/>
                  </a:cubicBezTo>
                  <a:cubicBezTo>
                    <a:pt x="1352" y="771"/>
                    <a:pt x="1666" y="588"/>
                    <a:pt x="1984" y="425"/>
                  </a:cubicBezTo>
                  <a:cubicBezTo>
                    <a:pt x="1762" y="172"/>
                    <a:pt x="1452" y="0"/>
                    <a:pt x="110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3067;p59">
              <a:extLst>
                <a:ext uri="{FF2B5EF4-FFF2-40B4-BE49-F238E27FC236}">
                  <a16:creationId xmlns:a16="http://schemas.microsoft.com/office/drawing/2014/main" id="{ADCDB4D8-F1DA-4F5B-BAE4-EAF94A49FB24}"/>
                </a:ext>
              </a:extLst>
            </p:cNvPr>
            <p:cNvSpPr/>
            <p:nvPr/>
          </p:nvSpPr>
          <p:spPr>
            <a:xfrm>
              <a:off x="3955117" y="2067453"/>
              <a:ext cx="69810" cy="110014"/>
            </a:xfrm>
            <a:custGeom>
              <a:avLst/>
              <a:gdLst/>
              <a:ahLst/>
              <a:cxnLst/>
              <a:rect l="l" t="t" r="r" b="b"/>
              <a:pathLst>
                <a:path w="2483" h="3913" extrusionOk="0">
                  <a:moveTo>
                    <a:pt x="1032" y="1"/>
                  </a:moveTo>
                  <a:cubicBezTo>
                    <a:pt x="714" y="164"/>
                    <a:pt x="400" y="347"/>
                    <a:pt x="90" y="546"/>
                  </a:cubicBezTo>
                  <a:cubicBezTo>
                    <a:pt x="18" y="600"/>
                    <a:pt x="0" y="671"/>
                    <a:pt x="36" y="757"/>
                  </a:cubicBezTo>
                  <a:cubicBezTo>
                    <a:pt x="528" y="1833"/>
                    <a:pt x="1067" y="2882"/>
                    <a:pt x="1648" y="3913"/>
                  </a:cubicBezTo>
                  <a:cubicBezTo>
                    <a:pt x="1727" y="3895"/>
                    <a:pt x="1805" y="3870"/>
                    <a:pt x="1876" y="3831"/>
                  </a:cubicBezTo>
                  <a:cubicBezTo>
                    <a:pt x="2418" y="3549"/>
                    <a:pt x="2482" y="2875"/>
                    <a:pt x="2208" y="2386"/>
                  </a:cubicBezTo>
                  <a:cubicBezTo>
                    <a:pt x="2151" y="2287"/>
                    <a:pt x="2097" y="2187"/>
                    <a:pt x="2044" y="2086"/>
                  </a:cubicBezTo>
                  <a:cubicBezTo>
                    <a:pt x="1638" y="1955"/>
                    <a:pt x="1195" y="1705"/>
                    <a:pt x="1117" y="1316"/>
                  </a:cubicBezTo>
                  <a:cubicBezTo>
                    <a:pt x="1057" y="1020"/>
                    <a:pt x="1181" y="799"/>
                    <a:pt x="1395" y="689"/>
                  </a:cubicBezTo>
                  <a:cubicBezTo>
                    <a:pt x="1366" y="614"/>
                    <a:pt x="1335" y="536"/>
                    <a:pt x="1306" y="457"/>
                  </a:cubicBezTo>
                  <a:cubicBezTo>
                    <a:pt x="1246" y="293"/>
                    <a:pt x="1149" y="136"/>
                    <a:pt x="103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3068;p59">
              <a:extLst>
                <a:ext uri="{FF2B5EF4-FFF2-40B4-BE49-F238E27FC236}">
                  <a16:creationId xmlns:a16="http://schemas.microsoft.com/office/drawing/2014/main" id="{29EF5BAA-7F6E-4D8D-8D4A-AD746D10E7DF}"/>
                </a:ext>
              </a:extLst>
            </p:cNvPr>
            <p:cNvSpPr/>
            <p:nvPr/>
          </p:nvSpPr>
          <p:spPr>
            <a:xfrm>
              <a:off x="3984806" y="2086796"/>
              <a:ext cx="27806" cy="39333"/>
            </a:xfrm>
            <a:custGeom>
              <a:avLst/>
              <a:gdLst/>
              <a:ahLst/>
              <a:cxnLst/>
              <a:rect l="l" t="t" r="r" b="b"/>
              <a:pathLst>
                <a:path w="989" h="1399" extrusionOk="0">
                  <a:moveTo>
                    <a:pt x="339" y="1"/>
                  </a:moveTo>
                  <a:cubicBezTo>
                    <a:pt x="125" y="111"/>
                    <a:pt x="1" y="332"/>
                    <a:pt x="61" y="628"/>
                  </a:cubicBezTo>
                  <a:cubicBezTo>
                    <a:pt x="139" y="1017"/>
                    <a:pt x="582" y="1267"/>
                    <a:pt x="988" y="1398"/>
                  </a:cubicBezTo>
                  <a:cubicBezTo>
                    <a:pt x="874" y="1185"/>
                    <a:pt x="763" y="967"/>
                    <a:pt x="660" y="750"/>
                  </a:cubicBezTo>
                  <a:cubicBezTo>
                    <a:pt x="517" y="739"/>
                    <a:pt x="389" y="714"/>
                    <a:pt x="300" y="661"/>
                  </a:cubicBezTo>
                  <a:cubicBezTo>
                    <a:pt x="40" y="503"/>
                    <a:pt x="268" y="422"/>
                    <a:pt x="493" y="368"/>
                  </a:cubicBezTo>
                  <a:cubicBezTo>
                    <a:pt x="439" y="247"/>
                    <a:pt x="389" y="126"/>
                    <a:pt x="33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3069;p59">
              <a:extLst>
                <a:ext uri="{FF2B5EF4-FFF2-40B4-BE49-F238E27FC236}">
                  <a16:creationId xmlns:a16="http://schemas.microsoft.com/office/drawing/2014/main" id="{A7A8FA5B-884B-4E4B-BEEA-64E8B8CCFD61}"/>
                </a:ext>
              </a:extLst>
            </p:cNvPr>
            <p:cNvSpPr/>
            <p:nvPr/>
          </p:nvSpPr>
          <p:spPr>
            <a:xfrm>
              <a:off x="3985902" y="2097142"/>
              <a:ext cx="17488" cy="10740"/>
            </a:xfrm>
            <a:custGeom>
              <a:avLst/>
              <a:gdLst/>
              <a:ahLst/>
              <a:cxnLst/>
              <a:rect l="l" t="t" r="r" b="b"/>
              <a:pathLst>
                <a:path w="622" h="382" extrusionOk="0">
                  <a:moveTo>
                    <a:pt x="454" y="0"/>
                  </a:moveTo>
                  <a:cubicBezTo>
                    <a:pt x="229" y="54"/>
                    <a:pt x="1" y="135"/>
                    <a:pt x="261" y="293"/>
                  </a:cubicBezTo>
                  <a:cubicBezTo>
                    <a:pt x="350" y="346"/>
                    <a:pt x="478" y="371"/>
                    <a:pt x="621" y="382"/>
                  </a:cubicBezTo>
                  <a:cubicBezTo>
                    <a:pt x="564" y="253"/>
                    <a:pt x="507" y="128"/>
                    <a:pt x="45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Google Shape;3070;p59">
              <a:extLst>
                <a:ext uri="{FF2B5EF4-FFF2-40B4-BE49-F238E27FC236}">
                  <a16:creationId xmlns:a16="http://schemas.microsoft.com/office/drawing/2014/main" id="{FC11BB85-F7EC-4401-A18C-4456B385E0A6}"/>
                </a:ext>
              </a:extLst>
            </p:cNvPr>
            <p:cNvSpPr/>
            <p:nvPr/>
          </p:nvSpPr>
          <p:spPr>
            <a:xfrm>
              <a:off x="3694976" y="2106954"/>
              <a:ext cx="172345" cy="365270"/>
            </a:xfrm>
            <a:custGeom>
              <a:avLst/>
              <a:gdLst/>
              <a:ahLst/>
              <a:cxnLst/>
              <a:rect l="l" t="t" r="r" b="b"/>
              <a:pathLst>
                <a:path w="6130" h="12992" extrusionOk="0">
                  <a:moveTo>
                    <a:pt x="4301" y="0"/>
                  </a:moveTo>
                  <a:cubicBezTo>
                    <a:pt x="4233" y="0"/>
                    <a:pt x="4173" y="18"/>
                    <a:pt x="4130" y="61"/>
                  </a:cubicBezTo>
                  <a:cubicBezTo>
                    <a:pt x="353" y="3556"/>
                    <a:pt x="1" y="8747"/>
                    <a:pt x="2394" y="12884"/>
                  </a:cubicBezTo>
                  <a:cubicBezTo>
                    <a:pt x="2458" y="12919"/>
                    <a:pt x="2518" y="12955"/>
                    <a:pt x="2583" y="12991"/>
                  </a:cubicBezTo>
                  <a:cubicBezTo>
                    <a:pt x="2596" y="12987"/>
                    <a:pt x="2614" y="12987"/>
                    <a:pt x="2632" y="12983"/>
                  </a:cubicBezTo>
                  <a:cubicBezTo>
                    <a:pt x="2785" y="12641"/>
                    <a:pt x="2939" y="12292"/>
                    <a:pt x="3085" y="11943"/>
                  </a:cubicBezTo>
                  <a:cubicBezTo>
                    <a:pt x="1826" y="8402"/>
                    <a:pt x="2960" y="4248"/>
                    <a:pt x="5820" y="1598"/>
                  </a:cubicBezTo>
                  <a:cubicBezTo>
                    <a:pt x="6130" y="1313"/>
                    <a:pt x="4868" y="0"/>
                    <a:pt x="430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Google Shape;3071;p59">
              <a:extLst>
                <a:ext uri="{FF2B5EF4-FFF2-40B4-BE49-F238E27FC236}">
                  <a16:creationId xmlns:a16="http://schemas.microsoft.com/office/drawing/2014/main" id="{AA1520DA-70FA-469A-A0BF-44BD3B2A56CB}"/>
                </a:ext>
              </a:extLst>
            </p:cNvPr>
            <p:cNvSpPr/>
            <p:nvPr/>
          </p:nvSpPr>
          <p:spPr>
            <a:xfrm>
              <a:off x="3776198" y="2365295"/>
              <a:ext cx="135458" cy="207461"/>
            </a:xfrm>
            <a:custGeom>
              <a:avLst/>
              <a:gdLst/>
              <a:ahLst/>
              <a:cxnLst/>
              <a:rect l="l" t="t" r="r" b="b"/>
              <a:pathLst>
                <a:path w="4818" h="7379" extrusionOk="0">
                  <a:moveTo>
                    <a:pt x="3433" y="1"/>
                  </a:moveTo>
                  <a:cubicBezTo>
                    <a:pt x="2974" y="1"/>
                    <a:pt x="2521" y="197"/>
                    <a:pt x="2357" y="628"/>
                  </a:cubicBezTo>
                  <a:cubicBezTo>
                    <a:pt x="2342" y="671"/>
                    <a:pt x="2325" y="717"/>
                    <a:pt x="2311" y="760"/>
                  </a:cubicBezTo>
                  <a:cubicBezTo>
                    <a:pt x="2817" y="871"/>
                    <a:pt x="3273" y="1010"/>
                    <a:pt x="3267" y="1031"/>
                  </a:cubicBezTo>
                  <a:cubicBezTo>
                    <a:pt x="2753" y="2429"/>
                    <a:pt x="2171" y="3802"/>
                    <a:pt x="1526" y="5146"/>
                  </a:cubicBezTo>
                  <a:cubicBezTo>
                    <a:pt x="1551" y="5157"/>
                    <a:pt x="1576" y="5167"/>
                    <a:pt x="1601" y="5178"/>
                  </a:cubicBezTo>
                  <a:cubicBezTo>
                    <a:pt x="1929" y="5331"/>
                    <a:pt x="2556" y="5852"/>
                    <a:pt x="2638" y="6276"/>
                  </a:cubicBezTo>
                  <a:cubicBezTo>
                    <a:pt x="3277" y="4565"/>
                    <a:pt x="3915" y="2856"/>
                    <a:pt x="4554" y="1145"/>
                  </a:cubicBezTo>
                  <a:cubicBezTo>
                    <a:pt x="4817" y="435"/>
                    <a:pt x="4122" y="1"/>
                    <a:pt x="3433" y="1"/>
                  </a:cubicBezTo>
                  <a:close/>
                  <a:moveTo>
                    <a:pt x="442" y="5763"/>
                  </a:moveTo>
                  <a:cubicBezTo>
                    <a:pt x="382" y="5920"/>
                    <a:pt x="324" y="6077"/>
                    <a:pt x="264" y="6233"/>
                  </a:cubicBezTo>
                  <a:cubicBezTo>
                    <a:pt x="0" y="6943"/>
                    <a:pt x="695" y="7378"/>
                    <a:pt x="1384" y="7378"/>
                  </a:cubicBezTo>
                  <a:cubicBezTo>
                    <a:pt x="1843" y="7378"/>
                    <a:pt x="2300" y="7182"/>
                    <a:pt x="2464" y="6747"/>
                  </a:cubicBezTo>
                  <a:cubicBezTo>
                    <a:pt x="2471" y="6725"/>
                    <a:pt x="2478" y="6701"/>
                    <a:pt x="2489" y="6679"/>
                  </a:cubicBezTo>
                  <a:lnTo>
                    <a:pt x="2489" y="6679"/>
                  </a:lnTo>
                  <a:cubicBezTo>
                    <a:pt x="2457" y="6690"/>
                    <a:pt x="2421" y="6694"/>
                    <a:pt x="2382" y="6694"/>
                  </a:cubicBezTo>
                  <a:cubicBezTo>
                    <a:pt x="2240" y="6694"/>
                    <a:pt x="2064" y="6626"/>
                    <a:pt x="1911" y="6554"/>
                  </a:cubicBezTo>
                  <a:cubicBezTo>
                    <a:pt x="1401" y="6322"/>
                    <a:pt x="913" y="6059"/>
                    <a:pt x="442" y="576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Google Shape;3072;p59">
              <a:extLst>
                <a:ext uri="{FF2B5EF4-FFF2-40B4-BE49-F238E27FC236}">
                  <a16:creationId xmlns:a16="http://schemas.microsoft.com/office/drawing/2014/main" id="{3A7496C5-BA83-436D-87DC-9521D1E57320}"/>
                </a:ext>
              </a:extLst>
            </p:cNvPr>
            <p:cNvSpPr/>
            <p:nvPr/>
          </p:nvSpPr>
          <p:spPr>
            <a:xfrm>
              <a:off x="3665512" y="2396164"/>
              <a:ext cx="185278" cy="156938"/>
            </a:xfrm>
            <a:custGeom>
              <a:avLst/>
              <a:gdLst/>
              <a:ahLst/>
              <a:cxnLst/>
              <a:rect l="l" t="t" r="r" b="b"/>
              <a:pathLst>
                <a:path w="6590" h="5582" extrusionOk="0">
                  <a:moveTo>
                    <a:pt x="514" y="1"/>
                  </a:moveTo>
                  <a:cubicBezTo>
                    <a:pt x="499" y="1"/>
                    <a:pt x="489" y="4"/>
                    <a:pt x="475" y="4"/>
                  </a:cubicBezTo>
                  <a:cubicBezTo>
                    <a:pt x="0" y="40"/>
                    <a:pt x="136" y="450"/>
                    <a:pt x="346" y="757"/>
                  </a:cubicBezTo>
                  <a:cubicBezTo>
                    <a:pt x="674" y="1238"/>
                    <a:pt x="1031" y="1694"/>
                    <a:pt x="1412" y="2130"/>
                  </a:cubicBezTo>
                  <a:cubicBezTo>
                    <a:pt x="1477" y="2130"/>
                    <a:pt x="1541" y="2126"/>
                    <a:pt x="1594" y="2126"/>
                  </a:cubicBezTo>
                  <a:cubicBezTo>
                    <a:pt x="1648" y="2126"/>
                    <a:pt x="1687" y="2130"/>
                    <a:pt x="1712" y="2133"/>
                  </a:cubicBezTo>
                  <a:cubicBezTo>
                    <a:pt x="2125" y="2176"/>
                    <a:pt x="2578" y="2222"/>
                    <a:pt x="2971" y="2372"/>
                  </a:cubicBezTo>
                  <a:cubicBezTo>
                    <a:pt x="2522" y="1944"/>
                    <a:pt x="2112" y="1467"/>
                    <a:pt x="1748" y="928"/>
                  </a:cubicBezTo>
                  <a:cubicBezTo>
                    <a:pt x="1519" y="593"/>
                    <a:pt x="978" y="1"/>
                    <a:pt x="514" y="1"/>
                  </a:cubicBezTo>
                  <a:close/>
                  <a:moveTo>
                    <a:pt x="3873" y="4330"/>
                  </a:moveTo>
                  <a:lnTo>
                    <a:pt x="3873" y="4330"/>
                  </a:lnTo>
                  <a:cubicBezTo>
                    <a:pt x="4041" y="4447"/>
                    <a:pt x="4208" y="4558"/>
                    <a:pt x="4379" y="4665"/>
                  </a:cubicBezTo>
                  <a:cubicBezTo>
                    <a:pt x="4408" y="4583"/>
                    <a:pt x="4439" y="4505"/>
                    <a:pt x="4468" y="4423"/>
                  </a:cubicBezTo>
                  <a:cubicBezTo>
                    <a:pt x="4276" y="4401"/>
                    <a:pt x="4069" y="4369"/>
                    <a:pt x="3873" y="4330"/>
                  </a:cubicBezTo>
                  <a:close/>
                  <a:moveTo>
                    <a:pt x="6575" y="5178"/>
                  </a:moveTo>
                  <a:cubicBezTo>
                    <a:pt x="6526" y="5310"/>
                    <a:pt x="6476" y="5446"/>
                    <a:pt x="6426" y="5581"/>
                  </a:cubicBezTo>
                  <a:cubicBezTo>
                    <a:pt x="6526" y="5545"/>
                    <a:pt x="6590" y="5449"/>
                    <a:pt x="6583" y="5257"/>
                  </a:cubicBezTo>
                  <a:cubicBezTo>
                    <a:pt x="6583" y="5232"/>
                    <a:pt x="6579" y="5203"/>
                    <a:pt x="6575" y="517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Google Shape;3073;p59">
              <a:extLst>
                <a:ext uri="{FF2B5EF4-FFF2-40B4-BE49-F238E27FC236}">
                  <a16:creationId xmlns:a16="http://schemas.microsoft.com/office/drawing/2014/main" id="{12B25223-278A-43C7-884D-C949D4001C6E}"/>
                </a:ext>
              </a:extLst>
            </p:cNvPr>
            <p:cNvSpPr/>
            <p:nvPr/>
          </p:nvSpPr>
          <p:spPr>
            <a:xfrm>
              <a:off x="3788625" y="2509943"/>
              <a:ext cx="61769" cy="43550"/>
            </a:xfrm>
            <a:custGeom>
              <a:avLst/>
              <a:gdLst/>
              <a:ahLst/>
              <a:cxnLst/>
              <a:rect l="l" t="t" r="r" b="b"/>
              <a:pathLst>
                <a:path w="2197" h="1549" extrusionOk="0">
                  <a:moveTo>
                    <a:pt x="1084" y="1"/>
                  </a:moveTo>
                  <a:cubicBezTo>
                    <a:pt x="1080" y="5"/>
                    <a:pt x="1080" y="12"/>
                    <a:pt x="1077" y="15"/>
                  </a:cubicBezTo>
                  <a:cubicBezTo>
                    <a:pt x="1220" y="197"/>
                    <a:pt x="1370" y="376"/>
                    <a:pt x="1530" y="550"/>
                  </a:cubicBezTo>
                  <a:cubicBezTo>
                    <a:pt x="2022" y="1088"/>
                    <a:pt x="1994" y="1292"/>
                    <a:pt x="1758" y="1292"/>
                  </a:cubicBezTo>
                  <a:cubicBezTo>
                    <a:pt x="1487" y="1292"/>
                    <a:pt x="938" y="1014"/>
                    <a:pt x="610" y="657"/>
                  </a:cubicBezTo>
                  <a:cubicBezTo>
                    <a:pt x="535" y="571"/>
                    <a:pt x="457" y="486"/>
                    <a:pt x="381" y="400"/>
                  </a:cubicBezTo>
                  <a:cubicBezTo>
                    <a:pt x="292" y="397"/>
                    <a:pt x="193" y="386"/>
                    <a:pt x="89" y="376"/>
                  </a:cubicBezTo>
                  <a:cubicBezTo>
                    <a:pt x="60" y="458"/>
                    <a:pt x="29" y="536"/>
                    <a:pt x="0" y="618"/>
                  </a:cubicBezTo>
                  <a:cubicBezTo>
                    <a:pt x="471" y="914"/>
                    <a:pt x="959" y="1177"/>
                    <a:pt x="1469" y="1409"/>
                  </a:cubicBezTo>
                  <a:cubicBezTo>
                    <a:pt x="1622" y="1481"/>
                    <a:pt x="1798" y="1549"/>
                    <a:pt x="1940" y="1549"/>
                  </a:cubicBezTo>
                  <a:cubicBezTo>
                    <a:pt x="1979" y="1549"/>
                    <a:pt x="2015" y="1545"/>
                    <a:pt x="2047" y="1534"/>
                  </a:cubicBezTo>
                  <a:cubicBezTo>
                    <a:pt x="2097" y="1399"/>
                    <a:pt x="2147" y="1263"/>
                    <a:pt x="2196" y="1131"/>
                  </a:cubicBezTo>
                  <a:cubicBezTo>
                    <a:pt x="2114" y="707"/>
                    <a:pt x="1487" y="186"/>
                    <a:pt x="1159" y="33"/>
                  </a:cubicBezTo>
                  <a:cubicBezTo>
                    <a:pt x="1134" y="22"/>
                    <a:pt x="1109" y="12"/>
                    <a:pt x="108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Google Shape;3074;p59">
              <a:extLst>
                <a:ext uri="{FF2B5EF4-FFF2-40B4-BE49-F238E27FC236}">
                  <a16:creationId xmlns:a16="http://schemas.microsoft.com/office/drawing/2014/main" id="{1C3437E9-142D-486E-A193-D7EF9B2BBF04}"/>
                </a:ext>
              </a:extLst>
            </p:cNvPr>
            <p:cNvSpPr/>
            <p:nvPr/>
          </p:nvSpPr>
          <p:spPr>
            <a:xfrm>
              <a:off x="3799336" y="2510364"/>
              <a:ext cx="46137" cy="35931"/>
            </a:xfrm>
            <a:custGeom>
              <a:avLst/>
              <a:gdLst/>
              <a:ahLst/>
              <a:cxnLst/>
              <a:rect l="l" t="t" r="r" b="b"/>
              <a:pathLst>
                <a:path w="1641" h="1278" extrusionOk="0">
                  <a:moveTo>
                    <a:pt x="696" y="0"/>
                  </a:moveTo>
                  <a:cubicBezTo>
                    <a:pt x="646" y="100"/>
                    <a:pt x="599" y="200"/>
                    <a:pt x="550" y="300"/>
                  </a:cubicBezTo>
                  <a:cubicBezTo>
                    <a:pt x="518" y="364"/>
                    <a:pt x="368" y="389"/>
                    <a:pt x="158" y="389"/>
                  </a:cubicBezTo>
                  <a:cubicBezTo>
                    <a:pt x="107" y="389"/>
                    <a:pt x="58" y="389"/>
                    <a:pt x="0" y="385"/>
                  </a:cubicBezTo>
                  <a:lnTo>
                    <a:pt x="0" y="385"/>
                  </a:lnTo>
                  <a:cubicBezTo>
                    <a:pt x="76" y="471"/>
                    <a:pt x="154" y="556"/>
                    <a:pt x="229" y="642"/>
                  </a:cubicBezTo>
                  <a:cubicBezTo>
                    <a:pt x="557" y="999"/>
                    <a:pt x="1106" y="1277"/>
                    <a:pt x="1377" y="1277"/>
                  </a:cubicBezTo>
                  <a:cubicBezTo>
                    <a:pt x="1613" y="1277"/>
                    <a:pt x="1641" y="1073"/>
                    <a:pt x="1149" y="535"/>
                  </a:cubicBezTo>
                  <a:cubicBezTo>
                    <a:pt x="989" y="361"/>
                    <a:pt x="839" y="182"/>
                    <a:pt x="6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Google Shape;3075;p59">
              <a:extLst>
                <a:ext uri="{FF2B5EF4-FFF2-40B4-BE49-F238E27FC236}">
                  <a16:creationId xmlns:a16="http://schemas.microsoft.com/office/drawing/2014/main" id="{93CE1A2A-95F5-4A1E-9CA9-9602EF06FC9E}"/>
                </a:ext>
              </a:extLst>
            </p:cNvPr>
            <p:cNvSpPr/>
            <p:nvPr/>
          </p:nvSpPr>
          <p:spPr>
            <a:xfrm>
              <a:off x="3736164" y="2382557"/>
              <a:ext cx="105010" cy="135374"/>
            </a:xfrm>
            <a:custGeom>
              <a:avLst/>
              <a:gdLst/>
              <a:ahLst/>
              <a:cxnLst/>
              <a:rect l="l" t="t" r="r" b="b"/>
              <a:pathLst>
                <a:path w="3735" h="4815" extrusionOk="0">
                  <a:moveTo>
                    <a:pt x="2736" y="0"/>
                  </a:moveTo>
                  <a:cubicBezTo>
                    <a:pt x="2568" y="0"/>
                    <a:pt x="2451" y="25"/>
                    <a:pt x="2426" y="96"/>
                  </a:cubicBezTo>
                  <a:cubicBezTo>
                    <a:pt x="2173" y="784"/>
                    <a:pt x="1905" y="1465"/>
                    <a:pt x="1620" y="2140"/>
                  </a:cubicBezTo>
                  <a:cubicBezTo>
                    <a:pt x="1748" y="2496"/>
                    <a:pt x="1898" y="2846"/>
                    <a:pt x="2073" y="3184"/>
                  </a:cubicBezTo>
                  <a:cubicBezTo>
                    <a:pt x="2219" y="3216"/>
                    <a:pt x="2316" y="3274"/>
                    <a:pt x="2169" y="3370"/>
                  </a:cubicBezTo>
                  <a:cubicBezTo>
                    <a:pt x="2237" y="3494"/>
                    <a:pt x="2311" y="3623"/>
                    <a:pt x="2387" y="3748"/>
                  </a:cubicBezTo>
                  <a:cubicBezTo>
                    <a:pt x="2836" y="2546"/>
                    <a:pt x="3285" y="1344"/>
                    <a:pt x="3735" y="146"/>
                  </a:cubicBezTo>
                  <a:cubicBezTo>
                    <a:pt x="3374" y="64"/>
                    <a:pt x="2993" y="0"/>
                    <a:pt x="2736" y="0"/>
                  </a:cubicBezTo>
                  <a:close/>
                  <a:moveTo>
                    <a:pt x="101" y="3822"/>
                  </a:moveTo>
                  <a:cubicBezTo>
                    <a:pt x="69" y="3826"/>
                    <a:pt x="33" y="3826"/>
                    <a:pt x="1" y="3826"/>
                  </a:cubicBezTo>
                  <a:cubicBezTo>
                    <a:pt x="193" y="4036"/>
                    <a:pt x="372" y="4272"/>
                    <a:pt x="532" y="4525"/>
                  </a:cubicBezTo>
                  <a:cubicBezTo>
                    <a:pt x="596" y="4622"/>
                    <a:pt x="950" y="4732"/>
                    <a:pt x="1360" y="4814"/>
                  </a:cubicBezTo>
                  <a:cubicBezTo>
                    <a:pt x="921" y="4510"/>
                    <a:pt x="501" y="4179"/>
                    <a:pt x="101" y="382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Google Shape;3076;p59">
              <a:extLst>
                <a:ext uri="{FF2B5EF4-FFF2-40B4-BE49-F238E27FC236}">
                  <a16:creationId xmlns:a16="http://schemas.microsoft.com/office/drawing/2014/main" id="{39881735-8E14-4495-8F6A-06E96C26AD6F}"/>
                </a:ext>
              </a:extLst>
            </p:cNvPr>
            <p:cNvSpPr/>
            <p:nvPr/>
          </p:nvSpPr>
          <p:spPr>
            <a:xfrm>
              <a:off x="3768973" y="2442693"/>
              <a:ext cx="34300" cy="56877"/>
            </a:xfrm>
            <a:custGeom>
              <a:avLst/>
              <a:gdLst/>
              <a:ahLst/>
              <a:cxnLst/>
              <a:rect l="l" t="t" r="r" b="b"/>
              <a:pathLst>
                <a:path w="1220" h="2023" extrusionOk="0">
                  <a:moveTo>
                    <a:pt x="453" y="1"/>
                  </a:moveTo>
                  <a:cubicBezTo>
                    <a:pt x="307" y="350"/>
                    <a:pt x="153" y="699"/>
                    <a:pt x="0" y="1041"/>
                  </a:cubicBezTo>
                  <a:cubicBezTo>
                    <a:pt x="168" y="1023"/>
                    <a:pt x="336" y="1013"/>
                    <a:pt x="503" y="1010"/>
                  </a:cubicBezTo>
                  <a:lnTo>
                    <a:pt x="517" y="1010"/>
                  </a:lnTo>
                  <a:cubicBezTo>
                    <a:pt x="588" y="1010"/>
                    <a:pt x="770" y="1017"/>
                    <a:pt x="906" y="1045"/>
                  </a:cubicBezTo>
                  <a:cubicBezTo>
                    <a:pt x="731" y="707"/>
                    <a:pt x="581" y="357"/>
                    <a:pt x="453" y="1"/>
                  </a:cubicBezTo>
                  <a:close/>
                  <a:moveTo>
                    <a:pt x="1002" y="1231"/>
                  </a:moveTo>
                  <a:cubicBezTo>
                    <a:pt x="988" y="1242"/>
                    <a:pt x="970" y="1252"/>
                    <a:pt x="948" y="1263"/>
                  </a:cubicBezTo>
                  <a:cubicBezTo>
                    <a:pt x="735" y="1377"/>
                    <a:pt x="499" y="1456"/>
                    <a:pt x="260" y="1512"/>
                  </a:cubicBezTo>
                  <a:cubicBezTo>
                    <a:pt x="517" y="1694"/>
                    <a:pt x="788" y="1866"/>
                    <a:pt x="1067" y="2022"/>
                  </a:cubicBezTo>
                  <a:cubicBezTo>
                    <a:pt x="1120" y="1883"/>
                    <a:pt x="1170" y="1747"/>
                    <a:pt x="1220" y="1609"/>
                  </a:cubicBezTo>
                  <a:cubicBezTo>
                    <a:pt x="1144" y="1484"/>
                    <a:pt x="1070" y="1355"/>
                    <a:pt x="1002" y="123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Google Shape;3077;p59">
              <a:extLst>
                <a:ext uri="{FF2B5EF4-FFF2-40B4-BE49-F238E27FC236}">
                  <a16:creationId xmlns:a16="http://schemas.microsoft.com/office/drawing/2014/main" id="{C3FEE4EE-6F9E-4D31-9ABD-8CF12505B05F}"/>
                </a:ext>
              </a:extLst>
            </p:cNvPr>
            <p:cNvSpPr/>
            <p:nvPr/>
          </p:nvSpPr>
          <p:spPr>
            <a:xfrm>
              <a:off x="3803244" y="2386634"/>
              <a:ext cx="65002" cy="123341"/>
            </a:xfrm>
            <a:custGeom>
              <a:avLst/>
              <a:gdLst/>
              <a:ahLst/>
              <a:cxnLst/>
              <a:rect l="l" t="t" r="r" b="b"/>
              <a:pathLst>
                <a:path w="2312" h="4387" extrusionOk="0">
                  <a:moveTo>
                    <a:pt x="1349" y="1"/>
                  </a:moveTo>
                  <a:cubicBezTo>
                    <a:pt x="899" y="1199"/>
                    <a:pt x="450" y="2401"/>
                    <a:pt x="1" y="3603"/>
                  </a:cubicBezTo>
                  <a:cubicBezTo>
                    <a:pt x="165" y="3866"/>
                    <a:pt x="340" y="4120"/>
                    <a:pt x="532" y="4370"/>
                  </a:cubicBezTo>
                  <a:cubicBezTo>
                    <a:pt x="542" y="4376"/>
                    <a:pt x="554" y="4380"/>
                    <a:pt x="564" y="4387"/>
                  </a:cubicBezTo>
                  <a:cubicBezTo>
                    <a:pt x="1209" y="3043"/>
                    <a:pt x="1791" y="1670"/>
                    <a:pt x="2305" y="272"/>
                  </a:cubicBezTo>
                  <a:cubicBezTo>
                    <a:pt x="2311" y="251"/>
                    <a:pt x="1855" y="112"/>
                    <a:pt x="134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Google Shape;3078;p59">
              <a:extLst>
                <a:ext uri="{FF2B5EF4-FFF2-40B4-BE49-F238E27FC236}">
                  <a16:creationId xmlns:a16="http://schemas.microsoft.com/office/drawing/2014/main" id="{4775F3BE-F7DD-445A-A81C-65508929E5DE}"/>
                </a:ext>
              </a:extLst>
            </p:cNvPr>
            <p:cNvSpPr/>
            <p:nvPr/>
          </p:nvSpPr>
          <p:spPr>
            <a:xfrm>
              <a:off x="3798943" y="2487901"/>
              <a:ext cx="19287" cy="21592"/>
            </a:xfrm>
            <a:custGeom>
              <a:avLst/>
              <a:gdLst/>
              <a:ahLst/>
              <a:cxnLst/>
              <a:rect l="l" t="t" r="r" b="b"/>
              <a:pathLst>
                <a:path w="686" h="768" extrusionOk="0">
                  <a:moveTo>
                    <a:pt x="154" y="1"/>
                  </a:moveTo>
                  <a:cubicBezTo>
                    <a:pt x="104" y="139"/>
                    <a:pt x="54" y="275"/>
                    <a:pt x="1" y="414"/>
                  </a:cubicBezTo>
                  <a:cubicBezTo>
                    <a:pt x="221" y="539"/>
                    <a:pt x="450" y="656"/>
                    <a:pt x="685" y="768"/>
                  </a:cubicBezTo>
                  <a:cubicBezTo>
                    <a:pt x="493" y="518"/>
                    <a:pt x="318" y="264"/>
                    <a:pt x="1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Google Shape;3079;p59">
              <a:extLst>
                <a:ext uri="{FF2B5EF4-FFF2-40B4-BE49-F238E27FC236}">
                  <a16:creationId xmlns:a16="http://schemas.microsoft.com/office/drawing/2014/main" id="{AE1F765F-77B3-4563-A0EA-493130073FFA}"/>
                </a:ext>
              </a:extLst>
            </p:cNvPr>
            <p:cNvSpPr/>
            <p:nvPr/>
          </p:nvSpPr>
          <p:spPr>
            <a:xfrm>
              <a:off x="3738975" y="2486018"/>
              <a:ext cx="54599" cy="34497"/>
            </a:xfrm>
            <a:custGeom>
              <a:avLst/>
              <a:gdLst/>
              <a:ahLst/>
              <a:cxnLst/>
              <a:rect l="l" t="t" r="r" b="b"/>
              <a:pathLst>
                <a:path w="1942" h="1227" extrusionOk="0">
                  <a:moveTo>
                    <a:pt x="1199" y="0"/>
                  </a:moveTo>
                  <a:cubicBezTo>
                    <a:pt x="1010" y="39"/>
                    <a:pt x="817" y="68"/>
                    <a:pt x="636" y="89"/>
                  </a:cubicBezTo>
                  <a:cubicBezTo>
                    <a:pt x="429" y="114"/>
                    <a:pt x="215" y="139"/>
                    <a:pt x="1" y="142"/>
                  </a:cubicBezTo>
                  <a:cubicBezTo>
                    <a:pt x="401" y="499"/>
                    <a:pt x="821" y="830"/>
                    <a:pt x="1260" y="1134"/>
                  </a:cubicBezTo>
                  <a:cubicBezTo>
                    <a:pt x="1456" y="1173"/>
                    <a:pt x="1663" y="1205"/>
                    <a:pt x="1855" y="1227"/>
                  </a:cubicBezTo>
                  <a:cubicBezTo>
                    <a:pt x="1884" y="1151"/>
                    <a:pt x="1912" y="1077"/>
                    <a:pt x="1941" y="1001"/>
                  </a:cubicBezTo>
                  <a:cubicBezTo>
                    <a:pt x="1673" y="677"/>
                    <a:pt x="1428" y="342"/>
                    <a:pt x="119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Google Shape;3080;p59">
              <a:extLst>
                <a:ext uri="{FF2B5EF4-FFF2-40B4-BE49-F238E27FC236}">
                  <a16:creationId xmlns:a16="http://schemas.microsoft.com/office/drawing/2014/main" id="{4A7C5FA7-F219-49AA-A560-CC537F5D51E7}"/>
                </a:ext>
              </a:extLst>
            </p:cNvPr>
            <p:cNvSpPr/>
            <p:nvPr/>
          </p:nvSpPr>
          <p:spPr>
            <a:xfrm>
              <a:off x="3772684" y="2485202"/>
              <a:ext cx="26288" cy="28987"/>
            </a:xfrm>
            <a:custGeom>
              <a:avLst/>
              <a:gdLst/>
              <a:ahLst/>
              <a:cxnLst/>
              <a:rect l="l" t="t" r="r" b="b"/>
              <a:pathLst>
                <a:path w="935" h="1031" extrusionOk="0">
                  <a:moveTo>
                    <a:pt x="128" y="0"/>
                  </a:moveTo>
                  <a:cubicBezTo>
                    <a:pt x="86" y="11"/>
                    <a:pt x="43" y="18"/>
                    <a:pt x="0" y="29"/>
                  </a:cubicBezTo>
                  <a:cubicBezTo>
                    <a:pt x="229" y="371"/>
                    <a:pt x="474" y="706"/>
                    <a:pt x="742" y="1030"/>
                  </a:cubicBezTo>
                  <a:cubicBezTo>
                    <a:pt x="806" y="856"/>
                    <a:pt x="870" y="685"/>
                    <a:pt x="935" y="510"/>
                  </a:cubicBezTo>
                  <a:cubicBezTo>
                    <a:pt x="656" y="354"/>
                    <a:pt x="385" y="182"/>
                    <a:pt x="12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Google Shape;3081;p59">
              <a:extLst>
                <a:ext uri="{FF2B5EF4-FFF2-40B4-BE49-F238E27FC236}">
                  <a16:creationId xmlns:a16="http://schemas.microsoft.com/office/drawing/2014/main" id="{4084388C-50C9-4F67-B07F-B6164AFDB1E0}"/>
                </a:ext>
              </a:extLst>
            </p:cNvPr>
            <p:cNvSpPr/>
            <p:nvPr/>
          </p:nvSpPr>
          <p:spPr>
            <a:xfrm>
              <a:off x="3791127" y="2509465"/>
              <a:ext cx="27974" cy="11752"/>
            </a:xfrm>
            <a:custGeom>
              <a:avLst/>
              <a:gdLst/>
              <a:ahLst/>
              <a:cxnLst/>
              <a:rect l="l" t="t" r="r" b="b"/>
              <a:pathLst>
                <a:path w="995" h="418" extrusionOk="0">
                  <a:moveTo>
                    <a:pt x="963" y="1"/>
                  </a:moveTo>
                  <a:lnTo>
                    <a:pt x="963" y="1"/>
                  </a:lnTo>
                  <a:cubicBezTo>
                    <a:pt x="970" y="11"/>
                    <a:pt x="981" y="22"/>
                    <a:pt x="988" y="32"/>
                  </a:cubicBezTo>
                  <a:cubicBezTo>
                    <a:pt x="991" y="29"/>
                    <a:pt x="991" y="22"/>
                    <a:pt x="995" y="18"/>
                  </a:cubicBezTo>
                  <a:cubicBezTo>
                    <a:pt x="985" y="11"/>
                    <a:pt x="973" y="7"/>
                    <a:pt x="963" y="1"/>
                  </a:cubicBezTo>
                  <a:close/>
                  <a:moveTo>
                    <a:pt x="86" y="167"/>
                  </a:moveTo>
                  <a:cubicBezTo>
                    <a:pt x="57" y="243"/>
                    <a:pt x="29" y="317"/>
                    <a:pt x="0" y="393"/>
                  </a:cubicBezTo>
                  <a:cubicBezTo>
                    <a:pt x="104" y="403"/>
                    <a:pt x="203" y="414"/>
                    <a:pt x="292" y="417"/>
                  </a:cubicBezTo>
                  <a:cubicBezTo>
                    <a:pt x="221" y="335"/>
                    <a:pt x="154" y="253"/>
                    <a:pt x="86" y="16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Google Shape;3082;p59">
              <a:extLst>
                <a:ext uri="{FF2B5EF4-FFF2-40B4-BE49-F238E27FC236}">
                  <a16:creationId xmlns:a16="http://schemas.microsoft.com/office/drawing/2014/main" id="{81E01B1E-F0A7-4269-8E83-044030C4F28F}"/>
                </a:ext>
              </a:extLst>
            </p:cNvPr>
            <p:cNvSpPr/>
            <p:nvPr/>
          </p:nvSpPr>
          <p:spPr>
            <a:xfrm>
              <a:off x="3793545" y="2499540"/>
              <a:ext cx="25388" cy="21761"/>
            </a:xfrm>
            <a:custGeom>
              <a:avLst/>
              <a:gdLst/>
              <a:ahLst/>
              <a:cxnLst/>
              <a:rect l="l" t="t" r="r" b="b"/>
              <a:pathLst>
                <a:path w="903" h="774" extrusionOk="0">
                  <a:moveTo>
                    <a:pt x="193" y="0"/>
                  </a:moveTo>
                  <a:cubicBezTo>
                    <a:pt x="128" y="175"/>
                    <a:pt x="64" y="346"/>
                    <a:pt x="0" y="520"/>
                  </a:cubicBezTo>
                  <a:cubicBezTo>
                    <a:pt x="68" y="606"/>
                    <a:pt x="135" y="688"/>
                    <a:pt x="206" y="770"/>
                  </a:cubicBezTo>
                  <a:cubicBezTo>
                    <a:pt x="264" y="774"/>
                    <a:pt x="313" y="774"/>
                    <a:pt x="364" y="774"/>
                  </a:cubicBezTo>
                  <a:cubicBezTo>
                    <a:pt x="574" y="774"/>
                    <a:pt x="724" y="749"/>
                    <a:pt x="756" y="685"/>
                  </a:cubicBezTo>
                  <a:cubicBezTo>
                    <a:pt x="805" y="585"/>
                    <a:pt x="852" y="485"/>
                    <a:pt x="902" y="385"/>
                  </a:cubicBezTo>
                  <a:cubicBezTo>
                    <a:pt x="895" y="375"/>
                    <a:pt x="884" y="364"/>
                    <a:pt x="877" y="354"/>
                  </a:cubicBezTo>
                  <a:cubicBezTo>
                    <a:pt x="642" y="242"/>
                    <a:pt x="413" y="125"/>
                    <a:pt x="19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Google Shape;3083;p59">
              <a:extLst>
                <a:ext uri="{FF2B5EF4-FFF2-40B4-BE49-F238E27FC236}">
                  <a16:creationId xmlns:a16="http://schemas.microsoft.com/office/drawing/2014/main" id="{F3CD9948-2158-4EE9-9B87-7908E1D9B989}"/>
                </a:ext>
              </a:extLst>
            </p:cNvPr>
            <p:cNvSpPr/>
            <p:nvPr/>
          </p:nvSpPr>
          <p:spPr>
            <a:xfrm>
              <a:off x="3689466" y="2456020"/>
              <a:ext cx="74814" cy="22492"/>
            </a:xfrm>
            <a:custGeom>
              <a:avLst/>
              <a:gdLst/>
              <a:ahLst/>
              <a:cxnLst/>
              <a:rect l="l" t="t" r="r" b="b"/>
              <a:pathLst>
                <a:path w="2661" h="800" extrusionOk="0">
                  <a:moveTo>
                    <a:pt x="2119" y="243"/>
                  </a:moveTo>
                  <a:lnTo>
                    <a:pt x="2119" y="243"/>
                  </a:lnTo>
                  <a:cubicBezTo>
                    <a:pt x="2254" y="371"/>
                    <a:pt x="2394" y="493"/>
                    <a:pt x="2532" y="610"/>
                  </a:cubicBezTo>
                  <a:cubicBezTo>
                    <a:pt x="2575" y="603"/>
                    <a:pt x="2618" y="596"/>
                    <a:pt x="2661" y="589"/>
                  </a:cubicBezTo>
                  <a:cubicBezTo>
                    <a:pt x="2636" y="549"/>
                    <a:pt x="2614" y="507"/>
                    <a:pt x="2590" y="468"/>
                  </a:cubicBezTo>
                  <a:cubicBezTo>
                    <a:pt x="2475" y="404"/>
                    <a:pt x="2358" y="347"/>
                    <a:pt x="2240" y="293"/>
                  </a:cubicBezTo>
                  <a:cubicBezTo>
                    <a:pt x="2201" y="276"/>
                    <a:pt x="2162" y="258"/>
                    <a:pt x="2119" y="243"/>
                  </a:cubicBezTo>
                  <a:close/>
                  <a:moveTo>
                    <a:pt x="560" y="1"/>
                  </a:moveTo>
                  <a:cubicBezTo>
                    <a:pt x="304" y="11"/>
                    <a:pt x="1" y="33"/>
                    <a:pt x="47" y="54"/>
                  </a:cubicBezTo>
                  <a:cubicBezTo>
                    <a:pt x="489" y="254"/>
                    <a:pt x="885" y="500"/>
                    <a:pt x="1234" y="799"/>
                  </a:cubicBezTo>
                  <a:cubicBezTo>
                    <a:pt x="1260" y="796"/>
                    <a:pt x="1281" y="789"/>
                    <a:pt x="1302" y="785"/>
                  </a:cubicBezTo>
                  <a:cubicBezTo>
                    <a:pt x="1046" y="532"/>
                    <a:pt x="796" y="271"/>
                    <a:pt x="56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Google Shape;3084;p59">
              <a:extLst>
                <a:ext uri="{FF2B5EF4-FFF2-40B4-BE49-F238E27FC236}">
                  <a16:creationId xmlns:a16="http://schemas.microsoft.com/office/drawing/2014/main" id="{78FBBDE8-0076-4C72-AF3B-ED407E275387}"/>
                </a:ext>
              </a:extLst>
            </p:cNvPr>
            <p:cNvSpPr/>
            <p:nvPr/>
          </p:nvSpPr>
          <p:spPr>
            <a:xfrm>
              <a:off x="3762254" y="2469177"/>
              <a:ext cx="5342" cy="3402"/>
            </a:xfrm>
            <a:custGeom>
              <a:avLst/>
              <a:gdLst/>
              <a:ahLst/>
              <a:cxnLst/>
              <a:rect l="l" t="t" r="r" b="b"/>
              <a:pathLst>
                <a:path w="190" h="121" extrusionOk="0">
                  <a:moveTo>
                    <a:pt x="1" y="0"/>
                  </a:moveTo>
                  <a:lnTo>
                    <a:pt x="1" y="0"/>
                  </a:lnTo>
                  <a:cubicBezTo>
                    <a:pt x="25" y="39"/>
                    <a:pt x="47" y="81"/>
                    <a:pt x="72" y="121"/>
                  </a:cubicBezTo>
                  <a:cubicBezTo>
                    <a:pt x="111" y="117"/>
                    <a:pt x="150" y="111"/>
                    <a:pt x="190" y="107"/>
                  </a:cubicBezTo>
                  <a:cubicBezTo>
                    <a:pt x="125" y="71"/>
                    <a:pt x="65" y="35"/>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Google Shape;3085;p59">
              <a:extLst>
                <a:ext uri="{FF2B5EF4-FFF2-40B4-BE49-F238E27FC236}">
                  <a16:creationId xmlns:a16="http://schemas.microsoft.com/office/drawing/2014/main" id="{FDCDDC49-D162-49CF-B529-5ABF961F0364}"/>
                </a:ext>
              </a:extLst>
            </p:cNvPr>
            <p:cNvSpPr/>
            <p:nvPr/>
          </p:nvSpPr>
          <p:spPr>
            <a:xfrm>
              <a:off x="3705210" y="2455935"/>
              <a:ext cx="55471" cy="22155"/>
            </a:xfrm>
            <a:custGeom>
              <a:avLst/>
              <a:gdLst/>
              <a:ahLst/>
              <a:cxnLst/>
              <a:rect l="l" t="t" r="r" b="b"/>
              <a:pathLst>
                <a:path w="1973" h="788" extrusionOk="0">
                  <a:moveTo>
                    <a:pt x="182" y="0"/>
                  </a:moveTo>
                  <a:cubicBezTo>
                    <a:pt x="129" y="0"/>
                    <a:pt x="65" y="4"/>
                    <a:pt x="0" y="4"/>
                  </a:cubicBezTo>
                  <a:cubicBezTo>
                    <a:pt x="236" y="274"/>
                    <a:pt x="486" y="535"/>
                    <a:pt x="742" y="788"/>
                  </a:cubicBezTo>
                  <a:cubicBezTo>
                    <a:pt x="753" y="784"/>
                    <a:pt x="764" y="781"/>
                    <a:pt x="774" y="777"/>
                  </a:cubicBezTo>
                  <a:cubicBezTo>
                    <a:pt x="1056" y="706"/>
                    <a:pt x="1359" y="664"/>
                    <a:pt x="1648" y="646"/>
                  </a:cubicBezTo>
                  <a:cubicBezTo>
                    <a:pt x="1722" y="638"/>
                    <a:pt x="1808" y="631"/>
                    <a:pt x="1898" y="628"/>
                  </a:cubicBezTo>
                  <a:cubicBezTo>
                    <a:pt x="1923" y="624"/>
                    <a:pt x="1947" y="617"/>
                    <a:pt x="1972" y="613"/>
                  </a:cubicBezTo>
                  <a:cubicBezTo>
                    <a:pt x="1834" y="496"/>
                    <a:pt x="1694" y="374"/>
                    <a:pt x="1559" y="246"/>
                  </a:cubicBezTo>
                  <a:cubicBezTo>
                    <a:pt x="1166" y="96"/>
                    <a:pt x="713" y="50"/>
                    <a:pt x="300" y="7"/>
                  </a:cubicBezTo>
                  <a:cubicBezTo>
                    <a:pt x="275" y="4"/>
                    <a:pt x="236" y="0"/>
                    <a:pt x="18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Google Shape;3086;p59">
              <a:extLst>
                <a:ext uri="{FF2B5EF4-FFF2-40B4-BE49-F238E27FC236}">
                  <a16:creationId xmlns:a16="http://schemas.microsoft.com/office/drawing/2014/main" id="{744075F1-98BA-4860-9338-8AA4828752A9}"/>
                </a:ext>
              </a:extLst>
            </p:cNvPr>
            <p:cNvSpPr/>
            <p:nvPr/>
          </p:nvSpPr>
          <p:spPr>
            <a:xfrm>
              <a:off x="3906620" y="2441372"/>
              <a:ext cx="316322" cy="126939"/>
            </a:xfrm>
            <a:custGeom>
              <a:avLst/>
              <a:gdLst/>
              <a:ahLst/>
              <a:cxnLst/>
              <a:rect l="l" t="t" r="r" b="b"/>
              <a:pathLst>
                <a:path w="11251" h="4515" extrusionOk="0">
                  <a:moveTo>
                    <a:pt x="11239" y="1"/>
                  </a:moveTo>
                  <a:cubicBezTo>
                    <a:pt x="11239" y="15"/>
                    <a:pt x="11239" y="30"/>
                    <a:pt x="11243" y="40"/>
                  </a:cubicBezTo>
                  <a:lnTo>
                    <a:pt x="11243" y="37"/>
                  </a:lnTo>
                  <a:cubicBezTo>
                    <a:pt x="11250" y="30"/>
                    <a:pt x="11246" y="15"/>
                    <a:pt x="11239" y="1"/>
                  </a:cubicBezTo>
                  <a:close/>
                  <a:moveTo>
                    <a:pt x="93" y="3282"/>
                  </a:moveTo>
                  <a:cubicBezTo>
                    <a:pt x="0" y="3282"/>
                    <a:pt x="68" y="3364"/>
                    <a:pt x="438" y="3581"/>
                  </a:cubicBezTo>
                  <a:cubicBezTo>
                    <a:pt x="450" y="3588"/>
                    <a:pt x="460" y="3595"/>
                    <a:pt x="471" y="3599"/>
                  </a:cubicBezTo>
                  <a:cubicBezTo>
                    <a:pt x="492" y="3585"/>
                    <a:pt x="524" y="3574"/>
                    <a:pt x="560" y="3574"/>
                  </a:cubicBezTo>
                  <a:cubicBezTo>
                    <a:pt x="599" y="3574"/>
                    <a:pt x="645" y="3585"/>
                    <a:pt x="699" y="3606"/>
                  </a:cubicBezTo>
                  <a:cubicBezTo>
                    <a:pt x="1034" y="3734"/>
                    <a:pt x="1358" y="3830"/>
                    <a:pt x="1676" y="3891"/>
                  </a:cubicBezTo>
                  <a:cubicBezTo>
                    <a:pt x="1648" y="3877"/>
                    <a:pt x="1623" y="3859"/>
                    <a:pt x="1594" y="3845"/>
                  </a:cubicBezTo>
                  <a:cubicBezTo>
                    <a:pt x="1340" y="3695"/>
                    <a:pt x="303" y="3282"/>
                    <a:pt x="93" y="3282"/>
                  </a:cubicBezTo>
                  <a:close/>
                  <a:moveTo>
                    <a:pt x="9218" y="2130"/>
                  </a:moveTo>
                  <a:cubicBezTo>
                    <a:pt x="8704" y="3050"/>
                    <a:pt x="8048" y="3873"/>
                    <a:pt x="7274" y="4515"/>
                  </a:cubicBezTo>
                  <a:cubicBezTo>
                    <a:pt x="8116" y="4098"/>
                    <a:pt x="8811" y="3474"/>
                    <a:pt x="9417" y="2754"/>
                  </a:cubicBezTo>
                  <a:cubicBezTo>
                    <a:pt x="9321" y="2658"/>
                    <a:pt x="9256" y="2547"/>
                    <a:pt x="9246" y="2423"/>
                  </a:cubicBezTo>
                  <a:cubicBezTo>
                    <a:pt x="9235" y="2326"/>
                    <a:pt x="9228" y="2230"/>
                    <a:pt x="9218" y="213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Google Shape;3087;p59">
              <a:extLst>
                <a:ext uri="{FF2B5EF4-FFF2-40B4-BE49-F238E27FC236}">
                  <a16:creationId xmlns:a16="http://schemas.microsoft.com/office/drawing/2014/main" id="{F8D448F4-15B0-468B-9711-A6266D54A17C}"/>
                </a:ext>
              </a:extLst>
            </p:cNvPr>
            <p:cNvSpPr/>
            <p:nvPr/>
          </p:nvSpPr>
          <p:spPr>
            <a:xfrm>
              <a:off x="3911315" y="2375613"/>
              <a:ext cx="264393" cy="232624"/>
            </a:xfrm>
            <a:custGeom>
              <a:avLst/>
              <a:gdLst/>
              <a:ahLst/>
              <a:cxnLst/>
              <a:rect l="l" t="t" r="r" b="b"/>
              <a:pathLst>
                <a:path w="9404" h="8274" extrusionOk="0">
                  <a:moveTo>
                    <a:pt x="8765" y="1"/>
                  </a:moveTo>
                  <a:cubicBezTo>
                    <a:pt x="8704" y="1"/>
                    <a:pt x="8658" y="33"/>
                    <a:pt x="8644" y="108"/>
                  </a:cubicBezTo>
                  <a:cubicBezTo>
                    <a:pt x="8594" y="333"/>
                    <a:pt x="8533" y="554"/>
                    <a:pt x="8465" y="778"/>
                  </a:cubicBezTo>
                  <a:lnTo>
                    <a:pt x="8722" y="714"/>
                  </a:lnTo>
                  <a:cubicBezTo>
                    <a:pt x="8780" y="536"/>
                    <a:pt x="9058" y="447"/>
                    <a:pt x="9403" y="440"/>
                  </a:cubicBezTo>
                  <a:cubicBezTo>
                    <a:pt x="9161" y="183"/>
                    <a:pt x="8911" y="1"/>
                    <a:pt x="8765" y="1"/>
                  </a:cubicBezTo>
                  <a:close/>
                  <a:moveTo>
                    <a:pt x="8448" y="2333"/>
                  </a:moveTo>
                  <a:lnTo>
                    <a:pt x="8448" y="2333"/>
                  </a:lnTo>
                  <a:cubicBezTo>
                    <a:pt x="8216" y="2394"/>
                    <a:pt x="7985" y="2454"/>
                    <a:pt x="7753" y="2515"/>
                  </a:cubicBezTo>
                  <a:cubicBezTo>
                    <a:pt x="6644" y="4622"/>
                    <a:pt x="4768" y="6323"/>
                    <a:pt x="2450" y="6323"/>
                  </a:cubicBezTo>
                  <a:cubicBezTo>
                    <a:pt x="2144" y="6323"/>
                    <a:pt x="1830" y="6294"/>
                    <a:pt x="1509" y="6230"/>
                  </a:cubicBezTo>
                  <a:lnTo>
                    <a:pt x="1509" y="6230"/>
                  </a:lnTo>
                  <a:cubicBezTo>
                    <a:pt x="1855" y="6412"/>
                    <a:pt x="2247" y="6490"/>
                    <a:pt x="2661" y="6490"/>
                  </a:cubicBezTo>
                  <a:cubicBezTo>
                    <a:pt x="3987" y="6490"/>
                    <a:pt x="5521" y="5699"/>
                    <a:pt x="6326" y="4997"/>
                  </a:cubicBezTo>
                  <a:cubicBezTo>
                    <a:pt x="7190" y="4244"/>
                    <a:pt x="7848" y="3307"/>
                    <a:pt x="8448" y="2333"/>
                  </a:cubicBezTo>
                  <a:close/>
                  <a:moveTo>
                    <a:pt x="304" y="5938"/>
                  </a:moveTo>
                  <a:cubicBezTo>
                    <a:pt x="1" y="6152"/>
                    <a:pt x="739" y="7650"/>
                    <a:pt x="1242" y="7846"/>
                  </a:cubicBezTo>
                  <a:cubicBezTo>
                    <a:pt x="1994" y="8138"/>
                    <a:pt x="2718" y="8274"/>
                    <a:pt x="3410" y="8274"/>
                  </a:cubicBezTo>
                  <a:cubicBezTo>
                    <a:pt x="4807" y="8274"/>
                    <a:pt x="6062" y="7728"/>
                    <a:pt x="7107" y="6854"/>
                  </a:cubicBezTo>
                  <a:lnTo>
                    <a:pt x="7107" y="6854"/>
                  </a:lnTo>
                  <a:cubicBezTo>
                    <a:pt x="6797" y="7011"/>
                    <a:pt x="6466" y="7140"/>
                    <a:pt x="6109" y="7232"/>
                  </a:cubicBezTo>
                  <a:cubicBezTo>
                    <a:pt x="5656" y="7354"/>
                    <a:pt x="5203" y="7407"/>
                    <a:pt x="4754" y="7407"/>
                  </a:cubicBezTo>
                  <a:cubicBezTo>
                    <a:pt x="3181" y="7407"/>
                    <a:pt x="1665" y="6744"/>
                    <a:pt x="304" y="593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Google Shape;3088;p59">
              <a:extLst>
                <a:ext uri="{FF2B5EF4-FFF2-40B4-BE49-F238E27FC236}">
                  <a16:creationId xmlns:a16="http://schemas.microsoft.com/office/drawing/2014/main" id="{33AF4E37-E3BA-4F37-B3B8-731B6A7EA223}"/>
                </a:ext>
              </a:extLst>
            </p:cNvPr>
            <p:cNvSpPr/>
            <p:nvPr/>
          </p:nvSpPr>
          <p:spPr>
            <a:xfrm>
              <a:off x="3919834" y="2438364"/>
              <a:ext cx="245950" cy="145495"/>
            </a:xfrm>
            <a:custGeom>
              <a:avLst/>
              <a:gdLst/>
              <a:ahLst/>
              <a:cxnLst/>
              <a:rect l="l" t="t" r="r" b="b"/>
              <a:pathLst>
                <a:path w="8748" h="5175" extrusionOk="0">
                  <a:moveTo>
                    <a:pt x="8541" y="1"/>
                  </a:moveTo>
                  <a:cubicBezTo>
                    <a:pt x="8409" y="33"/>
                    <a:pt x="8277" y="69"/>
                    <a:pt x="8145" y="101"/>
                  </a:cubicBezTo>
                  <a:cubicBezTo>
                    <a:pt x="7545" y="1075"/>
                    <a:pt x="6887" y="2012"/>
                    <a:pt x="6023" y="2765"/>
                  </a:cubicBezTo>
                  <a:cubicBezTo>
                    <a:pt x="5218" y="3467"/>
                    <a:pt x="3684" y="4258"/>
                    <a:pt x="2358" y="4258"/>
                  </a:cubicBezTo>
                  <a:cubicBezTo>
                    <a:pt x="1944" y="4258"/>
                    <a:pt x="1552" y="4180"/>
                    <a:pt x="1206" y="3998"/>
                  </a:cubicBezTo>
                  <a:cubicBezTo>
                    <a:pt x="888" y="3937"/>
                    <a:pt x="564" y="3841"/>
                    <a:pt x="229" y="3713"/>
                  </a:cubicBezTo>
                  <a:cubicBezTo>
                    <a:pt x="175" y="3692"/>
                    <a:pt x="129" y="3681"/>
                    <a:pt x="90" y="3681"/>
                  </a:cubicBezTo>
                  <a:cubicBezTo>
                    <a:pt x="54" y="3681"/>
                    <a:pt x="22" y="3692"/>
                    <a:pt x="1" y="3706"/>
                  </a:cubicBezTo>
                  <a:cubicBezTo>
                    <a:pt x="1362" y="4512"/>
                    <a:pt x="2878" y="5175"/>
                    <a:pt x="4451" y="5175"/>
                  </a:cubicBezTo>
                  <a:cubicBezTo>
                    <a:pt x="4900" y="5175"/>
                    <a:pt x="5353" y="5122"/>
                    <a:pt x="5806" y="5000"/>
                  </a:cubicBezTo>
                  <a:cubicBezTo>
                    <a:pt x="6163" y="4908"/>
                    <a:pt x="6494" y="4779"/>
                    <a:pt x="6804" y="4622"/>
                  </a:cubicBezTo>
                  <a:cubicBezTo>
                    <a:pt x="7578" y="3980"/>
                    <a:pt x="8234" y="3157"/>
                    <a:pt x="8748" y="2237"/>
                  </a:cubicBezTo>
                  <a:cubicBezTo>
                    <a:pt x="8679" y="1491"/>
                    <a:pt x="8608" y="746"/>
                    <a:pt x="854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Google Shape;3089;p59">
              <a:extLst>
                <a:ext uri="{FF2B5EF4-FFF2-40B4-BE49-F238E27FC236}">
                  <a16:creationId xmlns:a16="http://schemas.microsoft.com/office/drawing/2014/main" id="{F4AA25F9-0BAE-4891-96CC-F2EA87949C8A}"/>
                </a:ext>
              </a:extLst>
            </p:cNvPr>
            <p:cNvSpPr/>
            <p:nvPr/>
          </p:nvSpPr>
          <p:spPr>
            <a:xfrm>
              <a:off x="4059308" y="2397458"/>
              <a:ext cx="90024" cy="52069"/>
            </a:xfrm>
            <a:custGeom>
              <a:avLst/>
              <a:gdLst/>
              <a:ahLst/>
              <a:cxnLst/>
              <a:rect l="l" t="t" r="r" b="b"/>
              <a:pathLst>
                <a:path w="3202" h="1852" extrusionOk="0">
                  <a:moveTo>
                    <a:pt x="3201" y="1"/>
                  </a:moveTo>
                  <a:lnTo>
                    <a:pt x="3201" y="1"/>
                  </a:lnTo>
                  <a:cubicBezTo>
                    <a:pt x="2293" y="236"/>
                    <a:pt x="1383" y="476"/>
                    <a:pt x="474" y="711"/>
                  </a:cubicBezTo>
                  <a:cubicBezTo>
                    <a:pt x="0" y="832"/>
                    <a:pt x="424" y="1228"/>
                    <a:pt x="649" y="1381"/>
                  </a:cubicBezTo>
                  <a:cubicBezTo>
                    <a:pt x="955" y="1592"/>
                    <a:pt x="1493" y="1852"/>
                    <a:pt x="1932" y="1852"/>
                  </a:cubicBezTo>
                  <a:cubicBezTo>
                    <a:pt x="2011" y="1852"/>
                    <a:pt x="2086" y="1841"/>
                    <a:pt x="2153" y="1824"/>
                  </a:cubicBezTo>
                  <a:cubicBezTo>
                    <a:pt x="2264" y="1795"/>
                    <a:pt x="2378" y="1766"/>
                    <a:pt x="2489" y="1738"/>
                  </a:cubicBezTo>
                  <a:cubicBezTo>
                    <a:pt x="2781" y="1182"/>
                    <a:pt x="3020" y="593"/>
                    <a:pt x="32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Google Shape;3090;p59">
              <a:extLst>
                <a:ext uri="{FF2B5EF4-FFF2-40B4-BE49-F238E27FC236}">
                  <a16:creationId xmlns:a16="http://schemas.microsoft.com/office/drawing/2014/main" id="{1672CB35-A5D2-46D8-AD18-3B1FE730AC1C}"/>
                </a:ext>
              </a:extLst>
            </p:cNvPr>
            <p:cNvSpPr/>
            <p:nvPr/>
          </p:nvSpPr>
          <p:spPr>
            <a:xfrm>
              <a:off x="4129257" y="2395658"/>
              <a:ext cx="29493" cy="50691"/>
            </a:xfrm>
            <a:custGeom>
              <a:avLst/>
              <a:gdLst/>
              <a:ahLst/>
              <a:cxnLst/>
              <a:rect l="l" t="t" r="r" b="b"/>
              <a:pathLst>
                <a:path w="1049" h="1803" extrusionOk="0">
                  <a:moveTo>
                    <a:pt x="970" y="1"/>
                  </a:moveTo>
                  <a:lnTo>
                    <a:pt x="713" y="65"/>
                  </a:lnTo>
                  <a:cubicBezTo>
                    <a:pt x="532" y="657"/>
                    <a:pt x="293" y="1246"/>
                    <a:pt x="1" y="1802"/>
                  </a:cubicBezTo>
                  <a:cubicBezTo>
                    <a:pt x="233" y="1741"/>
                    <a:pt x="464" y="1681"/>
                    <a:pt x="696" y="1620"/>
                  </a:cubicBezTo>
                  <a:cubicBezTo>
                    <a:pt x="814" y="1427"/>
                    <a:pt x="931" y="1235"/>
                    <a:pt x="1049" y="1039"/>
                  </a:cubicBezTo>
                  <a:cubicBezTo>
                    <a:pt x="1016" y="721"/>
                    <a:pt x="988" y="407"/>
                    <a:pt x="960" y="91"/>
                  </a:cubicBezTo>
                  <a:cubicBezTo>
                    <a:pt x="957" y="58"/>
                    <a:pt x="960" y="30"/>
                    <a:pt x="97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Google Shape;3091;p59">
              <a:extLst>
                <a:ext uri="{FF2B5EF4-FFF2-40B4-BE49-F238E27FC236}">
                  <a16:creationId xmlns:a16="http://schemas.microsoft.com/office/drawing/2014/main" id="{26229F39-1031-4979-B483-CAE0EDBA7A54}"/>
                </a:ext>
              </a:extLst>
            </p:cNvPr>
            <p:cNvSpPr/>
            <p:nvPr/>
          </p:nvSpPr>
          <p:spPr>
            <a:xfrm>
              <a:off x="4148796" y="2424841"/>
              <a:ext cx="11162" cy="16363"/>
            </a:xfrm>
            <a:custGeom>
              <a:avLst/>
              <a:gdLst/>
              <a:ahLst/>
              <a:cxnLst/>
              <a:rect l="l" t="t" r="r" b="b"/>
              <a:pathLst>
                <a:path w="397" h="582" extrusionOk="0">
                  <a:moveTo>
                    <a:pt x="354" y="1"/>
                  </a:moveTo>
                  <a:cubicBezTo>
                    <a:pt x="236" y="197"/>
                    <a:pt x="119" y="389"/>
                    <a:pt x="1" y="582"/>
                  </a:cubicBezTo>
                  <a:cubicBezTo>
                    <a:pt x="133" y="550"/>
                    <a:pt x="265" y="514"/>
                    <a:pt x="397" y="482"/>
                  </a:cubicBezTo>
                  <a:cubicBezTo>
                    <a:pt x="382" y="322"/>
                    <a:pt x="369" y="161"/>
                    <a:pt x="3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Google Shape;3092;p59">
              <a:extLst>
                <a:ext uri="{FF2B5EF4-FFF2-40B4-BE49-F238E27FC236}">
                  <a16:creationId xmlns:a16="http://schemas.microsoft.com/office/drawing/2014/main" id="{FDD96469-C020-4BF0-A8B3-9D065189C3BC}"/>
                </a:ext>
              </a:extLst>
            </p:cNvPr>
            <p:cNvSpPr/>
            <p:nvPr/>
          </p:nvSpPr>
          <p:spPr>
            <a:xfrm>
              <a:off x="4219897" y="2488108"/>
              <a:ext cx="5229" cy="10262"/>
            </a:xfrm>
            <a:custGeom>
              <a:avLst/>
              <a:gdLst/>
              <a:ahLst/>
              <a:cxnLst/>
              <a:rect l="l" t="t" r="r" b="b"/>
              <a:pathLst>
                <a:path w="186" h="365" extrusionOk="0">
                  <a:moveTo>
                    <a:pt x="0" y="0"/>
                  </a:moveTo>
                  <a:lnTo>
                    <a:pt x="0" y="0"/>
                  </a:lnTo>
                  <a:cubicBezTo>
                    <a:pt x="11" y="122"/>
                    <a:pt x="22" y="243"/>
                    <a:pt x="32" y="364"/>
                  </a:cubicBezTo>
                  <a:cubicBezTo>
                    <a:pt x="185" y="275"/>
                    <a:pt x="121" y="133"/>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Google Shape;3093;p59">
              <a:extLst>
                <a:ext uri="{FF2B5EF4-FFF2-40B4-BE49-F238E27FC236}">
                  <a16:creationId xmlns:a16="http://schemas.microsoft.com/office/drawing/2014/main" id="{15FD0EA2-4C64-4658-8FC9-69C302C4FC44}"/>
                </a:ext>
              </a:extLst>
            </p:cNvPr>
            <p:cNvSpPr/>
            <p:nvPr/>
          </p:nvSpPr>
          <p:spPr>
            <a:xfrm>
              <a:off x="4175673" y="2464155"/>
              <a:ext cx="44253" cy="23982"/>
            </a:xfrm>
            <a:custGeom>
              <a:avLst/>
              <a:gdLst/>
              <a:ahLst/>
              <a:cxnLst/>
              <a:rect l="l" t="t" r="r" b="b"/>
              <a:pathLst>
                <a:path w="1574" h="853" extrusionOk="0">
                  <a:moveTo>
                    <a:pt x="0" y="1"/>
                  </a:moveTo>
                  <a:cubicBezTo>
                    <a:pt x="40" y="44"/>
                    <a:pt x="83" y="90"/>
                    <a:pt x="122" y="136"/>
                  </a:cubicBezTo>
                  <a:cubicBezTo>
                    <a:pt x="489" y="179"/>
                    <a:pt x="889" y="371"/>
                    <a:pt x="1159" y="528"/>
                  </a:cubicBezTo>
                  <a:cubicBezTo>
                    <a:pt x="1220" y="564"/>
                    <a:pt x="1434" y="703"/>
                    <a:pt x="1573" y="852"/>
                  </a:cubicBezTo>
                  <a:cubicBezTo>
                    <a:pt x="1569" y="821"/>
                    <a:pt x="1566" y="785"/>
                    <a:pt x="1562" y="753"/>
                  </a:cubicBezTo>
                  <a:cubicBezTo>
                    <a:pt x="1516" y="264"/>
                    <a:pt x="692" y="1"/>
                    <a:pt x="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Google Shape;3094;p59">
              <a:extLst>
                <a:ext uri="{FF2B5EF4-FFF2-40B4-BE49-F238E27FC236}">
                  <a16:creationId xmlns:a16="http://schemas.microsoft.com/office/drawing/2014/main" id="{38AD8EB1-FDC5-41C9-84F8-B8834101CCBD}"/>
                </a:ext>
              </a:extLst>
            </p:cNvPr>
            <p:cNvSpPr/>
            <p:nvPr/>
          </p:nvSpPr>
          <p:spPr>
            <a:xfrm>
              <a:off x="4156527" y="2464155"/>
              <a:ext cx="22576" cy="7732"/>
            </a:xfrm>
            <a:custGeom>
              <a:avLst/>
              <a:gdLst/>
              <a:ahLst/>
              <a:cxnLst/>
              <a:rect l="l" t="t" r="r" b="b"/>
              <a:pathLst>
                <a:path w="803" h="275" extrusionOk="0">
                  <a:moveTo>
                    <a:pt x="681" y="1"/>
                  </a:moveTo>
                  <a:cubicBezTo>
                    <a:pt x="336" y="8"/>
                    <a:pt x="58" y="97"/>
                    <a:pt x="0" y="275"/>
                  </a:cubicBezTo>
                  <a:cubicBezTo>
                    <a:pt x="150" y="232"/>
                    <a:pt x="303" y="193"/>
                    <a:pt x="453" y="154"/>
                  </a:cubicBezTo>
                  <a:cubicBezTo>
                    <a:pt x="521" y="136"/>
                    <a:pt x="596" y="129"/>
                    <a:pt x="671" y="129"/>
                  </a:cubicBezTo>
                  <a:cubicBezTo>
                    <a:pt x="714" y="129"/>
                    <a:pt x="760" y="133"/>
                    <a:pt x="803" y="136"/>
                  </a:cubicBezTo>
                  <a:cubicBezTo>
                    <a:pt x="764" y="90"/>
                    <a:pt x="721" y="44"/>
                    <a:pt x="68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Google Shape;3095;p59">
              <a:extLst>
                <a:ext uri="{FF2B5EF4-FFF2-40B4-BE49-F238E27FC236}">
                  <a16:creationId xmlns:a16="http://schemas.microsoft.com/office/drawing/2014/main" id="{E951A7AC-7D30-4EBB-9E02-EE511269A5DF}"/>
                </a:ext>
              </a:extLst>
            </p:cNvPr>
            <p:cNvSpPr/>
            <p:nvPr/>
          </p:nvSpPr>
          <p:spPr>
            <a:xfrm>
              <a:off x="4171372" y="2498342"/>
              <a:ext cx="59154" cy="108496"/>
            </a:xfrm>
            <a:custGeom>
              <a:avLst/>
              <a:gdLst/>
              <a:ahLst/>
              <a:cxnLst/>
              <a:rect l="l" t="t" r="r" b="b"/>
              <a:pathLst>
                <a:path w="2104" h="3859" extrusionOk="0">
                  <a:moveTo>
                    <a:pt x="1758" y="0"/>
                  </a:moveTo>
                  <a:cubicBezTo>
                    <a:pt x="1755" y="4"/>
                    <a:pt x="1751" y="4"/>
                    <a:pt x="1748" y="8"/>
                  </a:cubicBezTo>
                  <a:cubicBezTo>
                    <a:pt x="1587" y="97"/>
                    <a:pt x="1423" y="186"/>
                    <a:pt x="1259" y="275"/>
                  </a:cubicBezTo>
                  <a:cubicBezTo>
                    <a:pt x="1548" y="442"/>
                    <a:pt x="1776" y="603"/>
                    <a:pt x="1822" y="685"/>
                  </a:cubicBezTo>
                  <a:cubicBezTo>
                    <a:pt x="1801" y="457"/>
                    <a:pt x="1779" y="229"/>
                    <a:pt x="1758" y="0"/>
                  </a:cubicBezTo>
                  <a:close/>
                  <a:moveTo>
                    <a:pt x="1826" y="724"/>
                  </a:moveTo>
                  <a:cubicBezTo>
                    <a:pt x="1280" y="1647"/>
                    <a:pt x="703" y="2607"/>
                    <a:pt x="0" y="3438"/>
                  </a:cubicBezTo>
                  <a:cubicBezTo>
                    <a:pt x="285" y="3712"/>
                    <a:pt x="863" y="3859"/>
                    <a:pt x="1337" y="3859"/>
                  </a:cubicBezTo>
                  <a:cubicBezTo>
                    <a:pt x="1761" y="3859"/>
                    <a:pt x="2104" y="3741"/>
                    <a:pt x="2082" y="3495"/>
                  </a:cubicBezTo>
                  <a:cubicBezTo>
                    <a:pt x="1997" y="2572"/>
                    <a:pt x="1911" y="1647"/>
                    <a:pt x="1826" y="72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Google Shape;3096;p59">
              <a:extLst>
                <a:ext uri="{FF2B5EF4-FFF2-40B4-BE49-F238E27FC236}">
                  <a16:creationId xmlns:a16="http://schemas.microsoft.com/office/drawing/2014/main" id="{66EFF02B-3674-4C48-8454-EF0CBD83DE51}"/>
                </a:ext>
              </a:extLst>
            </p:cNvPr>
            <p:cNvSpPr/>
            <p:nvPr/>
          </p:nvSpPr>
          <p:spPr>
            <a:xfrm>
              <a:off x="4165749" y="2506045"/>
              <a:ext cx="56961" cy="88956"/>
            </a:xfrm>
            <a:custGeom>
              <a:avLst/>
              <a:gdLst/>
              <a:ahLst/>
              <a:cxnLst/>
              <a:rect l="l" t="t" r="r" b="b"/>
              <a:pathLst>
                <a:path w="2026" h="3164" extrusionOk="0">
                  <a:moveTo>
                    <a:pt x="1459" y="1"/>
                  </a:moveTo>
                  <a:cubicBezTo>
                    <a:pt x="1405" y="30"/>
                    <a:pt x="1352" y="58"/>
                    <a:pt x="1298" y="86"/>
                  </a:cubicBezTo>
                  <a:cubicBezTo>
                    <a:pt x="1199" y="140"/>
                    <a:pt x="1081" y="165"/>
                    <a:pt x="956" y="165"/>
                  </a:cubicBezTo>
                  <a:cubicBezTo>
                    <a:pt x="742" y="988"/>
                    <a:pt x="418" y="1794"/>
                    <a:pt x="1" y="2540"/>
                  </a:cubicBezTo>
                  <a:cubicBezTo>
                    <a:pt x="11" y="2640"/>
                    <a:pt x="18" y="2736"/>
                    <a:pt x="29" y="2833"/>
                  </a:cubicBezTo>
                  <a:cubicBezTo>
                    <a:pt x="39" y="2957"/>
                    <a:pt x="104" y="3068"/>
                    <a:pt x="200" y="3164"/>
                  </a:cubicBezTo>
                  <a:cubicBezTo>
                    <a:pt x="903" y="2333"/>
                    <a:pt x="1480" y="1373"/>
                    <a:pt x="2026" y="450"/>
                  </a:cubicBezTo>
                  <a:cubicBezTo>
                    <a:pt x="2022" y="440"/>
                    <a:pt x="2022" y="425"/>
                    <a:pt x="2022" y="411"/>
                  </a:cubicBezTo>
                  <a:cubicBezTo>
                    <a:pt x="1976" y="329"/>
                    <a:pt x="1748" y="168"/>
                    <a:pt x="14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Google Shape;3097;p59">
              <a:extLst>
                <a:ext uri="{FF2B5EF4-FFF2-40B4-BE49-F238E27FC236}">
                  <a16:creationId xmlns:a16="http://schemas.microsoft.com/office/drawing/2014/main" id="{1D322505-E7A7-4A54-8895-5C3E7A44A7FF}"/>
                </a:ext>
              </a:extLst>
            </p:cNvPr>
            <p:cNvSpPr/>
            <p:nvPr/>
          </p:nvSpPr>
          <p:spPr>
            <a:xfrm>
              <a:off x="4159929" y="2508969"/>
              <a:ext cx="32698" cy="68488"/>
            </a:xfrm>
            <a:custGeom>
              <a:avLst/>
              <a:gdLst/>
              <a:ahLst/>
              <a:cxnLst/>
              <a:rect l="l" t="t" r="r" b="b"/>
              <a:pathLst>
                <a:path w="1163" h="2436" extrusionOk="0">
                  <a:moveTo>
                    <a:pt x="768" y="0"/>
                  </a:moveTo>
                  <a:cubicBezTo>
                    <a:pt x="511" y="64"/>
                    <a:pt x="257" y="132"/>
                    <a:pt x="1" y="200"/>
                  </a:cubicBezTo>
                  <a:cubicBezTo>
                    <a:pt x="68" y="945"/>
                    <a:pt x="139" y="1690"/>
                    <a:pt x="208" y="2436"/>
                  </a:cubicBezTo>
                  <a:cubicBezTo>
                    <a:pt x="625" y="1690"/>
                    <a:pt x="949" y="884"/>
                    <a:pt x="1163" y="61"/>
                  </a:cubicBezTo>
                  <a:cubicBezTo>
                    <a:pt x="1035" y="61"/>
                    <a:pt x="899" y="36"/>
                    <a:pt x="76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Google Shape;3098;p59">
              <a:extLst>
                <a:ext uri="{FF2B5EF4-FFF2-40B4-BE49-F238E27FC236}">
                  <a16:creationId xmlns:a16="http://schemas.microsoft.com/office/drawing/2014/main" id="{27348370-E0B9-4A22-9997-9E7C826D022D}"/>
                </a:ext>
              </a:extLst>
            </p:cNvPr>
            <p:cNvSpPr/>
            <p:nvPr/>
          </p:nvSpPr>
          <p:spPr>
            <a:xfrm>
              <a:off x="4179075" y="2467979"/>
              <a:ext cx="41751" cy="38096"/>
            </a:xfrm>
            <a:custGeom>
              <a:avLst/>
              <a:gdLst/>
              <a:ahLst/>
              <a:cxnLst/>
              <a:rect l="l" t="t" r="r" b="b"/>
              <a:pathLst>
                <a:path w="1485" h="1355" extrusionOk="0">
                  <a:moveTo>
                    <a:pt x="1" y="0"/>
                  </a:moveTo>
                  <a:lnTo>
                    <a:pt x="1" y="0"/>
                  </a:lnTo>
                  <a:cubicBezTo>
                    <a:pt x="304" y="357"/>
                    <a:pt x="564" y="802"/>
                    <a:pt x="564" y="1123"/>
                  </a:cubicBezTo>
                  <a:cubicBezTo>
                    <a:pt x="707" y="1198"/>
                    <a:pt x="853" y="1277"/>
                    <a:pt x="985" y="1355"/>
                  </a:cubicBezTo>
                  <a:cubicBezTo>
                    <a:pt x="1149" y="1266"/>
                    <a:pt x="1313" y="1177"/>
                    <a:pt x="1474" y="1088"/>
                  </a:cubicBezTo>
                  <a:cubicBezTo>
                    <a:pt x="1477" y="1084"/>
                    <a:pt x="1481" y="1084"/>
                    <a:pt x="1484" y="1080"/>
                  </a:cubicBezTo>
                  <a:cubicBezTo>
                    <a:pt x="1474" y="959"/>
                    <a:pt x="1463" y="838"/>
                    <a:pt x="1452" y="716"/>
                  </a:cubicBezTo>
                  <a:cubicBezTo>
                    <a:pt x="1313" y="567"/>
                    <a:pt x="1099" y="428"/>
                    <a:pt x="1038" y="392"/>
                  </a:cubicBezTo>
                  <a:cubicBezTo>
                    <a:pt x="768" y="235"/>
                    <a:pt x="368" y="43"/>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Google Shape;3099;p59">
              <a:extLst>
                <a:ext uri="{FF2B5EF4-FFF2-40B4-BE49-F238E27FC236}">
                  <a16:creationId xmlns:a16="http://schemas.microsoft.com/office/drawing/2014/main" id="{1B062914-EEC4-4535-82B4-0A95071B8EC7}"/>
                </a:ext>
              </a:extLst>
            </p:cNvPr>
            <p:cNvSpPr/>
            <p:nvPr/>
          </p:nvSpPr>
          <p:spPr>
            <a:xfrm>
              <a:off x="4192598" y="2499523"/>
              <a:ext cx="14198" cy="11190"/>
            </a:xfrm>
            <a:custGeom>
              <a:avLst/>
              <a:gdLst/>
              <a:ahLst/>
              <a:cxnLst/>
              <a:rect l="l" t="t" r="r" b="b"/>
              <a:pathLst>
                <a:path w="505" h="398" extrusionOk="0">
                  <a:moveTo>
                    <a:pt x="83" y="1"/>
                  </a:moveTo>
                  <a:cubicBezTo>
                    <a:pt x="83" y="37"/>
                    <a:pt x="80" y="73"/>
                    <a:pt x="69" y="104"/>
                  </a:cubicBezTo>
                  <a:cubicBezTo>
                    <a:pt x="47" y="201"/>
                    <a:pt x="26" y="297"/>
                    <a:pt x="1" y="397"/>
                  </a:cubicBezTo>
                  <a:cubicBezTo>
                    <a:pt x="126" y="397"/>
                    <a:pt x="244" y="372"/>
                    <a:pt x="343" y="318"/>
                  </a:cubicBezTo>
                  <a:cubicBezTo>
                    <a:pt x="397" y="290"/>
                    <a:pt x="450" y="262"/>
                    <a:pt x="504" y="233"/>
                  </a:cubicBezTo>
                  <a:cubicBezTo>
                    <a:pt x="372" y="155"/>
                    <a:pt x="226" y="76"/>
                    <a:pt x="8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Google Shape;3100;p59">
              <a:extLst>
                <a:ext uri="{FF2B5EF4-FFF2-40B4-BE49-F238E27FC236}">
                  <a16:creationId xmlns:a16="http://schemas.microsoft.com/office/drawing/2014/main" id="{834FE4D4-3779-4C5D-8E68-70C9005A9C27}"/>
                </a:ext>
              </a:extLst>
            </p:cNvPr>
            <p:cNvSpPr/>
            <p:nvPr/>
          </p:nvSpPr>
          <p:spPr>
            <a:xfrm>
              <a:off x="4156134" y="2467782"/>
              <a:ext cx="38827" cy="33288"/>
            </a:xfrm>
            <a:custGeom>
              <a:avLst/>
              <a:gdLst/>
              <a:ahLst/>
              <a:cxnLst/>
              <a:rect l="l" t="t" r="r" b="b"/>
              <a:pathLst>
                <a:path w="1381" h="1184" extrusionOk="0">
                  <a:moveTo>
                    <a:pt x="685" y="0"/>
                  </a:moveTo>
                  <a:cubicBezTo>
                    <a:pt x="610" y="0"/>
                    <a:pt x="535" y="7"/>
                    <a:pt x="467" y="25"/>
                  </a:cubicBezTo>
                  <a:cubicBezTo>
                    <a:pt x="317" y="64"/>
                    <a:pt x="164" y="103"/>
                    <a:pt x="14" y="146"/>
                  </a:cubicBezTo>
                  <a:cubicBezTo>
                    <a:pt x="4" y="175"/>
                    <a:pt x="1" y="203"/>
                    <a:pt x="4" y="236"/>
                  </a:cubicBezTo>
                  <a:cubicBezTo>
                    <a:pt x="32" y="552"/>
                    <a:pt x="60" y="866"/>
                    <a:pt x="93" y="1184"/>
                  </a:cubicBezTo>
                  <a:cubicBezTo>
                    <a:pt x="167" y="1059"/>
                    <a:pt x="243" y="930"/>
                    <a:pt x="317" y="806"/>
                  </a:cubicBezTo>
                  <a:cubicBezTo>
                    <a:pt x="332" y="781"/>
                    <a:pt x="364" y="766"/>
                    <a:pt x="414" y="766"/>
                  </a:cubicBezTo>
                  <a:cubicBezTo>
                    <a:pt x="595" y="766"/>
                    <a:pt x="992" y="930"/>
                    <a:pt x="1380" y="1130"/>
                  </a:cubicBezTo>
                  <a:cubicBezTo>
                    <a:pt x="1380" y="809"/>
                    <a:pt x="1120" y="364"/>
                    <a:pt x="817" y="7"/>
                  </a:cubicBezTo>
                  <a:cubicBezTo>
                    <a:pt x="774" y="4"/>
                    <a:pt x="728" y="0"/>
                    <a:pt x="6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Google Shape;3101;p59">
              <a:extLst>
                <a:ext uri="{FF2B5EF4-FFF2-40B4-BE49-F238E27FC236}">
                  <a16:creationId xmlns:a16="http://schemas.microsoft.com/office/drawing/2014/main" id="{FBFCC282-6C9C-4186-A48D-C40121CEC809}"/>
                </a:ext>
              </a:extLst>
            </p:cNvPr>
            <p:cNvSpPr/>
            <p:nvPr/>
          </p:nvSpPr>
          <p:spPr>
            <a:xfrm>
              <a:off x="4158720" y="2489317"/>
              <a:ext cx="36240" cy="25275"/>
            </a:xfrm>
            <a:custGeom>
              <a:avLst/>
              <a:gdLst/>
              <a:ahLst/>
              <a:cxnLst/>
              <a:rect l="l" t="t" r="r" b="b"/>
              <a:pathLst>
                <a:path w="1289" h="899" extrusionOk="0">
                  <a:moveTo>
                    <a:pt x="322" y="0"/>
                  </a:moveTo>
                  <a:cubicBezTo>
                    <a:pt x="272" y="0"/>
                    <a:pt x="240" y="15"/>
                    <a:pt x="225" y="40"/>
                  </a:cubicBezTo>
                  <a:cubicBezTo>
                    <a:pt x="151" y="164"/>
                    <a:pt x="75" y="293"/>
                    <a:pt x="1" y="418"/>
                  </a:cubicBezTo>
                  <a:cubicBezTo>
                    <a:pt x="16" y="578"/>
                    <a:pt x="29" y="739"/>
                    <a:pt x="44" y="899"/>
                  </a:cubicBezTo>
                  <a:cubicBezTo>
                    <a:pt x="300" y="831"/>
                    <a:pt x="554" y="763"/>
                    <a:pt x="811" y="699"/>
                  </a:cubicBezTo>
                  <a:cubicBezTo>
                    <a:pt x="942" y="735"/>
                    <a:pt x="1078" y="760"/>
                    <a:pt x="1206" y="760"/>
                  </a:cubicBezTo>
                  <a:cubicBezTo>
                    <a:pt x="1231" y="660"/>
                    <a:pt x="1252" y="564"/>
                    <a:pt x="1274" y="467"/>
                  </a:cubicBezTo>
                  <a:cubicBezTo>
                    <a:pt x="1285" y="436"/>
                    <a:pt x="1288" y="400"/>
                    <a:pt x="1288" y="364"/>
                  </a:cubicBezTo>
                  <a:cubicBezTo>
                    <a:pt x="900" y="164"/>
                    <a:pt x="503" y="0"/>
                    <a:pt x="32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Google Shape;3102;p59">
              <a:extLst>
                <a:ext uri="{FF2B5EF4-FFF2-40B4-BE49-F238E27FC236}">
                  <a16:creationId xmlns:a16="http://schemas.microsoft.com/office/drawing/2014/main" id="{EC8992C9-B48D-4A04-B005-C8C429603D12}"/>
                </a:ext>
              </a:extLst>
            </p:cNvPr>
            <p:cNvSpPr/>
            <p:nvPr/>
          </p:nvSpPr>
          <p:spPr>
            <a:xfrm>
              <a:off x="3767567" y="2471960"/>
              <a:ext cx="1434" cy="843"/>
            </a:xfrm>
            <a:custGeom>
              <a:avLst/>
              <a:gdLst/>
              <a:ahLst/>
              <a:cxnLst/>
              <a:rect l="l" t="t" r="r" b="b"/>
              <a:pathLst>
                <a:path w="51" h="30" extrusionOk="0">
                  <a:moveTo>
                    <a:pt x="50" y="0"/>
                  </a:moveTo>
                  <a:lnTo>
                    <a:pt x="50" y="0"/>
                  </a:lnTo>
                  <a:cubicBezTo>
                    <a:pt x="32" y="4"/>
                    <a:pt x="14" y="4"/>
                    <a:pt x="1" y="8"/>
                  </a:cubicBezTo>
                  <a:cubicBezTo>
                    <a:pt x="11" y="15"/>
                    <a:pt x="25" y="22"/>
                    <a:pt x="36" y="29"/>
                  </a:cubicBezTo>
                  <a:cubicBezTo>
                    <a:pt x="39" y="22"/>
                    <a:pt x="47" y="12"/>
                    <a:pt x="5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Google Shape;3103;p59">
              <a:extLst>
                <a:ext uri="{FF2B5EF4-FFF2-40B4-BE49-F238E27FC236}">
                  <a16:creationId xmlns:a16="http://schemas.microsoft.com/office/drawing/2014/main" id="{F29A551B-AE7B-42FC-9A72-B05F6F496602}"/>
                </a:ext>
              </a:extLst>
            </p:cNvPr>
            <p:cNvSpPr/>
            <p:nvPr/>
          </p:nvSpPr>
          <p:spPr>
            <a:xfrm>
              <a:off x="3710523" y="2478483"/>
              <a:ext cx="25669" cy="11640"/>
            </a:xfrm>
            <a:custGeom>
              <a:avLst/>
              <a:gdLst/>
              <a:ahLst/>
              <a:cxnLst/>
              <a:rect l="l" t="t" r="r" b="b"/>
              <a:pathLst>
                <a:path w="913" h="414" extrusionOk="0">
                  <a:moveTo>
                    <a:pt x="485" y="0"/>
                  </a:moveTo>
                  <a:cubicBezTo>
                    <a:pt x="339" y="33"/>
                    <a:pt x="161" y="76"/>
                    <a:pt x="83" y="175"/>
                  </a:cubicBezTo>
                  <a:cubicBezTo>
                    <a:pt x="1" y="278"/>
                    <a:pt x="136" y="307"/>
                    <a:pt x="218" y="332"/>
                  </a:cubicBezTo>
                  <a:cubicBezTo>
                    <a:pt x="432" y="392"/>
                    <a:pt x="664" y="414"/>
                    <a:pt x="891" y="414"/>
                  </a:cubicBezTo>
                  <a:lnTo>
                    <a:pt x="913" y="414"/>
                  </a:lnTo>
                  <a:cubicBezTo>
                    <a:pt x="778" y="268"/>
                    <a:pt x="635" y="129"/>
                    <a:pt x="4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Google Shape;3104;p59">
              <a:extLst>
                <a:ext uri="{FF2B5EF4-FFF2-40B4-BE49-F238E27FC236}">
                  <a16:creationId xmlns:a16="http://schemas.microsoft.com/office/drawing/2014/main" id="{405E680C-B252-45E4-909C-C1CA6B3FE59F}"/>
                </a:ext>
              </a:extLst>
            </p:cNvPr>
            <p:cNvSpPr/>
            <p:nvPr/>
          </p:nvSpPr>
          <p:spPr>
            <a:xfrm>
              <a:off x="3724131" y="2472045"/>
              <a:ext cx="77148" cy="18078"/>
            </a:xfrm>
            <a:custGeom>
              <a:avLst/>
              <a:gdLst/>
              <a:ahLst/>
              <a:cxnLst/>
              <a:rect l="l" t="t" r="r" b="b"/>
              <a:pathLst>
                <a:path w="2744" h="643" extrusionOk="0">
                  <a:moveTo>
                    <a:pt x="2501" y="1"/>
                  </a:moveTo>
                  <a:lnTo>
                    <a:pt x="2501" y="1"/>
                  </a:lnTo>
                  <a:cubicBezTo>
                    <a:pt x="2533" y="65"/>
                    <a:pt x="2565" y="126"/>
                    <a:pt x="2597" y="187"/>
                  </a:cubicBezTo>
                  <a:cubicBezTo>
                    <a:pt x="2744" y="91"/>
                    <a:pt x="2647" y="33"/>
                    <a:pt x="2501" y="1"/>
                  </a:cubicBezTo>
                  <a:close/>
                  <a:moveTo>
                    <a:pt x="1428" y="19"/>
                  </a:moveTo>
                  <a:cubicBezTo>
                    <a:pt x="1385" y="26"/>
                    <a:pt x="1342" y="33"/>
                    <a:pt x="1299" y="40"/>
                  </a:cubicBezTo>
                  <a:cubicBezTo>
                    <a:pt x="1392" y="115"/>
                    <a:pt x="1481" y="190"/>
                    <a:pt x="1574" y="262"/>
                  </a:cubicBezTo>
                  <a:cubicBezTo>
                    <a:pt x="1524" y="180"/>
                    <a:pt x="1477" y="101"/>
                    <a:pt x="1428" y="19"/>
                  </a:cubicBezTo>
                  <a:close/>
                  <a:moveTo>
                    <a:pt x="69" y="215"/>
                  </a:moveTo>
                  <a:cubicBezTo>
                    <a:pt x="48" y="219"/>
                    <a:pt x="27" y="226"/>
                    <a:pt x="1" y="229"/>
                  </a:cubicBezTo>
                  <a:cubicBezTo>
                    <a:pt x="151" y="358"/>
                    <a:pt x="294" y="497"/>
                    <a:pt x="429" y="643"/>
                  </a:cubicBezTo>
                  <a:cubicBezTo>
                    <a:pt x="461" y="643"/>
                    <a:pt x="497" y="643"/>
                    <a:pt x="529" y="639"/>
                  </a:cubicBezTo>
                  <a:cubicBezTo>
                    <a:pt x="372" y="501"/>
                    <a:pt x="219" y="361"/>
                    <a:pt x="69" y="21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Google Shape;3105;p59">
              <a:extLst>
                <a:ext uri="{FF2B5EF4-FFF2-40B4-BE49-F238E27FC236}">
                  <a16:creationId xmlns:a16="http://schemas.microsoft.com/office/drawing/2014/main" id="{60611C04-CBE5-4ED7-A60A-041A74632095}"/>
                </a:ext>
              </a:extLst>
            </p:cNvPr>
            <p:cNvSpPr/>
            <p:nvPr/>
          </p:nvSpPr>
          <p:spPr>
            <a:xfrm>
              <a:off x="3764250" y="2471061"/>
              <a:ext cx="32923" cy="14170"/>
            </a:xfrm>
            <a:custGeom>
              <a:avLst/>
              <a:gdLst/>
              <a:ahLst/>
              <a:cxnLst/>
              <a:rect l="l" t="t" r="r" b="b"/>
              <a:pathLst>
                <a:path w="1171" h="504" extrusionOk="0">
                  <a:moveTo>
                    <a:pt x="671" y="1"/>
                  </a:moveTo>
                  <a:cubicBezTo>
                    <a:pt x="504" y="4"/>
                    <a:pt x="336" y="14"/>
                    <a:pt x="168" y="32"/>
                  </a:cubicBezTo>
                  <a:cubicBezTo>
                    <a:pt x="165" y="44"/>
                    <a:pt x="157" y="54"/>
                    <a:pt x="154" y="61"/>
                  </a:cubicBezTo>
                  <a:cubicBezTo>
                    <a:pt x="143" y="54"/>
                    <a:pt x="129" y="47"/>
                    <a:pt x="119" y="40"/>
                  </a:cubicBezTo>
                  <a:cubicBezTo>
                    <a:pt x="79" y="44"/>
                    <a:pt x="40" y="50"/>
                    <a:pt x="1" y="54"/>
                  </a:cubicBezTo>
                  <a:cubicBezTo>
                    <a:pt x="50" y="136"/>
                    <a:pt x="97" y="215"/>
                    <a:pt x="147" y="297"/>
                  </a:cubicBezTo>
                  <a:cubicBezTo>
                    <a:pt x="239" y="364"/>
                    <a:pt x="333" y="435"/>
                    <a:pt x="428" y="503"/>
                  </a:cubicBezTo>
                  <a:cubicBezTo>
                    <a:pt x="667" y="447"/>
                    <a:pt x="903" y="368"/>
                    <a:pt x="1116" y="254"/>
                  </a:cubicBezTo>
                  <a:cubicBezTo>
                    <a:pt x="1138" y="243"/>
                    <a:pt x="1156" y="233"/>
                    <a:pt x="1170" y="222"/>
                  </a:cubicBezTo>
                  <a:cubicBezTo>
                    <a:pt x="1138" y="161"/>
                    <a:pt x="1106" y="100"/>
                    <a:pt x="1074" y="36"/>
                  </a:cubicBezTo>
                  <a:cubicBezTo>
                    <a:pt x="938" y="8"/>
                    <a:pt x="756" y="1"/>
                    <a:pt x="68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Google Shape;3106;p59">
              <a:extLst>
                <a:ext uri="{FF2B5EF4-FFF2-40B4-BE49-F238E27FC236}">
                  <a16:creationId xmlns:a16="http://schemas.microsoft.com/office/drawing/2014/main" id="{AECE57AF-E9B0-48C8-A018-3CA6BC0E5477}"/>
                </a:ext>
              </a:extLst>
            </p:cNvPr>
            <p:cNvSpPr/>
            <p:nvPr/>
          </p:nvSpPr>
          <p:spPr>
            <a:xfrm>
              <a:off x="3726071" y="2473169"/>
              <a:ext cx="46643" cy="16869"/>
            </a:xfrm>
            <a:custGeom>
              <a:avLst/>
              <a:gdLst/>
              <a:ahLst/>
              <a:cxnLst/>
              <a:rect l="l" t="t" r="r" b="b"/>
              <a:pathLst>
                <a:path w="1659" h="600" extrusionOk="0">
                  <a:moveTo>
                    <a:pt x="1230" y="0"/>
                  </a:moveTo>
                  <a:cubicBezTo>
                    <a:pt x="1205" y="4"/>
                    <a:pt x="1181" y="11"/>
                    <a:pt x="1156" y="15"/>
                  </a:cubicBezTo>
                  <a:cubicBezTo>
                    <a:pt x="1066" y="18"/>
                    <a:pt x="980" y="25"/>
                    <a:pt x="906" y="33"/>
                  </a:cubicBezTo>
                  <a:cubicBezTo>
                    <a:pt x="617" y="51"/>
                    <a:pt x="314" y="93"/>
                    <a:pt x="32" y="164"/>
                  </a:cubicBezTo>
                  <a:cubicBezTo>
                    <a:pt x="22" y="168"/>
                    <a:pt x="11" y="171"/>
                    <a:pt x="0" y="175"/>
                  </a:cubicBezTo>
                  <a:cubicBezTo>
                    <a:pt x="150" y="321"/>
                    <a:pt x="303" y="461"/>
                    <a:pt x="460" y="599"/>
                  </a:cubicBezTo>
                  <a:cubicBezTo>
                    <a:pt x="674" y="596"/>
                    <a:pt x="888" y="571"/>
                    <a:pt x="1095" y="546"/>
                  </a:cubicBezTo>
                  <a:cubicBezTo>
                    <a:pt x="1276" y="525"/>
                    <a:pt x="1469" y="496"/>
                    <a:pt x="1658" y="457"/>
                  </a:cubicBezTo>
                  <a:cubicBezTo>
                    <a:pt x="1605" y="378"/>
                    <a:pt x="1555" y="300"/>
                    <a:pt x="1505" y="222"/>
                  </a:cubicBezTo>
                  <a:cubicBezTo>
                    <a:pt x="1412" y="150"/>
                    <a:pt x="1323" y="75"/>
                    <a:pt x="123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Google Shape;3107;p59">
              <a:extLst>
                <a:ext uri="{FF2B5EF4-FFF2-40B4-BE49-F238E27FC236}">
                  <a16:creationId xmlns:a16="http://schemas.microsoft.com/office/drawing/2014/main" id="{E87D5D9D-C6C9-4A38-A3E0-19ACBE3DAF0C}"/>
                </a:ext>
              </a:extLst>
            </p:cNvPr>
            <p:cNvSpPr/>
            <p:nvPr/>
          </p:nvSpPr>
          <p:spPr>
            <a:xfrm>
              <a:off x="3768354" y="2479383"/>
              <a:ext cx="7957" cy="6663"/>
            </a:xfrm>
            <a:custGeom>
              <a:avLst/>
              <a:gdLst/>
              <a:ahLst/>
              <a:cxnLst/>
              <a:rect l="l" t="t" r="r" b="b"/>
              <a:pathLst>
                <a:path w="283" h="237" extrusionOk="0">
                  <a:moveTo>
                    <a:pt x="1" y="1"/>
                  </a:moveTo>
                  <a:cubicBezTo>
                    <a:pt x="51" y="79"/>
                    <a:pt x="101" y="157"/>
                    <a:pt x="154" y="236"/>
                  </a:cubicBezTo>
                  <a:cubicBezTo>
                    <a:pt x="197" y="225"/>
                    <a:pt x="240" y="218"/>
                    <a:pt x="282" y="207"/>
                  </a:cubicBezTo>
                  <a:cubicBezTo>
                    <a:pt x="187" y="139"/>
                    <a:pt x="93" y="68"/>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5" name="Google Shape;2175;p52">
            <a:extLst>
              <a:ext uri="{FF2B5EF4-FFF2-40B4-BE49-F238E27FC236}">
                <a16:creationId xmlns:a16="http://schemas.microsoft.com/office/drawing/2014/main" id="{B1EED20F-6CA6-4288-ADEE-32ED555B9E87}"/>
              </a:ext>
            </a:extLst>
          </p:cNvPr>
          <p:cNvGrpSpPr/>
          <p:nvPr/>
        </p:nvGrpSpPr>
        <p:grpSpPr>
          <a:xfrm rot="15168341" flipH="1">
            <a:off x="941077" y="4899638"/>
            <a:ext cx="804336" cy="359725"/>
            <a:chOff x="851420" y="3679860"/>
            <a:chExt cx="804350" cy="359731"/>
          </a:xfrm>
        </p:grpSpPr>
        <p:sp>
          <p:nvSpPr>
            <p:cNvPr id="116" name="Google Shape;2176;p52">
              <a:extLst>
                <a:ext uri="{FF2B5EF4-FFF2-40B4-BE49-F238E27FC236}">
                  <a16:creationId xmlns:a16="http://schemas.microsoft.com/office/drawing/2014/main" id="{8A9FAA52-7CB5-4382-AE2D-DB2712FEB9DD}"/>
                </a:ext>
              </a:extLst>
            </p:cNvPr>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Google Shape;2177;p52">
              <a:extLst>
                <a:ext uri="{FF2B5EF4-FFF2-40B4-BE49-F238E27FC236}">
                  <a16:creationId xmlns:a16="http://schemas.microsoft.com/office/drawing/2014/main" id="{80536656-5530-4837-A591-CFB9E1AC4104}"/>
                </a:ext>
              </a:extLst>
            </p:cNvPr>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Google Shape;2178;p52">
              <a:extLst>
                <a:ext uri="{FF2B5EF4-FFF2-40B4-BE49-F238E27FC236}">
                  <a16:creationId xmlns:a16="http://schemas.microsoft.com/office/drawing/2014/main" id="{E758C576-7B91-4067-A536-A7CAAE9376AF}"/>
                </a:ext>
              </a:extLst>
            </p:cNvPr>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Google Shape;2179;p52">
              <a:extLst>
                <a:ext uri="{FF2B5EF4-FFF2-40B4-BE49-F238E27FC236}">
                  <a16:creationId xmlns:a16="http://schemas.microsoft.com/office/drawing/2014/main" id="{242DAE8F-A3A5-4522-8F22-07028F2AD968}"/>
                </a:ext>
              </a:extLst>
            </p:cNvPr>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Google Shape;2180;p52">
              <a:extLst>
                <a:ext uri="{FF2B5EF4-FFF2-40B4-BE49-F238E27FC236}">
                  <a16:creationId xmlns:a16="http://schemas.microsoft.com/office/drawing/2014/main" id="{E22B67EF-9E14-43BD-A10F-704AA2961602}"/>
                </a:ext>
              </a:extLst>
            </p:cNvPr>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Google Shape;2181;p52">
              <a:extLst>
                <a:ext uri="{FF2B5EF4-FFF2-40B4-BE49-F238E27FC236}">
                  <a16:creationId xmlns:a16="http://schemas.microsoft.com/office/drawing/2014/main" id="{6A6C2DBA-0921-46EA-943C-5DD1A6383491}"/>
                </a:ext>
              </a:extLst>
            </p:cNvPr>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Google Shape;2182;p52">
              <a:extLst>
                <a:ext uri="{FF2B5EF4-FFF2-40B4-BE49-F238E27FC236}">
                  <a16:creationId xmlns:a16="http://schemas.microsoft.com/office/drawing/2014/main" id="{160F62A1-7DCC-4F69-AAF0-56FCD30A5CB0}"/>
                </a:ext>
              </a:extLst>
            </p:cNvPr>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Google Shape;2183;p52">
              <a:extLst>
                <a:ext uri="{FF2B5EF4-FFF2-40B4-BE49-F238E27FC236}">
                  <a16:creationId xmlns:a16="http://schemas.microsoft.com/office/drawing/2014/main" id="{FA11D5B4-AE24-488C-84BB-22C6074B0842}"/>
                </a:ext>
              </a:extLst>
            </p:cNvPr>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Google Shape;2184;p52">
              <a:extLst>
                <a:ext uri="{FF2B5EF4-FFF2-40B4-BE49-F238E27FC236}">
                  <a16:creationId xmlns:a16="http://schemas.microsoft.com/office/drawing/2014/main" id="{DEA5651A-4892-4DBA-ADBC-56F007D0EED4}"/>
                </a:ext>
              </a:extLst>
            </p:cNvPr>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Google Shape;2185;p52">
              <a:extLst>
                <a:ext uri="{FF2B5EF4-FFF2-40B4-BE49-F238E27FC236}">
                  <a16:creationId xmlns:a16="http://schemas.microsoft.com/office/drawing/2014/main" id="{8DDDF20E-F546-4131-B6E4-08295C77106F}"/>
                </a:ext>
              </a:extLst>
            </p:cNvPr>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Google Shape;2186;p52">
              <a:extLst>
                <a:ext uri="{FF2B5EF4-FFF2-40B4-BE49-F238E27FC236}">
                  <a16:creationId xmlns:a16="http://schemas.microsoft.com/office/drawing/2014/main" id="{9259E87B-34FC-43C7-8546-1143189FE690}"/>
                </a:ext>
              </a:extLst>
            </p:cNvPr>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Google Shape;2187;p52">
              <a:extLst>
                <a:ext uri="{FF2B5EF4-FFF2-40B4-BE49-F238E27FC236}">
                  <a16:creationId xmlns:a16="http://schemas.microsoft.com/office/drawing/2014/main" id="{46918932-029C-4572-8A42-D39CB3B31D8C}"/>
                </a:ext>
              </a:extLst>
            </p:cNvPr>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Google Shape;2188;p52">
              <a:extLst>
                <a:ext uri="{FF2B5EF4-FFF2-40B4-BE49-F238E27FC236}">
                  <a16:creationId xmlns:a16="http://schemas.microsoft.com/office/drawing/2014/main" id="{93332B2E-8261-4927-82BA-7C7F2D635714}"/>
                </a:ext>
              </a:extLst>
            </p:cNvPr>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0" name="CuadroTexto 129">
            <a:extLst>
              <a:ext uri="{FF2B5EF4-FFF2-40B4-BE49-F238E27FC236}">
                <a16:creationId xmlns:a16="http://schemas.microsoft.com/office/drawing/2014/main" id="{7E71CEEC-73B2-4070-BDE2-311368E01279}"/>
              </a:ext>
            </a:extLst>
          </p:cNvPr>
          <p:cNvSpPr txBox="1"/>
          <p:nvPr/>
        </p:nvSpPr>
        <p:spPr>
          <a:xfrm>
            <a:off x="99285" y="5596017"/>
            <a:ext cx="2415369" cy="1200329"/>
          </a:xfrm>
          <a:prstGeom prst="rect">
            <a:avLst/>
          </a:prstGeom>
        </p:spPr>
        <p:style>
          <a:lnRef idx="3">
            <a:schemeClr val="lt1"/>
          </a:lnRef>
          <a:fillRef idx="1">
            <a:schemeClr val="accent6"/>
          </a:fillRef>
          <a:effectRef idx="1">
            <a:schemeClr val="accent6"/>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white"/>
                </a:solidFill>
                <a:effectLst/>
                <a:uLnTx/>
                <a:uFillTx/>
                <a:latin typeface="Calibri" panose="020F0502020204030204"/>
                <a:ea typeface="+mn-ea"/>
                <a:cs typeface="+mn-cs"/>
              </a:rPr>
              <a:t>Las “piezas” que deben conformarnos como sujetos, ¿ quién impone esas ideas?</a:t>
            </a:r>
          </a:p>
        </p:txBody>
      </p:sp>
    </p:spTree>
    <p:extLst>
      <p:ext uri="{BB962C8B-B14F-4D97-AF65-F5344CB8AC3E}">
        <p14:creationId xmlns:p14="http://schemas.microsoft.com/office/powerpoint/2010/main" val="29689019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88"/>
        <p:cNvGrpSpPr/>
        <p:nvPr/>
      </p:nvGrpSpPr>
      <p:grpSpPr>
        <a:xfrm>
          <a:off x="0" y="0"/>
          <a:ext cx="0" cy="0"/>
          <a:chOff x="0" y="0"/>
          <a:chExt cx="0" cy="0"/>
        </a:xfrm>
      </p:grpSpPr>
      <p:grpSp>
        <p:nvGrpSpPr>
          <p:cNvPr id="989" name="Google Shape;989;p34"/>
          <p:cNvGrpSpPr/>
          <p:nvPr/>
        </p:nvGrpSpPr>
        <p:grpSpPr>
          <a:xfrm>
            <a:off x="3844113" y="4698319"/>
            <a:ext cx="4503771" cy="1439667"/>
            <a:chOff x="4319250" y="3137000"/>
            <a:chExt cx="885825" cy="524125"/>
          </a:xfrm>
        </p:grpSpPr>
        <p:sp>
          <p:nvSpPr>
            <p:cNvPr id="990" name="Google Shape;990;p34"/>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4"/>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4"/>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4"/>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4"/>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4"/>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4"/>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4"/>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4"/>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4"/>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4"/>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1" name="Google Shape;1001;p34"/>
          <p:cNvSpPr txBox="1">
            <a:spLocks noGrp="1"/>
          </p:cNvSpPr>
          <p:nvPr>
            <p:ph type="title"/>
          </p:nvPr>
        </p:nvSpPr>
        <p:spPr>
          <a:xfrm>
            <a:off x="2558199" y="795889"/>
            <a:ext cx="7226591" cy="3960233"/>
          </a:xfrm>
          <a:prstGeom prst="rect">
            <a:avLst/>
          </a:prstGeom>
        </p:spPr>
        <p:txBody>
          <a:bodyPr spcFirstLastPara="1" wrap="square" lIns="0" tIns="0" rIns="0" bIns="0" anchor="ctr" anchorCtr="0">
            <a:noAutofit/>
          </a:bodyPr>
          <a:lstStyle/>
          <a:p>
            <a:pPr>
              <a:lnSpc>
                <a:spcPct val="100000"/>
              </a:lnSpc>
              <a:spcAft>
                <a:spcPts val="600"/>
              </a:spcAft>
            </a:pPr>
            <a:r>
              <a:rPr lang="es-CL" sz="4400" dirty="0"/>
              <a:t>ANTROPOLOGÍA: PRETENDE EXPLICAR AL SER HUMANO COMO TOTALIDAD UNITARIA DOTADA DE SENTIDO</a:t>
            </a:r>
            <a:endParaRPr sz="4400" dirty="0"/>
          </a:p>
        </p:txBody>
      </p:sp>
      <p:sp>
        <p:nvSpPr>
          <p:cNvPr id="1002" name="Google Shape;1002;p34"/>
          <p:cNvSpPr txBox="1">
            <a:spLocks noGrp="1"/>
          </p:cNvSpPr>
          <p:nvPr>
            <p:ph type="subTitle" idx="1"/>
          </p:nvPr>
        </p:nvSpPr>
        <p:spPr>
          <a:xfrm>
            <a:off x="4156200" y="4864317"/>
            <a:ext cx="3879600" cy="1205600"/>
          </a:xfrm>
          <a:prstGeom prst="rect">
            <a:avLst/>
          </a:prstGeom>
        </p:spPr>
        <p:txBody>
          <a:bodyPr spcFirstLastPara="1" wrap="square" lIns="121900" tIns="121900" rIns="121900" bIns="121900" anchor="ctr" anchorCtr="0">
            <a:noAutofit/>
          </a:bodyPr>
          <a:lstStyle/>
          <a:p>
            <a:pPr marL="0" indent="0"/>
            <a:r>
              <a:rPr lang="es-ES" dirty="0"/>
              <a:t>¿ y qué ocurre con el </a:t>
            </a:r>
            <a:r>
              <a:rPr lang="es-ES" i="1" dirty="0"/>
              <a:t>yo</a:t>
            </a:r>
            <a:r>
              <a:rPr lang="es-ES" dirty="0"/>
              <a:t>? </a:t>
            </a:r>
          </a:p>
          <a:p>
            <a:pPr marL="0" indent="0"/>
            <a:endParaRPr dirty="0"/>
          </a:p>
        </p:txBody>
      </p:sp>
      <p:grpSp>
        <p:nvGrpSpPr>
          <p:cNvPr id="1004" name="Google Shape;1004;p34"/>
          <p:cNvGrpSpPr/>
          <p:nvPr/>
        </p:nvGrpSpPr>
        <p:grpSpPr>
          <a:xfrm rot="372491" flipH="1">
            <a:off x="1463358" y="4637885"/>
            <a:ext cx="793415" cy="901132"/>
            <a:chOff x="5464100" y="4208075"/>
            <a:chExt cx="494625" cy="579650"/>
          </a:xfrm>
        </p:grpSpPr>
        <p:sp>
          <p:nvSpPr>
            <p:cNvPr id="1005" name="Google Shape;1005;p34"/>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4"/>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4"/>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4"/>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4"/>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4"/>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4"/>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4"/>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4"/>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4"/>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4"/>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4"/>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7" name="Google Shape;1017;p34"/>
          <p:cNvGrpSpPr/>
          <p:nvPr/>
        </p:nvGrpSpPr>
        <p:grpSpPr>
          <a:xfrm rot="9456294">
            <a:off x="9132904" y="4364888"/>
            <a:ext cx="3074723" cy="683897"/>
            <a:chOff x="7051300" y="3461525"/>
            <a:chExt cx="2305989" cy="512912"/>
          </a:xfrm>
        </p:grpSpPr>
        <p:sp>
          <p:nvSpPr>
            <p:cNvPr id="1018" name="Google Shape;1018;p34"/>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4"/>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4"/>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4"/>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4"/>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4"/>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4"/>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4"/>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4"/>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4"/>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4"/>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4"/>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4"/>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4"/>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4"/>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4"/>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4"/>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4"/>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6" name="Google Shape;1036;p34"/>
          <p:cNvGrpSpPr/>
          <p:nvPr/>
        </p:nvGrpSpPr>
        <p:grpSpPr>
          <a:xfrm>
            <a:off x="4455326" y="1996297"/>
            <a:ext cx="1716168" cy="234700"/>
            <a:chOff x="4345425" y="2175475"/>
            <a:chExt cx="800750" cy="176025"/>
          </a:xfrm>
        </p:grpSpPr>
        <p:sp>
          <p:nvSpPr>
            <p:cNvPr id="1037" name="Google Shape;1037;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9" name="Google Shape;1039;p34"/>
          <p:cNvGrpSpPr/>
          <p:nvPr/>
        </p:nvGrpSpPr>
        <p:grpSpPr>
          <a:xfrm>
            <a:off x="2845832" y="3231453"/>
            <a:ext cx="6258448" cy="234700"/>
            <a:chOff x="4345425" y="2175475"/>
            <a:chExt cx="800750" cy="176025"/>
          </a:xfrm>
        </p:grpSpPr>
        <p:sp>
          <p:nvSpPr>
            <p:cNvPr id="1040" name="Google Shape;1040;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2" name="Google Shape;1042;p34"/>
          <p:cNvGrpSpPr/>
          <p:nvPr/>
        </p:nvGrpSpPr>
        <p:grpSpPr>
          <a:xfrm>
            <a:off x="3881737" y="4466609"/>
            <a:ext cx="4095996" cy="234700"/>
            <a:chOff x="4345425" y="2175475"/>
            <a:chExt cx="800750" cy="176025"/>
          </a:xfrm>
        </p:grpSpPr>
        <p:sp>
          <p:nvSpPr>
            <p:cNvPr id="1043" name="Google Shape;1043;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5" name="Google Shape;1045;p34"/>
          <p:cNvGrpSpPr/>
          <p:nvPr/>
        </p:nvGrpSpPr>
        <p:grpSpPr>
          <a:xfrm rot="854098">
            <a:off x="10377141" y="680529"/>
            <a:ext cx="852704" cy="584003"/>
            <a:chOff x="5501450" y="2545600"/>
            <a:chExt cx="639525" cy="438000"/>
          </a:xfrm>
        </p:grpSpPr>
        <p:sp>
          <p:nvSpPr>
            <p:cNvPr id="1046" name="Google Shape;1046;p34"/>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4"/>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 name="Google Shape;1151;p37">
            <a:extLst>
              <a:ext uri="{FF2B5EF4-FFF2-40B4-BE49-F238E27FC236}">
                <a16:creationId xmlns:a16="http://schemas.microsoft.com/office/drawing/2014/main" id="{30A4D315-33C6-4F54-A059-DAD3834E001B}"/>
              </a:ext>
            </a:extLst>
          </p:cNvPr>
          <p:cNvGrpSpPr/>
          <p:nvPr/>
        </p:nvGrpSpPr>
        <p:grpSpPr>
          <a:xfrm rot="2061578">
            <a:off x="7923043" y="5111941"/>
            <a:ext cx="1124277" cy="536288"/>
            <a:chOff x="-583650" y="3109250"/>
            <a:chExt cx="570275" cy="272025"/>
          </a:xfrm>
        </p:grpSpPr>
        <p:sp>
          <p:nvSpPr>
            <p:cNvPr id="61" name="Google Shape;1152;p37">
              <a:extLst>
                <a:ext uri="{FF2B5EF4-FFF2-40B4-BE49-F238E27FC236}">
                  <a16:creationId xmlns:a16="http://schemas.microsoft.com/office/drawing/2014/main" id="{C95AAB28-6222-4763-B83C-5537583768C6}"/>
                </a:ext>
              </a:extLst>
            </p:cNvPr>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1153;p37">
              <a:extLst>
                <a:ext uri="{FF2B5EF4-FFF2-40B4-BE49-F238E27FC236}">
                  <a16:creationId xmlns:a16="http://schemas.microsoft.com/office/drawing/2014/main" id="{F2A19F07-AC45-44A7-B09E-B3EB5B5BF22D}"/>
                </a:ext>
              </a:extLst>
            </p:cNvPr>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1154;p37">
              <a:extLst>
                <a:ext uri="{FF2B5EF4-FFF2-40B4-BE49-F238E27FC236}">
                  <a16:creationId xmlns:a16="http://schemas.microsoft.com/office/drawing/2014/main" id="{5E1F109D-250B-41B1-9711-9B30500EFE09}"/>
                </a:ext>
              </a:extLst>
            </p:cNvPr>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1155;p37">
              <a:extLst>
                <a:ext uri="{FF2B5EF4-FFF2-40B4-BE49-F238E27FC236}">
                  <a16:creationId xmlns:a16="http://schemas.microsoft.com/office/drawing/2014/main" id="{4EBC8AD1-A2AB-436A-8A1E-D4A5B5805332}"/>
                </a:ext>
              </a:extLst>
            </p:cNvPr>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1156;p37">
              <a:extLst>
                <a:ext uri="{FF2B5EF4-FFF2-40B4-BE49-F238E27FC236}">
                  <a16:creationId xmlns:a16="http://schemas.microsoft.com/office/drawing/2014/main" id="{AF4808F2-E10E-49BA-B60F-3C8A35308B87}"/>
                </a:ext>
              </a:extLst>
            </p:cNvPr>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1157;p37">
              <a:extLst>
                <a:ext uri="{FF2B5EF4-FFF2-40B4-BE49-F238E27FC236}">
                  <a16:creationId xmlns:a16="http://schemas.microsoft.com/office/drawing/2014/main" id="{A9098395-FD40-4179-BABA-3BC6EC3F64A7}"/>
                </a:ext>
              </a:extLst>
            </p:cNvPr>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1158;p37">
              <a:extLst>
                <a:ext uri="{FF2B5EF4-FFF2-40B4-BE49-F238E27FC236}">
                  <a16:creationId xmlns:a16="http://schemas.microsoft.com/office/drawing/2014/main" id="{E873E2BC-B6A6-4F03-B795-93A9DFFE89E2}"/>
                </a:ext>
              </a:extLst>
            </p:cNvPr>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1159;p37">
              <a:extLst>
                <a:ext uri="{FF2B5EF4-FFF2-40B4-BE49-F238E27FC236}">
                  <a16:creationId xmlns:a16="http://schemas.microsoft.com/office/drawing/2014/main" id="{88D1C5B1-AC36-46D7-93CA-578689749EB4}"/>
                </a:ext>
              </a:extLst>
            </p:cNvPr>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1160;p37">
              <a:extLst>
                <a:ext uri="{FF2B5EF4-FFF2-40B4-BE49-F238E27FC236}">
                  <a16:creationId xmlns:a16="http://schemas.microsoft.com/office/drawing/2014/main" id="{5744E02B-A862-4D48-9CEF-A46A81C0007E}"/>
                </a:ext>
              </a:extLst>
            </p:cNvPr>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1161;p37">
              <a:extLst>
                <a:ext uri="{FF2B5EF4-FFF2-40B4-BE49-F238E27FC236}">
                  <a16:creationId xmlns:a16="http://schemas.microsoft.com/office/drawing/2014/main" id="{73224C8A-E113-4344-90D4-187F72F2CB2D}"/>
                </a:ext>
              </a:extLst>
            </p:cNvPr>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1162;p37">
              <a:extLst>
                <a:ext uri="{FF2B5EF4-FFF2-40B4-BE49-F238E27FC236}">
                  <a16:creationId xmlns:a16="http://schemas.microsoft.com/office/drawing/2014/main" id="{DBD79867-282F-417D-9AC3-BC292F165ACD}"/>
                </a:ext>
              </a:extLst>
            </p:cNvPr>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1163;p37">
              <a:extLst>
                <a:ext uri="{FF2B5EF4-FFF2-40B4-BE49-F238E27FC236}">
                  <a16:creationId xmlns:a16="http://schemas.microsoft.com/office/drawing/2014/main" id="{601C6392-9148-41A4-9FB3-024A2E726578}"/>
                </a:ext>
              </a:extLst>
            </p:cNvPr>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1164;p37">
              <a:extLst>
                <a:ext uri="{FF2B5EF4-FFF2-40B4-BE49-F238E27FC236}">
                  <a16:creationId xmlns:a16="http://schemas.microsoft.com/office/drawing/2014/main" id="{19C940F0-A8C9-43D0-A005-23FB6663E206}"/>
                </a:ext>
              </a:extLst>
            </p:cNvPr>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CuadroTexto 1">
            <a:extLst>
              <a:ext uri="{FF2B5EF4-FFF2-40B4-BE49-F238E27FC236}">
                <a16:creationId xmlns:a16="http://schemas.microsoft.com/office/drawing/2014/main" id="{C73E5B23-8E37-4547-B64E-31313F6F1516}"/>
              </a:ext>
            </a:extLst>
          </p:cNvPr>
          <p:cNvSpPr txBox="1"/>
          <p:nvPr/>
        </p:nvSpPr>
        <p:spPr>
          <a:xfrm>
            <a:off x="8035800" y="6069917"/>
            <a:ext cx="3541911" cy="369332"/>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r>
              <a:rPr lang="es-CL" dirty="0"/>
              <a:t>¿ ID-ENTIDAD?</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755AF3D-3464-4A35-8C1C-E9C4B21EDF50}"/>
              </a:ext>
            </a:extLst>
          </p:cNvPr>
          <p:cNvSpPr>
            <a:spLocks noGrp="1"/>
          </p:cNvSpPr>
          <p:nvPr>
            <p:ph type="ctrTitle"/>
          </p:nvPr>
        </p:nvSpPr>
        <p:spPr/>
        <p:txBody>
          <a:bodyPr/>
          <a:lstStyle/>
          <a:p>
            <a:r>
              <a:rPr lang="es-CL" b="1" dirty="0"/>
              <a:t>HUMANO</a:t>
            </a:r>
          </a:p>
        </p:txBody>
      </p:sp>
      <p:sp>
        <p:nvSpPr>
          <p:cNvPr id="3" name="Subtítulo 2">
            <a:extLst>
              <a:ext uri="{FF2B5EF4-FFF2-40B4-BE49-F238E27FC236}">
                <a16:creationId xmlns:a16="http://schemas.microsoft.com/office/drawing/2014/main" id="{B9651B54-5BD3-4F62-A499-E9112ED2BB08}"/>
              </a:ext>
            </a:extLst>
          </p:cNvPr>
          <p:cNvSpPr>
            <a:spLocks noGrp="1"/>
          </p:cNvSpPr>
          <p:nvPr>
            <p:ph type="subTitle" idx="1"/>
          </p:nvPr>
        </p:nvSpPr>
        <p:spPr/>
        <p:txBody>
          <a:bodyPr>
            <a:normAutofit fontScale="85000" lnSpcReduction="20000"/>
          </a:bodyPr>
          <a:lstStyle/>
          <a:p>
            <a:pPr>
              <a:lnSpc>
                <a:spcPct val="110000"/>
              </a:lnSpc>
              <a:spcBef>
                <a:spcPts val="0"/>
              </a:spcBef>
              <a:spcAft>
                <a:spcPts val="600"/>
              </a:spcAft>
            </a:pPr>
            <a:r>
              <a:rPr lang="es-CL" dirty="0"/>
              <a:t>EL HUMANO ES UNA PERSONA (PERSONAE GRIEGO: MÁSCARA; PERSONAJE… ¿YO NARRADOR?)</a:t>
            </a:r>
          </a:p>
          <a:p>
            <a:pPr>
              <a:lnSpc>
                <a:spcPct val="110000"/>
              </a:lnSpc>
              <a:spcBef>
                <a:spcPts val="0"/>
              </a:spcBef>
              <a:spcAft>
                <a:spcPts val="600"/>
              </a:spcAft>
            </a:pPr>
            <a:r>
              <a:rPr lang="es-CL" dirty="0"/>
              <a:t>BIOGRAFÍA, PERFIL DE FACEBOOK; HISTORIAS DE INSTAGRAM; FOTOS DE SNAPCHAT; ÁLBUM DE FOTOS; EL ARTE; LA HISTORIA; LOS MITOS, LAS RELIGIONES, EL TESTIMONIO</a:t>
            </a:r>
          </a:p>
        </p:txBody>
      </p:sp>
    </p:spTree>
    <p:extLst>
      <p:ext uri="{BB962C8B-B14F-4D97-AF65-F5344CB8AC3E}">
        <p14:creationId xmlns:p14="http://schemas.microsoft.com/office/powerpoint/2010/main" val="23682166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99899462-FC16-43B0-966B-FCA2634507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654295" y="478232"/>
            <a:ext cx="7034121" cy="5918673"/>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64E53B1-1D10-428A-82AB-D83E6C53339E}"/>
              </a:ext>
            </a:extLst>
          </p:cNvPr>
          <p:cNvSpPr>
            <a:spLocks noGrp="1"/>
          </p:cNvSpPr>
          <p:nvPr>
            <p:ph type="title"/>
          </p:nvPr>
        </p:nvSpPr>
        <p:spPr>
          <a:xfrm>
            <a:off x="5297762" y="1053711"/>
            <a:ext cx="5638994" cy="1424446"/>
          </a:xfrm>
        </p:spPr>
        <p:txBody>
          <a:bodyPr>
            <a:normAutofit/>
          </a:bodyPr>
          <a:lstStyle/>
          <a:p>
            <a:r>
              <a:rPr lang="es-CL">
                <a:solidFill>
                  <a:srgbClr val="FFFFFF"/>
                </a:solidFill>
              </a:rPr>
              <a:t>“HUMANO”</a:t>
            </a:r>
          </a:p>
        </p:txBody>
      </p:sp>
      <p:pic>
        <p:nvPicPr>
          <p:cNvPr id="5" name="Imagen 4" descr="Imagen que contiene animal, agua, café, caballo&#10;&#10;Descripción generada automáticamente">
            <a:extLst>
              <a:ext uri="{FF2B5EF4-FFF2-40B4-BE49-F238E27FC236}">
                <a16:creationId xmlns:a16="http://schemas.microsoft.com/office/drawing/2014/main" id="{3DF81F6A-1A45-4E68-BCF4-AFDC5062C5EE}"/>
              </a:ext>
            </a:extLst>
          </p:cNvPr>
          <p:cNvPicPr>
            <a:picLocks noChangeAspect="1"/>
          </p:cNvPicPr>
          <p:nvPr/>
        </p:nvPicPr>
        <p:blipFill>
          <a:blip r:embed="rId2"/>
          <a:stretch>
            <a:fillRect/>
          </a:stretch>
        </p:blipFill>
        <p:spPr>
          <a:xfrm>
            <a:off x="622401" y="478232"/>
            <a:ext cx="3381699" cy="2789902"/>
          </a:xfrm>
          <a:prstGeom prst="rect">
            <a:avLst/>
          </a:prstGeom>
        </p:spPr>
      </p:pic>
      <p:cxnSp>
        <p:nvCxnSpPr>
          <p:cNvPr id="18" name="Straight Connector 17">
            <a:extLst>
              <a:ext uri="{FF2B5EF4-FFF2-40B4-BE49-F238E27FC236}">
                <a16:creationId xmlns:a16="http://schemas.microsoft.com/office/drawing/2014/main" id="{AAFEA932-2DF1-410C-A00A-7A1E7DBF7511}"/>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30098" y="2639023"/>
            <a:ext cx="4562441" cy="0"/>
          </a:xfrm>
          <a:prstGeom prst="line">
            <a:avLst/>
          </a:prstGeom>
          <a:ln w="22225">
            <a:solidFill>
              <a:srgbClr val="E7E6E6"/>
            </a:solidFill>
          </a:ln>
        </p:spPr>
        <p:style>
          <a:lnRef idx="1">
            <a:schemeClr val="accent1"/>
          </a:lnRef>
          <a:fillRef idx="0">
            <a:schemeClr val="accent1"/>
          </a:fillRef>
          <a:effectRef idx="0">
            <a:schemeClr val="accent1"/>
          </a:effectRef>
          <a:fontRef idx="minor">
            <a:schemeClr val="tx1"/>
          </a:fontRef>
        </p:style>
      </p:cxnSp>
      <p:pic>
        <p:nvPicPr>
          <p:cNvPr id="4" name="Imagen 3" descr="Imagen que contiene interior, agua, parado, sostener&#10;&#10;Descripción generada automáticamente">
            <a:extLst>
              <a:ext uri="{FF2B5EF4-FFF2-40B4-BE49-F238E27FC236}">
                <a16:creationId xmlns:a16="http://schemas.microsoft.com/office/drawing/2014/main" id="{8BA79C40-FCCC-4927-B849-46CEDAA0B9CA}"/>
              </a:ext>
            </a:extLst>
          </p:cNvPr>
          <p:cNvPicPr>
            <a:picLocks noChangeAspect="1"/>
          </p:cNvPicPr>
          <p:nvPr/>
        </p:nvPicPr>
        <p:blipFill>
          <a:blip r:embed="rId3"/>
          <a:stretch>
            <a:fillRect/>
          </a:stretch>
        </p:blipFill>
        <p:spPr>
          <a:xfrm>
            <a:off x="481886" y="3706950"/>
            <a:ext cx="3662730" cy="2554754"/>
          </a:xfrm>
          <a:prstGeom prst="rect">
            <a:avLst/>
          </a:prstGeom>
        </p:spPr>
      </p:pic>
      <p:sp>
        <p:nvSpPr>
          <p:cNvPr id="3" name="Marcador de contenido 2">
            <a:extLst>
              <a:ext uri="{FF2B5EF4-FFF2-40B4-BE49-F238E27FC236}">
                <a16:creationId xmlns:a16="http://schemas.microsoft.com/office/drawing/2014/main" id="{EB4EF1C3-10F5-4D10-A84A-12C787785FB7}"/>
              </a:ext>
            </a:extLst>
          </p:cNvPr>
          <p:cNvSpPr>
            <a:spLocks noGrp="1"/>
          </p:cNvSpPr>
          <p:nvPr>
            <p:ph idx="1"/>
          </p:nvPr>
        </p:nvSpPr>
        <p:spPr>
          <a:xfrm>
            <a:off x="5297762" y="2799889"/>
            <a:ext cx="5747187" cy="2987543"/>
          </a:xfrm>
        </p:spPr>
        <p:txBody>
          <a:bodyPr anchor="t">
            <a:normAutofit/>
          </a:bodyPr>
          <a:lstStyle/>
          <a:p>
            <a:r>
              <a:rPr lang="es-CL" sz="2400" i="1">
                <a:solidFill>
                  <a:srgbClr val="FFFFFF"/>
                </a:solidFill>
              </a:rPr>
              <a:t>HUMUS</a:t>
            </a:r>
            <a:r>
              <a:rPr lang="es-CL" sz="2400">
                <a:solidFill>
                  <a:srgbClr val="FFFFFF"/>
                </a:solidFill>
              </a:rPr>
              <a:t>: TIERRA. SER HUMANO NO SIGNIFICA OTRA COSA QUE NUESTRO ORIGEN ES LA TIERRA</a:t>
            </a:r>
          </a:p>
          <a:p>
            <a:endParaRPr lang="es-CL" sz="2400">
              <a:solidFill>
                <a:srgbClr val="FFFFFF"/>
              </a:solidFill>
            </a:endParaRPr>
          </a:p>
          <a:p>
            <a:r>
              <a:rPr lang="es-CL" sz="2400" i="1">
                <a:solidFill>
                  <a:srgbClr val="FFFFFF"/>
                </a:solidFill>
              </a:rPr>
              <a:t>HUMUS + ANUS </a:t>
            </a:r>
            <a:r>
              <a:rPr lang="es-CL" sz="2400">
                <a:solidFill>
                  <a:srgbClr val="FFFFFF"/>
                </a:solidFill>
              </a:rPr>
              <a:t>(PREFIJO QUE INDICA PROCEDENCIA O PERTENENCIA)</a:t>
            </a:r>
          </a:p>
        </p:txBody>
      </p:sp>
    </p:spTree>
    <p:extLst>
      <p:ext uri="{BB962C8B-B14F-4D97-AF65-F5344CB8AC3E}">
        <p14:creationId xmlns:p14="http://schemas.microsoft.com/office/powerpoint/2010/main" val="30644458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24"/>
        <p:cNvGrpSpPr/>
        <p:nvPr/>
      </p:nvGrpSpPr>
      <p:grpSpPr>
        <a:xfrm>
          <a:off x="0" y="0"/>
          <a:ext cx="0" cy="0"/>
          <a:chOff x="0" y="0"/>
          <a:chExt cx="0" cy="0"/>
        </a:xfrm>
      </p:grpSpPr>
      <p:grpSp>
        <p:nvGrpSpPr>
          <p:cNvPr id="1125" name="Google Shape;1125;p37"/>
          <p:cNvGrpSpPr/>
          <p:nvPr/>
        </p:nvGrpSpPr>
        <p:grpSpPr>
          <a:xfrm flipH="1">
            <a:off x="960051" y="1245967"/>
            <a:ext cx="3087692" cy="234700"/>
            <a:chOff x="4345425" y="2175475"/>
            <a:chExt cx="800750" cy="176025"/>
          </a:xfrm>
        </p:grpSpPr>
        <p:sp>
          <p:nvSpPr>
            <p:cNvPr id="1126" name="Google Shape;1126;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8" name="Google Shape;1128;p37"/>
          <p:cNvGrpSpPr/>
          <p:nvPr/>
        </p:nvGrpSpPr>
        <p:grpSpPr>
          <a:xfrm flipH="1">
            <a:off x="1025665" y="1862125"/>
            <a:ext cx="3247628" cy="234700"/>
            <a:chOff x="4345425" y="2175475"/>
            <a:chExt cx="800750" cy="176025"/>
          </a:xfrm>
        </p:grpSpPr>
        <p:sp>
          <p:nvSpPr>
            <p:cNvPr id="1129" name="Google Shape;1129;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1" name="Google Shape;1131;p37"/>
          <p:cNvGrpSpPr/>
          <p:nvPr/>
        </p:nvGrpSpPr>
        <p:grpSpPr>
          <a:xfrm flipH="1">
            <a:off x="1025143" y="2478298"/>
            <a:ext cx="1933864" cy="234700"/>
            <a:chOff x="4345425" y="2175475"/>
            <a:chExt cx="800750" cy="176025"/>
          </a:xfrm>
        </p:grpSpPr>
        <p:sp>
          <p:nvSpPr>
            <p:cNvPr id="1132" name="Google Shape;1132;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4" name="Google Shape;1134;p37"/>
          <p:cNvSpPr/>
          <p:nvPr/>
        </p:nvSpPr>
        <p:spPr>
          <a:xfrm rot="1531509">
            <a:off x="4020834" y="3157817"/>
            <a:ext cx="986868" cy="54238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5" name="Google Shape;1135;p37"/>
          <p:cNvGrpSpPr/>
          <p:nvPr/>
        </p:nvGrpSpPr>
        <p:grpSpPr>
          <a:xfrm rot="1123295">
            <a:off x="1250310" y="3760505"/>
            <a:ext cx="1167559" cy="780449"/>
            <a:chOff x="4345425" y="2175475"/>
            <a:chExt cx="800750" cy="176025"/>
          </a:xfrm>
        </p:grpSpPr>
        <p:sp>
          <p:nvSpPr>
            <p:cNvPr id="1136" name="Google Shape;1136;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8" name="Google Shape;1138;p37"/>
          <p:cNvGrpSpPr/>
          <p:nvPr/>
        </p:nvGrpSpPr>
        <p:grpSpPr>
          <a:xfrm rot="1171993">
            <a:off x="7208771" y="2001419"/>
            <a:ext cx="1296451" cy="780461"/>
            <a:chOff x="4345425" y="2175475"/>
            <a:chExt cx="800750" cy="176025"/>
          </a:xfrm>
        </p:grpSpPr>
        <p:sp>
          <p:nvSpPr>
            <p:cNvPr id="1139" name="Google Shape;1139;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1" name="Google Shape;1141;p37"/>
          <p:cNvSpPr txBox="1">
            <a:spLocks noGrp="1"/>
          </p:cNvSpPr>
          <p:nvPr>
            <p:ph type="title"/>
          </p:nvPr>
        </p:nvSpPr>
        <p:spPr>
          <a:xfrm>
            <a:off x="960000" y="720000"/>
            <a:ext cx="4116400" cy="1945600"/>
          </a:xfrm>
          <a:prstGeom prst="rect">
            <a:avLst/>
          </a:prstGeom>
        </p:spPr>
        <p:txBody>
          <a:bodyPr spcFirstLastPara="1" wrap="square" lIns="0" tIns="0" rIns="0" bIns="0" anchor="t" anchorCtr="0">
            <a:noAutofit/>
          </a:bodyPr>
          <a:lstStyle/>
          <a:p>
            <a:r>
              <a:rPr lang="es-CL" dirty="0"/>
              <a:t>“Persona Humana”</a:t>
            </a:r>
            <a:endParaRPr dirty="0"/>
          </a:p>
        </p:txBody>
      </p:sp>
      <p:grpSp>
        <p:nvGrpSpPr>
          <p:cNvPr id="1142" name="Google Shape;1142;p37"/>
          <p:cNvGrpSpPr/>
          <p:nvPr/>
        </p:nvGrpSpPr>
        <p:grpSpPr>
          <a:xfrm rot="1171993">
            <a:off x="7651365" y="1109586"/>
            <a:ext cx="1296451" cy="780461"/>
            <a:chOff x="4345425" y="2175475"/>
            <a:chExt cx="800750" cy="176025"/>
          </a:xfrm>
        </p:grpSpPr>
        <p:sp>
          <p:nvSpPr>
            <p:cNvPr id="1143" name="Google Shape;1143;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5" name="Google Shape;1145;p37"/>
          <p:cNvSpPr txBox="1">
            <a:spLocks noGrp="1"/>
          </p:cNvSpPr>
          <p:nvPr>
            <p:ph type="subTitle" idx="1"/>
          </p:nvPr>
        </p:nvSpPr>
        <p:spPr>
          <a:xfrm>
            <a:off x="7021899" y="1156267"/>
            <a:ext cx="4562302" cy="542400"/>
          </a:xfrm>
          <a:prstGeom prst="rect">
            <a:avLst/>
          </a:prstGeom>
        </p:spPr>
        <p:txBody>
          <a:bodyPr spcFirstLastPara="1" wrap="square" lIns="121900" tIns="121900" rIns="121900" bIns="121900" anchor="ctr" anchorCtr="0">
            <a:noAutofit/>
          </a:bodyPr>
          <a:lstStyle/>
          <a:p>
            <a:pPr marL="0" indent="0"/>
            <a:r>
              <a:rPr lang="es-CL" dirty="0"/>
              <a:t>1.A. ESCONDERSE DEL ROSTRO DEL ACTOR</a:t>
            </a:r>
          </a:p>
          <a:p>
            <a:pPr marL="0" indent="0"/>
            <a:endParaRPr dirty="0"/>
          </a:p>
        </p:txBody>
      </p:sp>
      <p:sp>
        <p:nvSpPr>
          <p:cNvPr id="1146" name="Google Shape;1146;p37"/>
          <p:cNvSpPr txBox="1">
            <a:spLocks noGrp="1"/>
          </p:cNvSpPr>
          <p:nvPr>
            <p:ph type="subTitle" idx="2"/>
          </p:nvPr>
        </p:nvSpPr>
        <p:spPr>
          <a:xfrm>
            <a:off x="7031850" y="2413094"/>
            <a:ext cx="5029425" cy="542400"/>
          </a:xfrm>
          <a:prstGeom prst="rect">
            <a:avLst/>
          </a:prstGeom>
        </p:spPr>
        <p:txBody>
          <a:bodyPr spcFirstLastPara="1" wrap="square" lIns="121900" tIns="121900" rIns="121900" bIns="121900" anchor="ctr" anchorCtr="0">
            <a:noAutofit/>
          </a:bodyPr>
          <a:lstStyle/>
          <a:p>
            <a:pPr marL="0" indent="0"/>
            <a:r>
              <a:rPr lang="es-CL" dirty="0"/>
              <a:t>1.B. ESTATICIDAD (ROL FIJO DEL PERSONAJE EN EL DRAMA)</a:t>
            </a:r>
          </a:p>
          <a:p>
            <a:pPr marL="0" indent="0"/>
            <a:endParaRPr dirty="0"/>
          </a:p>
        </p:txBody>
      </p:sp>
      <p:sp>
        <p:nvSpPr>
          <p:cNvPr id="1147" name="Google Shape;1147;p37"/>
          <p:cNvSpPr txBox="1">
            <a:spLocks noGrp="1"/>
          </p:cNvSpPr>
          <p:nvPr>
            <p:ph type="subTitle" idx="3"/>
          </p:nvPr>
        </p:nvSpPr>
        <p:spPr>
          <a:xfrm>
            <a:off x="1209199" y="3808733"/>
            <a:ext cx="3038035" cy="542400"/>
          </a:xfrm>
          <a:prstGeom prst="rect">
            <a:avLst/>
          </a:prstGeom>
        </p:spPr>
        <p:txBody>
          <a:bodyPr spcFirstLastPara="1" wrap="square" lIns="121900" tIns="121900" rIns="121900" bIns="121900" anchor="ctr" anchorCtr="0">
            <a:noAutofit/>
          </a:bodyPr>
          <a:lstStyle/>
          <a:p>
            <a:pPr marL="0" indent="0"/>
            <a:r>
              <a:rPr lang="en" dirty="0"/>
              <a:t>1. ESTOICISMO</a:t>
            </a:r>
            <a:endParaRPr dirty="0"/>
          </a:p>
        </p:txBody>
      </p:sp>
      <p:sp>
        <p:nvSpPr>
          <p:cNvPr id="1148" name="Google Shape;1148;p37"/>
          <p:cNvSpPr txBox="1">
            <a:spLocks noGrp="1"/>
          </p:cNvSpPr>
          <p:nvPr>
            <p:ph type="subTitle" idx="4"/>
          </p:nvPr>
        </p:nvSpPr>
        <p:spPr>
          <a:xfrm>
            <a:off x="140676" y="4351132"/>
            <a:ext cx="5176911" cy="2506867"/>
          </a:xfrm>
          <a:prstGeom prst="rect">
            <a:avLst/>
          </a:prstGeom>
        </p:spPr>
        <p:txBody>
          <a:bodyPr spcFirstLastPara="1" wrap="square" lIns="121900" tIns="121900" rIns="121900" bIns="121900" anchor="t" anchorCtr="0">
            <a:noAutofit/>
          </a:bodyPr>
          <a:lstStyle/>
          <a:p>
            <a:pPr marL="0" indent="0"/>
            <a:r>
              <a:rPr lang="es-CL" dirty="0"/>
              <a:t>MÁSCARA (PER-SONARE, RESONAR LA VOZ), EN EL SENTIDO DEL ROL DEL ACTOR EN UN CONTEXTO DRAMATÚRGICO QUE INDICABA METAFÓRICAMENTE LA TAREA Y LA PARTE QUE EL HOMBRE “REPRESENTABA” EN SU VIDA.</a:t>
            </a:r>
          </a:p>
          <a:p>
            <a:pPr marL="0" indent="0"/>
            <a:endParaRPr dirty="0"/>
          </a:p>
        </p:txBody>
      </p:sp>
      <p:grpSp>
        <p:nvGrpSpPr>
          <p:cNvPr id="1151" name="Google Shape;1151;p37"/>
          <p:cNvGrpSpPr/>
          <p:nvPr/>
        </p:nvGrpSpPr>
        <p:grpSpPr>
          <a:xfrm rot="2061578">
            <a:off x="10370994" y="412432"/>
            <a:ext cx="1124277" cy="536288"/>
            <a:chOff x="-583650" y="3109250"/>
            <a:chExt cx="570275" cy="272025"/>
          </a:xfrm>
        </p:grpSpPr>
        <p:sp>
          <p:nvSpPr>
            <p:cNvPr id="1152" name="Google Shape;1152;p37"/>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7"/>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7"/>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7"/>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7"/>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7"/>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7"/>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7"/>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7"/>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7"/>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7"/>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7"/>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7"/>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5" name="Google Shape;1165;p37"/>
          <p:cNvGrpSpPr/>
          <p:nvPr/>
        </p:nvGrpSpPr>
        <p:grpSpPr>
          <a:xfrm>
            <a:off x="10454154" y="6239616"/>
            <a:ext cx="2327444" cy="306897"/>
            <a:chOff x="1394800" y="3522000"/>
            <a:chExt cx="1048650" cy="138275"/>
          </a:xfrm>
        </p:grpSpPr>
        <p:sp>
          <p:nvSpPr>
            <p:cNvPr id="1166" name="Google Shape;1166;p3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Google Shape;1145;p37">
            <a:extLst>
              <a:ext uri="{FF2B5EF4-FFF2-40B4-BE49-F238E27FC236}">
                <a16:creationId xmlns:a16="http://schemas.microsoft.com/office/drawing/2014/main" id="{160CE8BB-C4CD-48EC-8152-F202BF502322}"/>
              </a:ext>
            </a:extLst>
          </p:cNvPr>
          <p:cNvSpPr txBox="1">
            <a:spLocks/>
          </p:cNvSpPr>
          <p:nvPr/>
        </p:nvSpPr>
        <p:spPr>
          <a:xfrm>
            <a:off x="6668086" y="4033267"/>
            <a:ext cx="5572295" cy="133517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Muli"/>
              <a:buNone/>
              <a:defRPr sz="2667" b="1" i="0" u="none" strike="noStrike" cap="none">
                <a:solidFill>
                  <a:schemeClr val="dk1"/>
                </a:solidFill>
                <a:latin typeface="Itim"/>
                <a:ea typeface="Itim"/>
                <a:cs typeface="Itim"/>
                <a:sym typeface="Itim"/>
              </a:defRPr>
            </a:lvl1pPr>
            <a:lvl2pPr marL="914400" marR="0" lvl="1"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2pPr>
            <a:lvl3pPr marL="1371600" marR="0" lvl="2"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3pPr>
            <a:lvl4pPr marL="1828800" marR="0" lvl="3"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4pPr>
            <a:lvl5pPr marL="2286000" marR="0" lvl="4"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5pPr>
            <a:lvl6pPr marL="2743200" marR="0" lvl="5"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6pPr>
            <a:lvl7pPr marL="3200400" marR="0" lvl="6"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7pPr>
            <a:lvl8pPr marL="3657600" marR="0" lvl="7"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8pPr>
            <a:lvl9pPr marL="4114800" marR="0" lvl="8"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9pPr>
          </a:lstStyle>
          <a:p>
            <a:r>
              <a:rPr lang="es-CL" dirty="0"/>
              <a:t>1.C.NO ANULABA LA SINGULARIDAD EN CUANTO LA FORMA DE LA MÁSCARA CONDICIONABA EL MISMO RESONAR DE LA VOZ DE ACTOR</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71927E3-7B64-8B3A-6DB2-255674D2C9A1}"/>
            </a:ext>
          </a:extLst>
        </p:cNvPr>
        <p:cNvGrpSpPr/>
        <p:nvPr/>
      </p:nvGrpSpPr>
      <p:grpSpPr>
        <a:xfrm>
          <a:off x="0" y="0"/>
          <a:ext cx="0" cy="0"/>
          <a:chOff x="0" y="0"/>
          <a:chExt cx="0" cy="0"/>
        </a:xfrm>
      </p:grpSpPr>
      <p:pic>
        <p:nvPicPr>
          <p:cNvPr id="4" name="Imagen 3">
            <a:extLst>
              <a:ext uri="{FF2B5EF4-FFF2-40B4-BE49-F238E27FC236}">
                <a16:creationId xmlns:a16="http://schemas.microsoft.com/office/drawing/2014/main" id="{B9DB3CA3-AD79-E70E-2886-93320443C511}"/>
              </a:ext>
            </a:extLst>
          </p:cNvPr>
          <p:cNvPicPr>
            <a:picLocks noChangeAspect="1"/>
          </p:cNvPicPr>
          <p:nvPr/>
        </p:nvPicPr>
        <p:blipFill>
          <a:blip r:embed="rId2"/>
          <a:stretch>
            <a:fillRect/>
          </a:stretch>
        </p:blipFill>
        <p:spPr>
          <a:xfrm>
            <a:off x="0" y="32376"/>
            <a:ext cx="6672943" cy="6720735"/>
          </a:xfrm>
          <a:prstGeom prst="rect">
            <a:avLst/>
          </a:prstGeom>
        </p:spPr>
      </p:pic>
      <p:sp>
        <p:nvSpPr>
          <p:cNvPr id="7" name="CuadroTexto 6">
            <a:extLst>
              <a:ext uri="{FF2B5EF4-FFF2-40B4-BE49-F238E27FC236}">
                <a16:creationId xmlns:a16="http://schemas.microsoft.com/office/drawing/2014/main" id="{0B3A548E-4A5C-6B8E-AFB3-0FF204ADC4A5}"/>
              </a:ext>
            </a:extLst>
          </p:cNvPr>
          <p:cNvSpPr txBox="1"/>
          <p:nvPr/>
        </p:nvSpPr>
        <p:spPr>
          <a:xfrm>
            <a:off x="6890657" y="612844"/>
            <a:ext cx="4942114" cy="3785652"/>
          </a:xfrm>
          <a:prstGeom prst="rect">
            <a:avLst/>
          </a:prstGeom>
        </p:spPr>
        <p:style>
          <a:lnRef idx="2">
            <a:schemeClr val="accent2">
              <a:shade val="15000"/>
            </a:schemeClr>
          </a:lnRef>
          <a:fillRef idx="1">
            <a:schemeClr val="accent2"/>
          </a:fillRef>
          <a:effectRef idx="0">
            <a:schemeClr val="accent2"/>
          </a:effectRef>
          <a:fontRef idx="minor">
            <a:schemeClr val="lt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400" b="0" i="0" u="none" strike="noStrike" kern="1200" cap="none" spc="0" normalizeH="0" baseline="0" noProof="0" dirty="0">
                <a:ln>
                  <a:noFill/>
                </a:ln>
                <a:solidFill>
                  <a:srgbClr val="FFFFFF"/>
                </a:solidFill>
                <a:effectLst/>
                <a:uLnTx/>
                <a:uFillTx/>
                <a:latin typeface="Arial"/>
                <a:ea typeface="+mn-ea"/>
                <a:cs typeface="+mn-cs"/>
              </a:rPr>
              <a:t>PINTURA “LAS DOS FRIDAS”.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s-ES" sz="24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ES" sz="2400" b="0" i="0" u="none" strike="noStrike" kern="1200" cap="none" spc="0" normalizeH="0" baseline="0" noProof="0" dirty="0">
                <a:ln>
                  <a:noFill/>
                </a:ln>
                <a:solidFill>
                  <a:srgbClr val="FFFFFF"/>
                </a:solidFill>
                <a:effectLst/>
                <a:uLnTx/>
                <a:uFillTx/>
                <a:latin typeface="Arial"/>
                <a:ea typeface="+mn-ea"/>
                <a:cs typeface="+mn-cs"/>
              </a:rPr>
              <a:t>Curaduría: El museo y las exposiciones destacan la Frida feminista y revolucionaria, pero también seleccionan qué aspectos de su intimidad se exhiben (su dolor físico y su relación con Diego Rivera muchas veces se muestran de cierta manera y no de otra).</a:t>
            </a:r>
            <a:endParaRPr kumimoji="0" lang="es-CL" sz="2400" b="0"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0814357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29"/>
          <p:cNvSpPr txBox="1">
            <a:spLocks noGrp="1"/>
          </p:cNvSpPr>
          <p:nvPr>
            <p:ph type="ctrTitle"/>
          </p:nvPr>
        </p:nvSpPr>
        <p:spPr>
          <a:xfrm>
            <a:off x="3819308" y="2940400"/>
            <a:ext cx="4553383" cy="977200"/>
          </a:xfrm>
          <a:prstGeom prst="rect">
            <a:avLst/>
          </a:prstGeom>
        </p:spPr>
        <p:txBody>
          <a:bodyPr spcFirstLastPara="1" wrap="square" lIns="121900" tIns="121900" rIns="121900" bIns="121900" anchor="ctr" anchorCtr="0">
            <a:noAutofit/>
          </a:bodyPr>
          <a:lstStyle/>
          <a:p>
            <a:pPr>
              <a:spcAft>
                <a:spcPts val="600"/>
              </a:spcAft>
            </a:pPr>
            <a:r>
              <a:rPr lang="es-CL" b="1" dirty="0"/>
              <a:t>“ HUMANIDAD E INDIVIDUO”</a:t>
            </a:r>
            <a:br>
              <a:rPr lang="es-CL" b="1" dirty="0"/>
            </a:br>
            <a:r>
              <a:rPr lang="es-CL" b="1" dirty="0"/>
              <a:t>HUMBERTO GIANNINI</a:t>
            </a:r>
            <a:endParaRPr b="1" dirty="0"/>
          </a:p>
        </p:txBody>
      </p:sp>
      <p:sp>
        <p:nvSpPr>
          <p:cNvPr id="4" name="CuadroTexto 3">
            <a:extLst>
              <a:ext uri="{FF2B5EF4-FFF2-40B4-BE49-F238E27FC236}">
                <a16:creationId xmlns:a16="http://schemas.microsoft.com/office/drawing/2014/main" id="{745340E7-C460-42F5-9BA0-DD2C2D21FD35}"/>
              </a:ext>
            </a:extLst>
          </p:cNvPr>
          <p:cNvSpPr txBox="1"/>
          <p:nvPr/>
        </p:nvSpPr>
        <p:spPr>
          <a:xfrm>
            <a:off x="348175" y="5761112"/>
            <a:ext cx="6098344" cy="646331"/>
          </a:xfrm>
          <a:prstGeom prst="rect">
            <a:avLst/>
          </a:prstGeom>
          <a:noFill/>
        </p:spPr>
        <p:txBody>
          <a:bodyPr wrap="square">
            <a:spAutoFit/>
          </a:bodyPr>
          <a:lstStyle/>
          <a:p>
            <a:r>
              <a:rPr lang="es-ES" dirty="0"/>
              <a:t>¿Qué quiere decir el autor cuando enuncia: ”Ser la unidad indivisa de mi ser histórico”’?</a:t>
            </a:r>
            <a:endParaRPr lang="es-CL" dirty="0"/>
          </a:p>
        </p:txBody>
      </p:sp>
      <p:sp>
        <p:nvSpPr>
          <p:cNvPr id="2" name="CuadroTexto 1">
            <a:extLst>
              <a:ext uri="{FF2B5EF4-FFF2-40B4-BE49-F238E27FC236}">
                <a16:creationId xmlns:a16="http://schemas.microsoft.com/office/drawing/2014/main" id="{620F109F-3B4E-C53C-B017-7AED3A2F6CBF}"/>
              </a:ext>
            </a:extLst>
          </p:cNvPr>
          <p:cNvSpPr txBox="1"/>
          <p:nvPr/>
        </p:nvSpPr>
        <p:spPr>
          <a:xfrm>
            <a:off x="9492343" y="4757057"/>
            <a:ext cx="2090057" cy="923330"/>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rtlCol="0">
            <a:spAutoFit/>
          </a:bodyPr>
          <a:lstStyle/>
          <a:p>
            <a:r>
              <a:rPr lang="es-CL" dirty="0"/>
              <a:t>ACTIVIDAD FORMATIVA, CLASE 2</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a:extLst>
            <a:ext uri="{FF2B5EF4-FFF2-40B4-BE49-F238E27FC236}">
              <a16:creationId xmlns:a16="http://schemas.microsoft.com/office/drawing/2014/main" id="{22978439-E871-3F71-965C-D1E83286CFC6}"/>
            </a:ext>
          </a:extLst>
        </p:cNvPr>
        <p:cNvGrpSpPr/>
        <p:nvPr/>
      </p:nvGrpSpPr>
      <p:grpSpPr>
        <a:xfrm>
          <a:off x="0" y="0"/>
          <a:ext cx="0" cy="0"/>
          <a:chOff x="0" y="0"/>
          <a:chExt cx="0" cy="0"/>
        </a:xfrm>
      </p:grpSpPr>
      <p:sp>
        <p:nvSpPr>
          <p:cNvPr id="820" name="Google Shape;820;p29">
            <a:extLst>
              <a:ext uri="{FF2B5EF4-FFF2-40B4-BE49-F238E27FC236}">
                <a16:creationId xmlns:a16="http://schemas.microsoft.com/office/drawing/2014/main" id="{2C0B9365-5747-083D-32AE-A910E10F5EC8}"/>
              </a:ext>
            </a:extLst>
          </p:cNvPr>
          <p:cNvSpPr txBox="1">
            <a:spLocks noGrp="1"/>
          </p:cNvSpPr>
          <p:nvPr>
            <p:ph type="ctrTitle"/>
          </p:nvPr>
        </p:nvSpPr>
        <p:spPr>
          <a:xfrm>
            <a:off x="3819306" y="1894636"/>
            <a:ext cx="4553383" cy="1067402"/>
          </a:xfrm>
          <a:prstGeom prst="rect">
            <a:avLst/>
          </a:prstGeom>
        </p:spPr>
        <p:txBody>
          <a:bodyPr spcFirstLastPara="1" wrap="square" lIns="121900" tIns="121900" rIns="121900" bIns="121900" anchor="ctr" anchorCtr="0">
            <a:noAutofit/>
          </a:bodyPr>
          <a:lstStyle/>
          <a:p>
            <a:pPr>
              <a:spcAft>
                <a:spcPts val="600"/>
              </a:spcAft>
            </a:pPr>
            <a:r>
              <a:rPr lang="es-CL" b="1" dirty="0"/>
              <a:t>“ HUMANIDAD E INDIVIDUO”</a:t>
            </a:r>
            <a:br>
              <a:rPr lang="es-CL" b="1" dirty="0"/>
            </a:br>
            <a:r>
              <a:rPr lang="es-CL" b="1" dirty="0"/>
              <a:t>HUMBERTO GIANNINI</a:t>
            </a:r>
            <a:endParaRPr b="1" dirty="0"/>
          </a:p>
        </p:txBody>
      </p:sp>
      <p:sp>
        <p:nvSpPr>
          <p:cNvPr id="4" name="CuadroTexto 3">
            <a:extLst>
              <a:ext uri="{FF2B5EF4-FFF2-40B4-BE49-F238E27FC236}">
                <a16:creationId xmlns:a16="http://schemas.microsoft.com/office/drawing/2014/main" id="{BF32ADE7-7713-BC4D-6744-AA635FA32BE8}"/>
              </a:ext>
            </a:extLst>
          </p:cNvPr>
          <p:cNvSpPr txBox="1"/>
          <p:nvPr/>
        </p:nvSpPr>
        <p:spPr>
          <a:xfrm>
            <a:off x="3409241" y="3185977"/>
            <a:ext cx="5373515" cy="1754326"/>
          </a:xfrm>
          <a:prstGeom prst="rect">
            <a:avLst/>
          </a:prstGeom>
          <a:noFill/>
        </p:spPr>
        <p:txBody>
          <a:bodyPr wrap="square" lIns="91440" tIns="45720" rIns="91440" bIns="45720" anchor="t">
            <a:spAutoFit/>
          </a:bodyPr>
          <a:lstStyle/>
          <a:p>
            <a:r>
              <a:rPr lang="es-ES" dirty="0"/>
              <a:t>¿Qué quiere decir el autor cuando enuncia: ”Ser la unidad indivisa de mi ser histórico”’?</a:t>
            </a:r>
          </a:p>
          <a:p>
            <a:r>
              <a:rPr lang="es-ES" dirty="0">
                <a:cs typeface="Arial"/>
              </a:rPr>
              <a:t>¿ Cómo se explica que seamos "individuos", pero también seres dependientes?</a:t>
            </a:r>
          </a:p>
          <a:p>
            <a:r>
              <a:rPr lang="es-ES" dirty="0">
                <a:cs typeface="Arial"/>
              </a:rPr>
              <a:t>¿ Es relevante el rol social en la conformación de un individuo?</a:t>
            </a:r>
          </a:p>
        </p:txBody>
      </p:sp>
      <p:sp>
        <p:nvSpPr>
          <p:cNvPr id="2" name="CuadroTexto 1">
            <a:extLst>
              <a:ext uri="{FF2B5EF4-FFF2-40B4-BE49-F238E27FC236}">
                <a16:creationId xmlns:a16="http://schemas.microsoft.com/office/drawing/2014/main" id="{A3B00338-B7E2-0E63-94C7-5F7828A3A70E}"/>
              </a:ext>
            </a:extLst>
          </p:cNvPr>
          <p:cNvSpPr txBox="1"/>
          <p:nvPr/>
        </p:nvSpPr>
        <p:spPr>
          <a:xfrm>
            <a:off x="9492343" y="4757057"/>
            <a:ext cx="2090057" cy="646331"/>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rtlCol="0">
            <a:spAutoFit/>
          </a:bodyPr>
          <a:lstStyle/>
          <a:p>
            <a:r>
              <a:rPr lang="es-CL" dirty="0"/>
              <a:t>ACTIVIDAD FORMATIVA</a:t>
            </a:r>
          </a:p>
        </p:txBody>
      </p:sp>
    </p:spTree>
    <p:extLst>
      <p:ext uri="{BB962C8B-B14F-4D97-AF65-F5344CB8AC3E}">
        <p14:creationId xmlns:p14="http://schemas.microsoft.com/office/powerpoint/2010/main" val="40619275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45">
          <a:extLst>
            <a:ext uri="{FF2B5EF4-FFF2-40B4-BE49-F238E27FC236}">
              <a16:creationId xmlns:a16="http://schemas.microsoft.com/office/drawing/2014/main" id="{75C2E9D2-60F5-1954-B984-45398CCC732F}"/>
            </a:ext>
          </a:extLst>
        </p:cNvPr>
        <p:cNvGrpSpPr/>
        <p:nvPr/>
      </p:nvGrpSpPr>
      <p:grpSpPr>
        <a:xfrm>
          <a:off x="0" y="0"/>
          <a:ext cx="0" cy="0"/>
          <a:chOff x="0" y="0"/>
          <a:chExt cx="0" cy="0"/>
        </a:xfrm>
      </p:grpSpPr>
      <p:sp>
        <p:nvSpPr>
          <p:cNvPr id="7046" name="Google Shape;7046;p33">
            <a:extLst>
              <a:ext uri="{FF2B5EF4-FFF2-40B4-BE49-F238E27FC236}">
                <a16:creationId xmlns:a16="http://schemas.microsoft.com/office/drawing/2014/main" id="{CDA3344C-329A-3D75-A4D5-59E8401DF99E}"/>
              </a:ext>
            </a:extLst>
          </p:cNvPr>
          <p:cNvSpPr txBox="1">
            <a:spLocks noGrp="1"/>
          </p:cNvSpPr>
          <p:nvPr>
            <p:ph type="title"/>
          </p:nvPr>
        </p:nvSpPr>
        <p:spPr>
          <a:xfrm>
            <a:off x="960000" y="283779"/>
            <a:ext cx="10272000" cy="1199021"/>
          </a:xfrm>
          <a:prstGeom prst="rect">
            <a:avLst/>
          </a:prstGeom>
        </p:spPr>
        <p:style>
          <a:lnRef idx="2">
            <a:schemeClr val="dk1">
              <a:shade val="15000"/>
            </a:schemeClr>
          </a:lnRef>
          <a:fillRef idx="1">
            <a:schemeClr val="dk1"/>
          </a:fillRef>
          <a:effectRef idx="0">
            <a:schemeClr val="dk1"/>
          </a:effectRef>
          <a:fontRef idx="minor">
            <a:schemeClr val="lt1"/>
          </a:fontRef>
        </p:style>
        <p:txBody>
          <a:bodyPr spcFirstLastPara="1" wrap="square" lIns="121900" tIns="121900" rIns="121900" bIns="121900" anchor="t" anchorCtr="0">
            <a:noAutofit/>
          </a:bodyPr>
          <a:lstStyle/>
          <a:p>
            <a:r>
              <a:rPr lang="es-CL" dirty="0">
                <a:solidFill>
                  <a:schemeClr val="bg1"/>
                </a:solidFill>
              </a:rPr>
              <a:t>“ SOY LA UNIDAD INDIVISA DE MI SER HISTÓRICO”</a:t>
            </a:r>
            <a:endParaRPr dirty="0">
              <a:solidFill>
                <a:schemeClr val="bg1"/>
              </a:solidFill>
            </a:endParaRPr>
          </a:p>
        </p:txBody>
      </p:sp>
      <p:sp>
        <p:nvSpPr>
          <p:cNvPr id="7047" name="Google Shape;7047;p33">
            <a:extLst>
              <a:ext uri="{FF2B5EF4-FFF2-40B4-BE49-F238E27FC236}">
                <a16:creationId xmlns:a16="http://schemas.microsoft.com/office/drawing/2014/main" id="{8085AA9D-E519-3A7D-13EF-70B8E61E394B}"/>
              </a:ext>
            </a:extLst>
          </p:cNvPr>
          <p:cNvSpPr txBox="1"/>
          <p:nvPr/>
        </p:nvSpPr>
        <p:spPr>
          <a:xfrm>
            <a:off x="574500" y="4564589"/>
            <a:ext cx="2940200" cy="770004"/>
          </a:xfrm>
          <a:prstGeom prst="rect">
            <a:avLst/>
          </a:prstGeom>
          <a:noFill/>
          <a:ln>
            <a:noFill/>
          </a:ln>
        </p:spPr>
        <p:txBody>
          <a:bodyPr spcFirstLastPara="1" wrap="square" lIns="121900" tIns="121900" rIns="121900" bIns="121900" anchor="b" anchorCtr="0">
            <a:noAutofit/>
          </a:bodyPr>
          <a:lstStyle/>
          <a:p>
            <a:pPr marL="0" marR="0" lvl="0" indent="0" algn="ctr" defTabSz="1219231" rtl="0" eaLnBrk="1" fontAlgn="auto" latinLnBrk="0" hangingPunct="1">
              <a:lnSpc>
                <a:spcPct val="115000"/>
              </a:lnSpc>
              <a:spcBef>
                <a:spcPts val="0"/>
              </a:spcBef>
              <a:spcAft>
                <a:spcPts val="0"/>
              </a:spcAft>
              <a:buClr>
                <a:srgbClr val="000000"/>
              </a:buClr>
              <a:buSzTx/>
              <a:buFontTx/>
              <a:buNone/>
              <a:tabLst/>
              <a:defRPr/>
            </a:pPr>
            <a:endParaRPr kumimoji="0" sz="2667" b="1" i="0" u="none" strike="noStrike" kern="0" cap="none" spc="0" normalizeH="0" baseline="0" noProof="0" dirty="0">
              <a:ln>
                <a:noFill/>
              </a:ln>
              <a:solidFill>
                <a:srgbClr val="181E1C"/>
              </a:solidFill>
              <a:effectLst/>
              <a:uLnTx/>
              <a:uFillTx/>
              <a:latin typeface="Domine"/>
              <a:ea typeface="Domine"/>
              <a:cs typeface="Domine"/>
              <a:sym typeface="Domine"/>
            </a:endParaRPr>
          </a:p>
        </p:txBody>
      </p:sp>
      <p:cxnSp>
        <p:nvCxnSpPr>
          <p:cNvPr id="7054" name="Google Shape;7054;p33">
            <a:extLst>
              <a:ext uri="{FF2B5EF4-FFF2-40B4-BE49-F238E27FC236}">
                <a16:creationId xmlns:a16="http://schemas.microsoft.com/office/drawing/2014/main" id="{BC1465CA-A876-3F6E-3745-A03EEDA49C5E}"/>
              </a:ext>
            </a:extLst>
          </p:cNvPr>
          <p:cNvCxnSpPr>
            <a:cxnSpLocks/>
            <a:endCxn id="7055" idx="1"/>
          </p:cNvCxnSpPr>
          <p:nvPr/>
        </p:nvCxnSpPr>
        <p:spPr>
          <a:xfrm rot="5400000" flipH="1" flipV="1">
            <a:off x="3079517" y="2156213"/>
            <a:ext cx="1591367" cy="1416400"/>
          </a:xfrm>
          <a:prstGeom prst="bentConnector2">
            <a:avLst/>
          </a:prstGeom>
          <a:noFill/>
          <a:ln w="9525" cap="flat" cmpd="sng">
            <a:solidFill>
              <a:schemeClr val="lt2"/>
            </a:solidFill>
            <a:prstDash val="solid"/>
            <a:round/>
            <a:headEnd type="none" w="med" len="med"/>
            <a:tailEnd type="none" w="med" len="med"/>
          </a:ln>
        </p:spPr>
      </p:cxnSp>
      <p:cxnSp>
        <p:nvCxnSpPr>
          <p:cNvPr id="7056" name="Google Shape;7056;p33">
            <a:extLst>
              <a:ext uri="{FF2B5EF4-FFF2-40B4-BE49-F238E27FC236}">
                <a16:creationId xmlns:a16="http://schemas.microsoft.com/office/drawing/2014/main" id="{F120D9E6-3AE1-FFF5-CAB5-568E42BD71D4}"/>
              </a:ext>
            </a:extLst>
          </p:cNvPr>
          <p:cNvCxnSpPr>
            <a:cxnSpLocks/>
            <a:endCxn id="7057" idx="1"/>
          </p:cNvCxnSpPr>
          <p:nvPr/>
        </p:nvCxnSpPr>
        <p:spPr>
          <a:xfrm rot="10800000" flipH="1">
            <a:off x="3167000" y="3157296"/>
            <a:ext cx="1416400" cy="5028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58" name="Google Shape;7058;p33">
            <a:extLst>
              <a:ext uri="{FF2B5EF4-FFF2-40B4-BE49-F238E27FC236}">
                <a16:creationId xmlns:a16="http://schemas.microsoft.com/office/drawing/2014/main" id="{20CD19AC-725F-9448-A607-CCA4E7BE1524}"/>
              </a:ext>
            </a:extLst>
          </p:cNvPr>
          <p:cNvCxnSpPr>
            <a:cxnSpLocks/>
            <a:endCxn id="7059" idx="1"/>
          </p:cNvCxnSpPr>
          <p:nvPr/>
        </p:nvCxnSpPr>
        <p:spPr>
          <a:xfrm>
            <a:off x="3167000" y="3660096"/>
            <a:ext cx="1416400" cy="5028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60" name="Google Shape;7060;p33">
            <a:extLst>
              <a:ext uri="{FF2B5EF4-FFF2-40B4-BE49-F238E27FC236}">
                <a16:creationId xmlns:a16="http://schemas.microsoft.com/office/drawing/2014/main" id="{921CA027-DA95-6BB2-0C56-81C2714D3464}"/>
              </a:ext>
            </a:extLst>
          </p:cNvPr>
          <p:cNvCxnSpPr>
            <a:cxnSpLocks/>
            <a:endCxn id="7061" idx="1"/>
          </p:cNvCxnSpPr>
          <p:nvPr/>
        </p:nvCxnSpPr>
        <p:spPr>
          <a:xfrm>
            <a:off x="3167000" y="3660096"/>
            <a:ext cx="1416400" cy="1508000"/>
          </a:xfrm>
          <a:prstGeom prst="bentConnector3">
            <a:avLst>
              <a:gd name="adj1" fmla="val 50000"/>
            </a:avLst>
          </a:prstGeom>
          <a:noFill/>
          <a:ln w="9525" cap="flat" cmpd="sng">
            <a:solidFill>
              <a:schemeClr val="lt2"/>
            </a:solidFill>
            <a:prstDash val="solid"/>
            <a:round/>
            <a:headEnd type="none" w="med" len="med"/>
            <a:tailEnd type="none" w="med" len="med"/>
          </a:ln>
        </p:spPr>
      </p:cxnSp>
      <p:grpSp>
        <p:nvGrpSpPr>
          <p:cNvPr id="7062" name="Google Shape;7062;p33">
            <a:extLst>
              <a:ext uri="{FF2B5EF4-FFF2-40B4-BE49-F238E27FC236}">
                <a16:creationId xmlns:a16="http://schemas.microsoft.com/office/drawing/2014/main" id="{9183C534-AC59-00AA-9D6F-2156AA9A7B11}"/>
              </a:ext>
            </a:extLst>
          </p:cNvPr>
          <p:cNvGrpSpPr/>
          <p:nvPr/>
        </p:nvGrpSpPr>
        <p:grpSpPr>
          <a:xfrm>
            <a:off x="4583400" y="1560321"/>
            <a:ext cx="6582222" cy="1016815"/>
            <a:chOff x="3437550" y="1295051"/>
            <a:chExt cx="4810886" cy="637800"/>
          </a:xfrm>
          <a:solidFill>
            <a:srgbClr val="FF0000"/>
          </a:solidFill>
        </p:grpSpPr>
        <p:sp>
          <p:nvSpPr>
            <p:cNvPr id="7063" name="Google Shape;7063;p33">
              <a:extLst>
                <a:ext uri="{FF2B5EF4-FFF2-40B4-BE49-F238E27FC236}">
                  <a16:creationId xmlns:a16="http://schemas.microsoft.com/office/drawing/2014/main" id="{15102D9E-AFF6-B732-F94E-3311A1272C92}"/>
                </a:ext>
              </a:extLst>
            </p:cNvPr>
            <p:cNvSpPr txBox="1"/>
            <p:nvPr/>
          </p:nvSpPr>
          <p:spPr>
            <a:xfrm>
              <a:off x="5293136" y="1295051"/>
              <a:ext cx="2955300" cy="637800"/>
            </a:xfrm>
            <a:prstGeom prst="rect">
              <a:avLst/>
            </a:prstGeom>
            <a:grpFill/>
            <a:ln>
              <a:noFill/>
            </a:ln>
          </p:spPr>
          <p:txBody>
            <a:bodyPr spcFirstLastPara="1" wrap="square" lIns="121900" tIns="121900" rIns="121900" bIns="121900" anchor="ctr" anchorCtr="0">
              <a:noAutofit/>
            </a:bodyPr>
            <a:lstStyle/>
            <a:p>
              <a:pPr marL="0" marR="0" lvl="0" indent="0" algn="l" defTabSz="1219231" rtl="0" eaLnBrk="1" fontAlgn="auto" latinLnBrk="0" hangingPunct="1">
                <a:lnSpc>
                  <a:spcPct val="115000"/>
                </a:lnSpc>
                <a:spcBef>
                  <a:spcPts val="0"/>
                </a:spcBef>
                <a:spcAft>
                  <a:spcPts val="0"/>
                </a:spcAft>
                <a:buClr>
                  <a:srgbClr val="000000"/>
                </a:buClr>
                <a:buSzTx/>
                <a:buFontTx/>
                <a:buNone/>
                <a:tabLst/>
                <a:defRPr/>
              </a:pPr>
              <a:r>
                <a:rPr kumimoji="0" lang="es-CL" sz="1867" b="0" i="0" u="none" strike="noStrike" kern="0" cap="none" spc="0" normalizeH="0" baseline="0" noProof="0" dirty="0">
                  <a:ln>
                    <a:noFill/>
                  </a:ln>
                  <a:solidFill>
                    <a:srgbClr val="181E1C"/>
                  </a:solidFill>
                  <a:effectLst/>
                  <a:uLnTx/>
                  <a:uFillTx/>
                  <a:latin typeface="Barlow Medium"/>
                  <a:ea typeface="Barlow Medium"/>
                  <a:cs typeface="Barlow Medium"/>
                  <a:sym typeface="Barlow Medium"/>
                </a:rPr>
                <a:t>RESULTADO DE UNA HISTORIA</a:t>
              </a:r>
              <a:endParaRPr kumimoji="0" sz="1867" b="0" i="0" u="none" strike="noStrike" kern="0" cap="none" spc="0" normalizeH="0" baseline="0" noProof="0" dirty="0">
                <a:ln>
                  <a:noFill/>
                </a:ln>
                <a:solidFill>
                  <a:srgbClr val="181E1C"/>
                </a:solidFill>
                <a:effectLst/>
                <a:uLnTx/>
                <a:uFillTx/>
                <a:latin typeface="Barlow Medium"/>
                <a:ea typeface="Barlow Medium"/>
                <a:cs typeface="Barlow Medium"/>
                <a:sym typeface="Barlow Medium"/>
              </a:endParaRPr>
            </a:p>
          </p:txBody>
        </p:sp>
        <p:sp>
          <p:nvSpPr>
            <p:cNvPr id="7055" name="Google Shape;7055;p33">
              <a:extLst>
                <a:ext uri="{FF2B5EF4-FFF2-40B4-BE49-F238E27FC236}">
                  <a16:creationId xmlns:a16="http://schemas.microsoft.com/office/drawing/2014/main" id="{2315B957-E2E3-4896-00E3-7A22038224FC}"/>
                </a:ext>
              </a:extLst>
            </p:cNvPr>
            <p:cNvSpPr/>
            <p:nvPr/>
          </p:nvSpPr>
          <p:spPr>
            <a:xfrm>
              <a:off x="3437550" y="1295051"/>
              <a:ext cx="841800" cy="637800"/>
            </a:xfrm>
            <a:prstGeom prst="rect">
              <a:avLst/>
            </a:prstGeom>
            <a:grpFill/>
            <a:ln>
              <a:noFill/>
            </a:ln>
          </p:spPr>
          <p:txBody>
            <a:bodyPr spcFirstLastPara="1" wrap="square" lIns="121900" tIns="121900" rIns="121900" bIns="121900" anchor="ctr" anchorCtr="0">
              <a:noAutofit/>
            </a:bodyPr>
            <a:lstStyle/>
            <a:p>
              <a:pPr marL="0" marR="0" lvl="0" indent="0" algn="r" defTabSz="1219231" rtl="0" eaLnBrk="1" fontAlgn="auto" latinLnBrk="0" hangingPunct="1">
                <a:lnSpc>
                  <a:spcPct val="115000"/>
                </a:lnSpc>
                <a:spcBef>
                  <a:spcPts val="0"/>
                </a:spcBef>
                <a:spcAft>
                  <a:spcPts val="0"/>
                </a:spcAft>
                <a:buClr>
                  <a:srgbClr val="000000"/>
                </a:buClr>
                <a:buSzTx/>
                <a:buFontTx/>
                <a:buNone/>
                <a:tabLst/>
                <a:defRPr/>
              </a:pPr>
              <a:r>
                <a:rPr kumimoji="0" lang="en" sz="4800" b="1" i="0" u="none" strike="noStrike" kern="0" cap="none" spc="0" normalizeH="0" baseline="0" noProof="0" dirty="0">
                  <a:ln>
                    <a:noFill/>
                  </a:ln>
                  <a:solidFill>
                    <a:srgbClr val="043C62"/>
                  </a:solidFill>
                  <a:effectLst/>
                  <a:uLnTx/>
                  <a:uFillTx/>
                  <a:latin typeface="Domine"/>
                  <a:ea typeface="Domine"/>
                  <a:cs typeface="Domine"/>
                  <a:sym typeface="Domine"/>
                </a:rPr>
                <a:t>01</a:t>
              </a:r>
              <a:endParaRPr kumimoji="0" sz="4800" b="1" i="0" u="none" strike="noStrike" kern="0" cap="none" spc="0" normalizeH="0" baseline="0" noProof="0" dirty="0">
                <a:ln>
                  <a:noFill/>
                </a:ln>
                <a:solidFill>
                  <a:srgbClr val="043C62"/>
                </a:solidFill>
                <a:effectLst/>
                <a:uLnTx/>
                <a:uFillTx/>
                <a:latin typeface="Domine"/>
                <a:ea typeface="Domine"/>
                <a:cs typeface="Domine"/>
                <a:sym typeface="Domine"/>
              </a:endParaRPr>
            </a:p>
          </p:txBody>
        </p:sp>
      </p:grpSp>
      <p:grpSp>
        <p:nvGrpSpPr>
          <p:cNvPr id="7065" name="Google Shape;7065;p33">
            <a:extLst>
              <a:ext uri="{FF2B5EF4-FFF2-40B4-BE49-F238E27FC236}">
                <a16:creationId xmlns:a16="http://schemas.microsoft.com/office/drawing/2014/main" id="{1E8BF7BD-568F-82F5-E32C-FCC862EBC678}"/>
              </a:ext>
            </a:extLst>
          </p:cNvPr>
          <p:cNvGrpSpPr/>
          <p:nvPr/>
        </p:nvGrpSpPr>
        <p:grpSpPr>
          <a:xfrm>
            <a:off x="4583400" y="2732177"/>
            <a:ext cx="6479200" cy="850400"/>
            <a:chOff x="3437550" y="2049132"/>
            <a:chExt cx="4859400" cy="637800"/>
          </a:xfrm>
          <a:solidFill>
            <a:srgbClr val="FFC000"/>
          </a:solidFill>
        </p:grpSpPr>
        <p:sp>
          <p:nvSpPr>
            <p:cNvPr id="7066" name="Google Shape;7066;p33">
              <a:extLst>
                <a:ext uri="{FF2B5EF4-FFF2-40B4-BE49-F238E27FC236}">
                  <a16:creationId xmlns:a16="http://schemas.microsoft.com/office/drawing/2014/main" id="{8489B498-4E33-2B4C-EDE6-8F550D5B3615}"/>
                </a:ext>
              </a:extLst>
            </p:cNvPr>
            <p:cNvSpPr txBox="1"/>
            <p:nvPr/>
          </p:nvSpPr>
          <p:spPr>
            <a:xfrm>
              <a:off x="5341650" y="2049132"/>
              <a:ext cx="2955300" cy="637800"/>
            </a:xfrm>
            <a:prstGeom prst="rect">
              <a:avLst/>
            </a:prstGeom>
            <a:grpFill/>
            <a:ln>
              <a:noFill/>
            </a:ln>
          </p:spPr>
          <p:txBody>
            <a:bodyPr spcFirstLastPara="1" wrap="square" lIns="121900" tIns="121900" rIns="121900" bIns="121900" anchor="ctr" anchorCtr="0">
              <a:noAutofit/>
            </a:bodyPr>
            <a:lstStyle/>
            <a:p>
              <a:pPr marL="0" marR="0" lvl="0" indent="0" algn="l" defTabSz="1219231" rtl="0" eaLnBrk="1" fontAlgn="auto" latinLnBrk="0" hangingPunct="1">
                <a:lnSpc>
                  <a:spcPct val="115000"/>
                </a:lnSpc>
                <a:spcBef>
                  <a:spcPts val="0"/>
                </a:spcBef>
                <a:spcAft>
                  <a:spcPts val="0"/>
                </a:spcAft>
                <a:buClr>
                  <a:srgbClr val="000000"/>
                </a:buClr>
                <a:buSzTx/>
                <a:buFontTx/>
                <a:buNone/>
                <a:tabLst/>
                <a:defRPr/>
              </a:pPr>
              <a:r>
                <a:rPr lang="es-CL" sz="1867" kern="0" dirty="0">
                  <a:solidFill>
                    <a:srgbClr val="181E1C"/>
                  </a:solidFill>
                  <a:latin typeface="Barlow Medium"/>
                  <a:ea typeface="Barlow Medium"/>
                  <a:cs typeface="Barlow Medium"/>
                  <a:sym typeface="Barlow Medium"/>
                </a:rPr>
                <a:t>RESULTADO DE GENERACIONES</a:t>
              </a:r>
              <a:endParaRPr kumimoji="0" sz="1867" b="0" i="0" u="none" strike="noStrike" kern="0" cap="none" spc="0" normalizeH="0" baseline="0" noProof="0" dirty="0">
                <a:ln>
                  <a:noFill/>
                </a:ln>
                <a:solidFill>
                  <a:srgbClr val="181E1C"/>
                </a:solidFill>
                <a:effectLst/>
                <a:uLnTx/>
                <a:uFillTx/>
                <a:latin typeface="Barlow Medium"/>
                <a:ea typeface="Barlow Medium"/>
                <a:cs typeface="Barlow Medium"/>
                <a:sym typeface="Barlow Medium"/>
              </a:endParaRPr>
            </a:p>
          </p:txBody>
        </p:sp>
        <p:sp>
          <p:nvSpPr>
            <p:cNvPr id="7057" name="Google Shape;7057;p33">
              <a:extLst>
                <a:ext uri="{FF2B5EF4-FFF2-40B4-BE49-F238E27FC236}">
                  <a16:creationId xmlns:a16="http://schemas.microsoft.com/office/drawing/2014/main" id="{9590877C-AD41-1669-FB8C-5E1578483C65}"/>
                </a:ext>
              </a:extLst>
            </p:cNvPr>
            <p:cNvSpPr/>
            <p:nvPr/>
          </p:nvSpPr>
          <p:spPr>
            <a:xfrm>
              <a:off x="3437550" y="2049132"/>
              <a:ext cx="841800" cy="637800"/>
            </a:xfrm>
            <a:prstGeom prst="rect">
              <a:avLst/>
            </a:prstGeom>
            <a:grpFill/>
            <a:ln>
              <a:noFill/>
            </a:ln>
          </p:spPr>
          <p:txBody>
            <a:bodyPr spcFirstLastPara="1" wrap="square" lIns="121900" tIns="121900" rIns="121900" bIns="121900" anchor="ctr" anchorCtr="0">
              <a:noAutofit/>
            </a:bodyPr>
            <a:lstStyle/>
            <a:p>
              <a:pPr marL="0" marR="0" lvl="0" indent="0" algn="r" defTabSz="1219231" rtl="0" eaLnBrk="1" fontAlgn="auto" latinLnBrk="0" hangingPunct="1">
                <a:lnSpc>
                  <a:spcPct val="115000"/>
                </a:lnSpc>
                <a:spcBef>
                  <a:spcPts val="0"/>
                </a:spcBef>
                <a:spcAft>
                  <a:spcPts val="0"/>
                </a:spcAft>
                <a:buClr>
                  <a:srgbClr val="000000"/>
                </a:buClr>
                <a:buSzTx/>
                <a:buFontTx/>
                <a:buNone/>
                <a:tabLst/>
                <a:defRPr/>
              </a:pPr>
              <a:r>
                <a:rPr kumimoji="0" lang="en" sz="4800" b="1" i="0" u="none" strike="noStrike" kern="0" cap="none" spc="0" normalizeH="0" baseline="0" noProof="0" dirty="0">
                  <a:ln>
                    <a:noFill/>
                  </a:ln>
                  <a:solidFill>
                    <a:srgbClr val="043C62"/>
                  </a:solidFill>
                  <a:effectLst/>
                  <a:uLnTx/>
                  <a:uFillTx/>
                  <a:latin typeface="Domine"/>
                  <a:ea typeface="Domine"/>
                  <a:cs typeface="Domine"/>
                  <a:sym typeface="Domine"/>
                </a:rPr>
                <a:t>02</a:t>
              </a:r>
              <a:endParaRPr kumimoji="0" sz="4800" b="1" i="0" u="none" strike="noStrike" kern="0" cap="none" spc="0" normalizeH="0" baseline="0" noProof="0" dirty="0">
                <a:ln>
                  <a:noFill/>
                </a:ln>
                <a:solidFill>
                  <a:srgbClr val="043C62"/>
                </a:solidFill>
                <a:effectLst/>
                <a:uLnTx/>
                <a:uFillTx/>
                <a:latin typeface="Domine"/>
                <a:ea typeface="Domine"/>
                <a:cs typeface="Domine"/>
                <a:sym typeface="Domine"/>
              </a:endParaRPr>
            </a:p>
          </p:txBody>
        </p:sp>
      </p:grpSp>
      <p:grpSp>
        <p:nvGrpSpPr>
          <p:cNvPr id="7068" name="Google Shape;7068;p33">
            <a:extLst>
              <a:ext uri="{FF2B5EF4-FFF2-40B4-BE49-F238E27FC236}">
                <a16:creationId xmlns:a16="http://schemas.microsoft.com/office/drawing/2014/main" id="{05C18FA9-B18B-5F1C-7637-A6A3ADBE6743}"/>
              </a:ext>
            </a:extLst>
          </p:cNvPr>
          <p:cNvGrpSpPr/>
          <p:nvPr/>
        </p:nvGrpSpPr>
        <p:grpSpPr>
          <a:xfrm>
            <a:off x="4583400" y="3737617"/>
            <a:ext cx="6479200" cy="850400"/>
            <a:chOff x="3437550" y="2803213"/>
            <a:chExt cx="4859400" cy="637800"/>
          </a:xfrm>
          <a:solidFill>
            <a:srgbClr val="00B050"/>
          </a:solidFill>
        </p:grpSpPr>
        <p:sp>
          <p:nvSpPr>
            <p:cNvPr id="7069" name="Google Shape;7069;p33">
              <a:extLst>
                <a:ext uri="{FF2B5EF4-FFF2-40B4-BE49-F238E27FC236}">
                  <a16:creationId xmlns:a16="http://schemas.microsoft.com/office/drawing/2014/main" id="{697E4078-A6D1-619A-BBE1-57FA66462A5A}"/>
                </a:ext>
              </a:extLst>
            </p:cNvPr>
            <p:cNvSpPr txBox="1"/>
            <p:nvPr/>
          </p:nvSpPr>
          <p:spPr>
            <a:xfrm>
              <a:off x="5341650" y="2803213"/>
              <a:ext cx="2955300" cy="637800"/>
            </a:xfrm>
            <a:prstGeom prst="rect">
              <a:avLst/>
            </a:prstGeom>
            <a:grpFill/>
            <a:ln>
              <a:noFill/>
            </a:ln>
          </p:spPr>
          <p:txBody>
            <a:bodyPr spcFirstLastPara="1" wrap="square" lIns="121900" tIns="121900" rIns="121900" bIns="121900" anchor="ctr" anchorCtr="0">
              <a:noAutofit/>
            </a:bodyPr>
            <a:lstStyle/>
            <a:p>
              <a:pPr marL="0" marR="0" lvl="0" indent="0" algn="l" defTabSz="1219231" rtl="0" eaLnBrk="1" fontAlgn="auto" latinLnBrk="0" hangingPunct="1">
                <a:lnSpc>
                  <a:spcPct val="115000"/>
                </a:lnSpc>
                <a:spcBef>
                  <a:spcPts val="0"/>
                </a:spcBef>
                <a:spcAft>
                  <a:spcPts val="0"/>
                </a:spcAft>
                <a:buClr>
                  <a:srgbClr val="000000"/>
                </a:buClr>
                <a:buSzTx/>
                <a:buFontTx/>
                <a:buNone/>
                <a:tabLst/>
                <a:defRPr/>
              </a:pPr>
              <a:r>
                <a:rPr lang="es-CL" kern="0" dirty="0">
                  <a:solidFill>
                    <a:srgbClr val="181E1C"/>
                  </a:solidFill>
                  <a:latin typeface="Barlow Medium"/>
                  <a:ea typeface="Barlow Medium"/>
                  <a:cs typeface="Barlow Medium"/>
                  <a:sym typeface="Barlow Medium"/>
                </a:rPr>
                <a:t>RESULTADO DE DECISIONES PROPIAS</a:t>
              </a:r>
              <a:endParaRPr kumimoji="0" sz="1800" b="0" i="0" u="none" strike="noStrike" kern="0" cap="none" spc="0" normalizeH="0" baseline="0" noProof="0" dirty="0">
                <a:ln>
                  <a:noFill/>
                </a:ln>
                <a:solidFill>
                  <a:srgbClr val="181E1C"/>
                </a:solidFill>
                <a:effectLst/>
                <a:uLnTx/>
                <a:uFillTx/>
                <a:latin typeface="Barlow Medium"/>
                <a:ea typeface="Barlow Medium"/>
                <a:cs typeface="Barlow Medium"/>
                <a:sym typeface="Barlow Medium"/>
              </a:endParaRPr>
            </a:p>
          </p:txBody>
        </p:sp>
        <p:sp>
          <p:nvSpPr>
            <p:cNvPr id="7059" name="Google Shape;7059;p33">
              <a:extLst>
                <a:ext uri="{FF2B5EF4-FFF2-40B4-BE49-F238E27FC236}">
                  <a16:creationId xmlns:a16="http://schemas.microsoft.com/office/drawing/2014/main" id="{C4C880CC-F4D9-D264-B9C2-9232A4C304E1}"/>
                </a:ext>
              </a:extLst>
            </p:cNvPr>
            <p:cNvSpPr/>
            <p:nvPr/>
          </p:nvSpPr>
          <p:spPr>
            <a:xfrm>
              <a:off x="3437550" y="2803213"/>
              <a:ext cx="841800" cy="637800"/>
            </a:xfrm>
            <a:prstGeom prst="rect">
              <a:avLst/>
            </a:prstGeom>
            <a:grpFill/>
            <a:ln>
              <a:noFill/>
            </a:ln>
          </p:spPr>
          <p:txBody>
            <a:bodyPr spcFirstLastPara="1" wrap="square" lIns="121900" tIns="121900" rIns="121900" bIns="121900" anchor="ctr" anchorCtr="0">
              <a:noAutofit/>
            </a:bodyPr>
            <a:lstStyle/>
            <a:p>
              <a:pPr marL="0" marR="0" lvl="0" indent="0" algn="r" defTabSz="1219231" rtl="0" eaLnBrk="1" fontAlgn="auto" latinLnBrk="0" hangingPunct="1">
                <a:lnSpc>
                  <a:spcPct val="115000"/>
                </a:lnSpc>
                <a:spcBef>
                  <a:spcPts val="0"/>
                </a:spcBef>
                <a:spcAft>
                  <a:spcPts val="0"/>
                </a:spcAft>
                <a:buClr>
                  <a:srgbClr val="000000"/>
                </a:buClr>
                <a:buSzTx/>
                <a:buFontTx/>
                <a:buNone/>
                <a:tabLst/>
                <a:defRPr/>
              </a:pPr>
              <a:r>
                <a:rPr kumimoji="0" lang="en" sz="4800" b="1" i="0" u="none" strike="noStrike" kern="0" cap="none" spc="0" normalizeH="0" baseline="0" noProof="0" dirty="0">
                  <a:ln>
                    <a:noFill/>
                  </a:ln>
                  <a:solidFill>
                    <a:srgbClr val="043C62"/>
                  </a:solidFill>
                  <a:effectLst/>
                  <a:uLnTx/>
                  <a:uFillTx/>
                  <a:latin typeface="Domine"/>
                  <a:ea typeface="Domine"/>
                  <a:cs typeface="Domine"/>
                  <a:sym typeface="Domine"/>
                </a:rPr>
                <a:t>03</a:t>
              </a:r>
              <a:endParaRPr kumimoji="0" sz="4800" b="1" i="0" u="none" strike="noStrike" kern="0" cap="none" spc="0" normalizeH="0" baseline="0" noProof="0" dirty="0">
                <a:ln>
                  <a:noFill/>
                </a:ln>
                <a:solidFill>
                  <a:srgbClr val="043C62"/>
                </a:solidFill>
                <a:effectLst/>
                <a:uLnTx/>
                <a:uFillTx/>
                <a:latin typeface="Domine"/>
                <a:ea typeface="Domine"/>
                <a:cs typeface="Domine"/>
                <a:sym typeface="Domine"/>
              </a:endParaRPr>
            </a:p>
          </p:txBody>
        </p:sp>
      </p:grpSp>
      <p:grpSp>
        <p:nvGrpSpPr>
          <p:cNvPr id="7071" name="Google Shape;7071;p33">
            <a:extLst>
              <a:ext uri="{FF2B5EF4-FFF2-40B4-BE49-F238E27FC236}">
                <a16:creationId xmlns:a16="http://schemas.microsoft.com/office/drawing/2014/main" id="{3912DADE-F0D5-A698-F5F8-70CE2E630E16}"/>
              </a:ext>
            </a:extLst>
          </p:cNvPr>
          <p:cNvGrpSpPr/>
          <p:nvPr/>
        </p:nvGrpSpPr>
        <p:grpSpPr>
          <a:xfrm>
            <a:off x="4583400" y="4743061"/>
            <a:ext cx="6582223" cy="1016816"/>
            <a:chOff x="3437550" y="3557294"/>
            <a:chExt cx="4936667" cy="762612"/>
          </a:xfrm>
          <a:solidFill>
            <a:srgbClr val="7030A0"/>
          </a:solidFill>
        </p:grpSpPr>
        <p:sp>
          <p:nvSpPr>
            <p:cNvPr id="7072" name="Google Shape;7072;p33">
              <a:extLst>
                <a:ext uri="{FF2B5EF4-FFF2-40B4-BE49-F238E27FC236}">
                  <a16:creationId xmlns:a16="http://schemas.microsoft.com/office/drawing/2014/main" id="{5E9F6AF3-84F7-BC52-D1EA-485F09C0A905}"/>
                </a:ext>
              </a:extLst>
            </p:cNvPr>
            <p:cNvSpPr txBox="1"/>
            <p:nvPr/>
          </p:nvSpPr>
          <p:spPr>
            <a:xfrm>
              <a:off x="5341650" y="3557294"/>
              <a:ext cx="3032567" cy="762612"/>
            </a:xfrm>
            <a:prstGeom prst="rect">
              <a:avLst/>
            </a:prstGeom>
            <a:grpFill/>
            <a:ln>
              <a:noFill/>
            </a:ln>
          </p:spPr>
          <p:txBody>
            <a:bodyPr spcFirstLastPara="1" wrap="square" lIns="121900" tIns="121900" rIns="121900" bIns="121900" anchor="ctr" anchorCtr="0">
              <a:noAutofit/>
            </a:bodyPr>
            <a:lstStyle/>
            <a:p>
              <a:pPr marL="0" marR="0" lvl="0" indent="0" algn="l" defTabSz="1219231" rtl="0" eaLnBrk="1" fontAlgn="auto" latinLnBrk="0" hangingPunct="1">
                <a:lnSpc>
                  <a:spcPct val="115000"/>
                </a:lnSpc>
                <a:spcBef>
                  <a:spcPts val="0"/>
                </a:spcBef>
                <a:spcAft>
                  <a:spcPts val="0"/>
                </a:spcAft>
                <a:buClr>
                  <a:srgbClr val="000000"/>
                </a:buClr>
                <a:buSzTx/>
                <a:buFontTx/>
                <a:buNone/>
                <a:tabLst/>
                <a:defRPr/>
              </a:pPr>
              <a:r>
                <a:rPr kumimoji="0" lang="es-CL" sz="1867" b="0" i="0" u="none" strike="noStrike" kern="0" cap="none" spc="0" normalizeH="0" baseline="0" noProof="0" dirty="0">
                  <a:ln>
                    <a:noFill/>
                  </a:ln>
                  <a:solidFill>
                    <a:srgbClr val="181E1C"/>
                  </a:solidFill>
                  <a:effectLst/>
                  <a:uLnTx/>
                  <a:uFillTx/>
                  <a:latin typeface="Barlow Medium"/>
                  <a:ea typeface="Barlow Medium"/>
                  <a:cs typeface="Barlow Medium"/>
                  <a:sym typeface="Barlow Medium"/>
                </a:rPr>
                <a:t>RESULTADO DE CONTINGENCIAS</a:t>
              </a:r>
              <a:endParaRPr kumimoji="0" sz="1867" b="0" i="0" u="none" strike="noStrike" kern="0" cap="none" spc="0" normalizeH="0" baseline="0" noProof="0" dirty="0">
                <a:ln>
                  <a:noFill/>
                </a:ln>
                <a:solidFill>
                  <a:srgbClr val="181E1C"/>
                </a:solidFill>
                <a:effectLst/>
                <a:uLnTx/>
                <a:uFillTx/>
                <a:latin typeface="Barlow Medium"/>
                <a:ea typeface="Barlow Medium"/>
                <a:cs typeface="Barlow Medium"/>
                <a:sym typeface="Barlow Medium"/>
              </a:endParaRPr>
            </a:p>
          </p:txBody>
        </p:sp>
        <p:sp>
          <p:nvSpPr>
            <p:cNvPr id="7061" name="Google Shape;7061;p33">
              <a:extLst>
                <a:ext uri="{FF2B5EF4-FFF2-40B4-BE49-F238E27FC236}">
                  <a16:creationId xmlns:a16="http://schemas.microsoft.com/office/drawing/2014/main" id="{770FA096-D84E-EAD0-DE4A-2571CFB27CEE}"/>
                </a:ext>
              </a:extLst>
            </p:cNvPr>
            <p:cNvSpPr/>
            <p:nvPr/>
          </p:nvSpPr>
          <p:spPr>
            <a:xfrm>
              <a:off x="3437550" y="3557294"/>
              <a:ext cx="841800" cy="637800"/>
            </a:xfrm>
            <a:prstGeom prst="rect">
              <a:avLst/>
            </a:prstGeom>
            <a:grpFill/>
            <a:ln>
              <a:noFill/>
            </a:ln>
          </p:spPr>
          <p:txBody>
            <a:bodyPr spcFirstLastPara="1" wrap="square" lIns="121900" tIns="121900" rIns="121900" bIns="121900" anchor="ctr" anchorCtr="0">
              <a:noAutofit/>
            </a:bodyPr>
            <a:lstStyle/>
            <a:p>
              <a:pPr marL="0" marR="0" lvl="0" indent="0" algn="r" defTabSz="1219231" rtl="0" eaLnBrk="1" fontAlgn="auto" latinLnBrk="0" hangingPunct="1">
                <a:lnSpc>
                  <a:spcPct val="115000"/>
                </a:lnSpc>
                <a:spcBef>
                  <a:spcPts val="0"/>
                </a:spcBef>
                <a:spcAft>
                  <a:spcPts val="0"/>
                </a:spcAft>
                <a:buClr>
                  <a:srgbClr val="000000"/>
                </a:buClr>
                <a:buSzTx/>
                <a:buFontTx/>
                <a:buNone/>
                <a:tabLst/>
                <a:defRPr/>
              </a:pPr>
              <a:r>
                <a:rPr kumimoji="0" lang="en" sz="4800" b="1" i="0" u="none" strike="noStrike" kern="0" cap="none" spc="0" normalizeH="0" baseline="0" noProof="0" dirty="0">
                  <a:ln>
                    <a:noFill/>
                  </a:ln>
                  <a:solidFill>
                    <a:srgbClr val="043C62"/>
                  </a:solidFill>
                  <a:effectLst/>
                  <a:uLnTx/>
                  <a:uFillTx/>
                  <a:latin typeface="Domine"/>
                  <a:ea typeface="Domine"/>
                  <a:cs typeface="Domine"/>
                  <a:sym typeface="Domine"/>
                </a:rPr>
                <a:t>04</a:t>
              </a:r>
              <a:endParaRPr kumimoji="0" sz="4800" b="1" i="0" u="none" strike="noStrike" kern="0" cap="none" spc="0" normalizeH="0" baseline="0" noProof="0" dirty="0">
                <a:ln>
                  <a:noFill/>
                </a:ln>
                <a:solidFill>
                  <a:srgbClr val="043C62"/>
                </a:solidFill>
                <a:effectLst/>
                <a:uLnTx/>
                <a:uFillTx/>
                <a:latin typeface="Domine"/>
                <a:ea typeface="Domine"/>
                <a:cs typeface="Domine"/>
                <a:sym typeface="Domine"/>
              </a:endParaRPr>
            </a:p>
          </p:txBody>
        </p:sp>
      </p:grpSp>
      <p:pic>
        <p:nvPicPr>
          <p:cNvPr id="3" name="Imagen 2">
            <a:extLst>
              <a:ext uri="{FF2B5EF4-FFF2-40B4-BE49-F238E27FC236}">
                <a16:creationId xmlns:a16="http://schemas.microsoft.com/office/drawing/2014/main" id="{19885F9D-E013-B16A-51B6-0C10C0F7959F}"/>
              </a:ext>
            </a:extLst>
          </p:cNvPr>
          <p:cNvPicPr>
            <a:picLocks noChangeAspect="1"/>
          </p:cNvPicPr>
          <p:nvPr/>
        </p:nvPicPr>
        <p:blipFill>
          <a:blip r:embed="rId3"/>
          <a:stretch>
            <a:fillRect/>
          </a:stretch>
        </p:blipFill>
        <p:spPr>
          <a:xfrm>
            <a:off x="521274" y="2337234"/>
            <a:ext cx="2645725" cy="2645725"/>
          </a:xfrm>
          <a:prstGeom prst="rect">
            <a:avLst/>
          </a:prstGeom>
        </p:spPr>
      </p:pic>
      <p:sp>
        <p:nvSpPr>
          <p:cNvPr id="2" name="CuadroTexto 1">
            <a:extLst>
              <a:ext uri="{FF2B5EF4-FFF2-40B4-BE49-F238E27FC236}">
                <a16:creationId xmlns:a16="http://schemas.microsoft.com/office/drawing/2014/main" id="{999A5907-06B1-DF0B-7231-58F0A0E52754}"/>
              </a:ext>
            </a:extLst>
          </p:cNvPr>
          <p:cNvSpPr txBox="1"/>
          <p:nvPr/>
        </p:nvSpPr>
        <p:spPr>
          <a:xfrm>
            <a:off x="529540" y="1875569"/>
            <a:ext cx="2442120" cy="923330"/>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srgbClr val="EBFAFF"/>
                </a:solidFill>
                <a:effectLst/>
                <a:uLnTx/>
                <a:uFillTx/>
                <a:latin typeface="Arial"/>
                <a:ea typeface="+mn-ea"/>
                <a:cs typeface="+mn-cs"/>
              </a:rPr>
              <a:t>SER INIDIVIDUO NO SIGNIFICA SER AISLADO</a:t>
            </a:r>
          </a:p>
        </p:txBody>
      </p:sp>
      <p:sp>
        <p:nvSpPr>
          <p:cNvPr id="4" name="CuadroTexto 3">
            <a:extLst>
              <a:ext uri="{FF2B5EF4-FFF2-40B4-BE49-F238E27FC236}">
                <a16:creationId xmlns:a16="http://schemas.microsoft.com/office/drawing/2014/main" id="{C88BD357-0957-2445-2A1F-80F238139EFD}"/>
              </a:ext>
            </a:extLst>
          </p:cNvPr>
          <p:cNvSpPr txBox="1"/>
          <p:nvPr/>
        </p:nvSpPr>
        <p:spPr>
          <a:xfrm>
            <a:off x="521274" y="5005256"/>
            <a:ext cx="2645725" cy="1200329"/>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rtlCol="0">
            <a:spAutoFit/>
          </a:bodyPr>
          <a:lstStyle/>
          <a:p>
            <a:r>
              <a:rPr lang="es-CL" dirty="0"/>
              <a:t>SOMOS INDIVIDUDOS, PERO HECHOS DE HISTORIA</a:t>
            </a:r>
          </a:p>
        </p:txBody>
      </p:sp>
    </p:spTree>
    <p:extLst>
      <p:ext uri="{BB962C8B-B14F-4D97-AF65-F5344CB8AC3E}">
        <p14:creationId xmlns:p14="http://schemas.microsoft.com/office/powerpoint/2010/main" val="20245428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6"/>
          <p:cNvGrpSpPr/>
          <p:nvPr/>
        </p:nvGrpSpPr>
        <p:grpSpPr>
          <a:xfrm>
            <a:off x="6229741" y="1692959"/>
            <a:ext cx="5276459" cy="3895786"/>
            <a:chOff x="0" y="0"/>
            <a:chExt cx="10552919" cy="7791572"/>
          </a:xfrm>
        </p:grpSpPr>
        <p:sp>
          <p:nvSpPr>
            <p:cNvPr id="7" name="Freeform 7"/>
            <p:cNvSpPr/>
            <p:nvPr/>
          </p:nvSpPr>
          <p:spPr>
            <a:xfrm>
              <a:off x="618149" y="1167383"/>
              <a:ext cx="9143506" cy="5714691"/>
            </a:xfrm>
            <a:custGeom>
              <a:avLst/>
              <a:gdLst/>
              <a:ahLst/>
              <a:cxnLst/>
              <a:rect l="l" t="t" r="r" b="b"/>
              <a:pathLst>
                <a:path w="9143506" h="5714691">
                  <a:moveTo>
                    <a:pt x="0" y="0"/>
                  </a:moveTo>
                  <a:lnTo>
                    <a:pt x="9143506" y="0"/>
                  </a:lnTo>
                  <a:lnTo>
                    <a:pt x="9143506" y="5714692"/>
                  </a:lnTo>
                  <a:lnTo>
                    <a:pt x="0" y="5714692"/>
                  </a:lnTo>
                  <a:lnTo>
                    <a:pt x="0" y="0"/>
                  </a:lnTo>
                  <a:close/>
                </a:path>
              </a:pathLst>
            </a:custGeom>
            <a:blipFill>
              <a:blip r:embed="rId3"/>
              <a:stretch>
                <a:fillRect/>
              </a:stretch>
            </a:blipFill>
          </p:spPr>
          <p:txBody>
            <a:bodyPr/>
            <a:lstStyle/>
            <a:p>
              <a:endParaRPr lang="es-CL"/>
            </a:p>
          </p:txBody>
        </p:sp>
        <p:sp>
          <p:nvSpPr>
            <p:cNvPr id="8" name="Freeform 8"/>
            <p:cNvSpPr/>
            <p:nvPr/>
          </p:nvSpPr>
          <p:spPr>
            <a:xfrm>
              <a:off x="0" y="0"/>
              <a:ext cx="10552919" cy="7791572"/>
            </a:xfrm>
            <a:custGeom>
              <a:avLst/>
              <a:gdLst/>
              <a:ahLst/>
              <a:cxnLst/>
              <a:rect l="l" t="t" r="r" b="b"/>
              <a:pathLst>
                <a:path w="10552919" h="7791572">
                  <a:moveTo>
                    <a:pt x="0" y="0"/>
                  </a:moveTo>
                  <a:lnTo>
                    <a:pt x="10552919" y="0"/>
                  </a:lnTo>
                  <a:lnTo>
                    <a:pt x="10552919" y="7791572"/>
                  </a:lnTo>
                  <a:lnTo>
                    <a:pt x="0" y="7791572"/>
                  </a:lnTo>
                  <a:lnTo>
                    <a:pt x="0" y="0"/>
                  </a:lnTo>
                  <a:close/>
                </a:path>
              </a:pathLst>
            </a:custGeom>
            <a:blipFill>
              <a:blip r:embed="rId4"/>
              <a:stretch>
                <a:fillRect/>
              </a:stretch>
            </a:blipFill>
          </p:spPr>
          <p:txBody>
            <a:bodyPr/>
            <a:lstStyle/>
            <a:p>
              <a:endParaRPr lang="es-CL"/>
            </a:p>
          </p:txBody>
        </p:sp>
      </p:grpSp>
      <p:grpSp>
        <p:nvGrpSpPr>
          <p:cNvPr id="10" name="Group 10"/>
          <p:cNvGrpSpPr/>
          <p:nvPr/>
        </p:nvGrpSpPr>
        <p:grpSpPr>
          <a:xfrm>
            <a:off x="1649978" y="2269505"/>
            <a:ext cx="2854587" cy="633528"/>
            <a:chOff x="0" y="0"/>
            <a:chExt cx="1188789" cy="263832"/>
          </a:xfrm>
        </p:grpSpPr>
        <p:sp>
          <p:nvSpPr>
            <p:cNvPr id="11" name="Freeform 11"/>
            <p:cNvSpPr/>
            <p:nvPr/>
          </p:nvSpPr>
          <p:spPr>
            <a:xfrm>
              <a:off x="0" y="0"/>
              <a:ext cx="1188789" cy="263832"/>
            </a:xfrm>
            <a:custGeom>
              <a:avLst/>
              <a:gdLst/>
              <a:ahLst/>
              <a:cxnLst/>
              <a:rect l="l" t="t" r="r" b="b"/>
              <a:pathLst>
                <a:path w="1188789" h="263832">
                  <a:moveTo>
                    <a:pt x="0" y="0"/>
                  </a:moveTo>
                  <a:lnTo>
                    <a:pt x="1188789" y="0"/>
                  </a:lnTo>
                  <a:lnTo>
                    <a:pt x="1188789" y="263832"/>
                  </a:lnTo>
                  <a:lnTo>
                    <a:pt x="0" y="263832"/>
                  </a:lnTo>
                  <a:close/>
                </a:path>
              </a:pathLst>
            </a:custGeom>
            <a:solidFill>
              <a:srgbClr val="F1B842"/>
            </a:solidFill>
          </p:spPr>
          <p:txBody>
            <a:bodyPr/>
            <a:lstStyle/>
            <a:p>
              <a:endParaRPr lang="es-CL"/>
            </a:p>
          </p:txBody>
        </p:sp>
        <p:sp>
          <p:nvSpPr>
            <p:cNvPr id="12" name="TextBox 12"/>
            <p:cNvSpPr txBox="1"/>
            <p:nvPr/>
          </p:nvSpPr>
          <p:spPr>
            <a:xfrm>
              <a:off x="0" y="-28575"/>
              <a:ext cx="1188789" cy="292407"/>
            </a:xfrm>
            <a:prstGeom prst="rect">
              <a:avLst/>
            </a:prstGeom>
          </p:spPr>
          <p:txBody>
            <a:bodyPr lIns="33867" tIns="33867" rIns="33867" bIns="33867" rtlCol="0" anchor="ctr"/>
            <a:lstStyle/>
            <a:p>
              <a:pPr algn="ctr" defTabSz="609630">
                <a:lnSpc>
                  <a:spcPts val="2166"/>
                </a:lnSpc>
              </a:pPr>
              <a:r>
                <a:rPr lang="en-US" sz="1666" b="1" dirty="0">
                  <a:solidFill>
                    <a:srgbClr val="000000"/>
                  </a:solidFill>
                  <a:latin typeface="Open Sans 1" panose="020B0604020202020204" charset="0"/>
                  <a:ea typeface="Open Sans 1" panose="020B0604020202020204" charset="0"/>
                  <a:cs typeface="Open Sans 1" panose="020B0604020202020204" charset="0"/>
                </a:rPr>
                <a:t>A. </a:t>
              </a:r>
              <a:r>
                <a:rPr lang="es-ES" sz="1600" b="1" dirty="0"/>
                <a:t>Porque no utilizan suficientes datos</a:t>
              </a:r>
              <a:endParaRPr lang="en-US" sz="1666" b="1" dirty="0">
                <a:solidFill>
                  <a:srgbClr val="000000"/>
                </a:solidFill>
                <a:latin typeface="Open Sans 1" panose="020B0604020202020204" charset="0"/>
                <a:ea typeface="Open Sans 1" panose="020B0604020202020204" charset="0"/>
                <a:cs typeface="Open Sans 1" panose="020B0604020202020204" charset="0"/>
              </a:endParaRPr>
            </a:p>
          </p:txBody>
        </p:sp>
      </p:grpSp>
      <p:grpSp>
        <p:nvGrpSpPr>
          <p:cNvPr id="13" name="Group 13"/>
          <p:cNvGrpSpPr/>
          <p:nvPr/>
        </p:nvGrpSpPr>
        <p:grpSpPr>
          <a:xfrm>
            <a:off x="1649978" y="3137069"/>
            <a:ext cx="2854587" cy="633528"/>
            <a:chOff x="0" y="0"/>
            <a:chExt cx="1188789" cy="263832"/>
          </a:xfrm>
        </p:grpSpPr>
        <p:sp>
          <p:nvSpPr>
            <p:cNvPr id="14" name="Freeform 14"/>
            <p:cNvSpPr/>
            <p:nvPr/>
          </p:nvSpPr>
          <p:spPr>
            <a:xfrm>
              <a:off x="0" y="0"/>
              <a:ext cx="1188789" cy="263832"/>
            </a:xfrm>
            <a:custGeom>
              <a:avLst/>
              <a:gdLst/>
              <a:ahLst/>
              <a:cxnLst/>
              <a:rect l="l" t="t" r="r" b="b"/>
              <a:pathLst>
                <a:path w="1188789" h="263832">
                  <a:moveTo>
                    <a:pt x="0" y="0"/>
                  </a:moveTo>
                  <a:lnTo>
                    <a:pt x="1188789" y="0"/>
                  </a:lnTo>
                  <a:lnTo>
                    <a:pt x="1188789" y="263832"/>
                  </a:lnTo>
                  <a:lnTo>
                    <a:pt x="0" y="263832"/>
                  </a:lnTo>
                  <a:close/>
                </a:path>
              </a:pathLst>
            </a:custGeom>
            <a:solidFill>
              <a:srgbClr val="F1B842"/>
            </a:solidFill>
          </p:spPr>
          <p:txBody>
            <a:bodyPr/>
            <a:lstStyle/>
            <a:p>
              <a:endParaRPr lang="es-CL"/>
            </a:p>
          </p:txBody>
        </p:sp>
        <p:sp>
          <p:nvSpPr>
            <p:cNvPr id="15" name="TextBox 15"/>
            <p:cNvSpPr txBox="1"/>
            <p:nvPr/>
          </p:nvSpPr>
          <p:spPr>
            <a:xfrm>
              <a:off x="0" y="-28575"/>
              <a:ext cx="1188789" cy="292407"/>
            </a:xfrm>
            <a:prstGeom prst="rect">
              <a:avLst/>
            </a:prstGeom>
          </p:spPr>
          <p:txBody>
            <a:bodyPr lIns="33867" tIns="33867" rIns="33867" bIns="33867" rtlCol="0" anchor="ctr"/>
            <a:lstStyle/>
            <a:p>
              <a:pPr algn="ctr" defTabSz="609630">
                <a:lnSpc>
                  <a:spcPts val="2166"/>
                </a:lnSpc>
              </a:pPr>
              <a:r>
                <a:rPr lang="en-US" sz="1666" b="1" dirty="0">
                  <a:solidFill>
                    <a:srgbClr val="000000"/>
                  </a:solidFill>
                  <a:latin typeface="Open Sans 1" panose="020B0604020202020204" charset="0"/>
                  <a:ea typeface="Open Sans 1" panose="020B0604020202020204" charset="0"/>
                  <a:cs typeface="Open Sans 1" panose="020B0604020202020204" charset="0"/>
                </a:rPr>
                <a:t>B. </a:t>
              </a:r>
              <a:r>
                <a:rPr lang="es-ES" sz="1600" b="1" dirty="0"/>
                <a:t>Porque reducen a las personas a números</a:t>
              </a:r>
              <a:endParaRPr lang="en-US" sz="1666" b="1" dirty="0">
                <a:solidFill>
                  <a:srgbClr val="000000"/>
                </a:solidFill>
                <a:latin typeface="Open Sans 1" panose="020B0604020202020204" charset="0"/>
                <a:ea typeface="Open Sans 1" panose="020B0604020202020204" charset="0"/>
                <a:cs typeface="Open Sans 1" panose="020B0604020202020204" charset="0"/>
              </a:endParaRPr>
            </a:p>
          </p:txBody>
        </p:sp>
      </p:grpSp>
      <p:grpSp>
        <p:nvGrpSpPr>
          <p:cNvPr id="16" name="Group 16"/>
          <p:cNvGrpSpPr/>
          <p:nvPr/>
        </p:nvGrpSpPr>
        <p:grpSpPr>
          <a:xfrm>
            <a:off x="1649978" y="4005547"/>
            <a:ext cx="2854587" cy="633528"/>
            <a:chOff x="0" y="0"/>
            <a:chExt cx="1188789" cy="263832"/>
          </a:xfrm>
        </p:grpSpPr>
        <p:sp>
          <p:nvSpPr>
            <p:cNvPr id="17" name="Freeform 17"/>
            <p:cNvSpPr/>
            <p:nvPr/>
          </p:nvSpPr>
          <p:spPr>
            <a:xfrm>
              <a:off x="0" y="0"/>
              <a:ext cx="1188789" cy="263832"/>
            </a:xfrm>
            <a:custGeom>
              <a:avLst/>
              <a:gdLst/>
              <a:ahLst/>
              <a:cxnLst/>
              <a:rect l="l" t="t" r="r" b="b"/>
              <a:pathLst>
                <a:path w="1188789" h="263832">
                  <a:moveTo>
                    <a:pt x="0" y="0"/>
                  </a:moveTo>
                  <a:lnTo>
                    <a:pt x="1188789" y="0"/>
                  </a:lnTo>
                  <a:lnTo>
                    <a:pt x="1188789" y="263832"/>
                  </a:lnTo>
                  <a:lnTo>
                    <a:pt x="0" y="263832"/>
                  </a:lnTo>
                  <a:close/>
                </a:path>
              </a:pathLst>
            </a:custGeom>
            <a:solidFill>
              <a:srgbClr val="F1B842"/>
            </a:solidFill>
          </p:spPr>
          <p:txBody>
            <a:bodyPr/>
            <a:lstStyle/>
            <a:p>
              <a:endParaRPr lang="es-CL"/>
            </a:p>
          </p:txBody>
        </p:sp>
        <p:sp>
          <p:nvSpPr>
            <p:cNvPr id="18" name="TextBox 18"/>
            <p:cNvSpPr txBox="1"/>
            <p:nvPr/>
          </p:nvSpPr>
          <p:spPr>
            <a:xfrm>
              <a:off x="0" y="-28575"/>
              <a:ext cx="1188789" cy="292407"/>
            </a:xfrm>
            <a:prstGeom prst="rect">
              <a:avLst/>
            </a:prstGeom>
          </p:spPr>
          <p:txBody>
            <a:bodyPr lIns="33867" tIns="33867" rIns="33867" bIns="33867" rtlCol="0" anchor="ctr"/>
            <a:lstStyle/>
            <a:p>
              <a:pPr algn="ctr" defTabSz="609630">
                <a:lnSpc>
                  <a:spcPts val="2166"/>
                </a:lnSpc>
              </a:pPr>
              <a:r>
                <a:rPr lang="en-US" sz="1666" b="1" dirty="0">
                  <a:solidFill>
                    <a:srgbClr val="000000"/>
                  </a:solidFill>
                  <a:latin typeface="Open Sans 1" panose="020B0604020202020204" charset="0"/>
                  <a:ea typeface="Open Sans 1" panose="020B0604020202020204" charset="0"/>
                  <a:cs typeface="Open Sans 1" panose="020B0604020202020204" charset="0"/>
                </a:rPr>
                <a:t>C. </a:t>
              </a:r>
              <a:r>
                <a:rPr lang="es-CL" sz="1600" b="1" dirty="0"/>
                <a:t>Porque analizan solo fenómenos económicos</a:t>
              </a:r>
              <a:endParaRPr lang="en-US" sz="1666" b="1" dirty="0">
                <a:solidFill>
                  <a:srgbClr val="000000"/>
                </a:solidFill>
                <a:latin typeface="Open Sans 1" panose="020B0604020202020204" charset="0"/>
                <a:ea typeface="Open Sans 1" panose="020B0604020202020204" charset="0"/>
                <a:cs typeface="Open Sans 1" panose="020B0604020202020204" charset="0"/>
              </a:endParaRPr>
            </a:p>
          </p:txBody>
        </p:sp>
      </p:grpSp>
      <p:grpSp>
        <p:nvGrpSpPr>
          <p:cNvPr id="19" name="Group 19"/>
          <p:cNvGrpSpPr/>
          <p:nvPr/>
        </p:nvGrpSpPr>
        <p:grpSpPr>
          <a:xfrm>
            <a:off x="1649978" y="4873110"/>
            <a:ext cx="2854587" cy="633528"/>
            <a:chOff x="0" y="0"/>
            <a:chExt cx="1188789" cy="263832"/>
          </a:xfrm>
        </p:grpSpPr>
        <p:sp>
          <p:nvSpPr>
            <p:cNvPr id="20" name="Freeform 20"/>
            <p:cNvSpPr/>
            <p:nvPr/>
          </p:nvSpPr>
          <p:spPr>
            <a:xfrm>
              <a:off x="0" y="0"/>
              <a:ext cx="1188789" cy="263832"/>
            </a:xfrm>
            <a:custGeom>
              <a:avLst/>
              <a:gdLst/>
              <a:ahLst/>
              <a:cxnLst/>
              <a:rect l="l" t="t" r="r" b="b"/>
              <a:pathLst>
                <a:path w="1188789" h="263832">
                  <a:moveTo>
                    <a:pt x="0" y="0"/>
                  </a:moveTo>
                  <a:lnTo>
                    <a:pt x="1188789" y="0"/>
                  </a:lnTo>
                  <a:lnTo>
                    <a:pt x="1188789" y="263832"/>
                  </a:lnTo>
                  <a:lnTo>
                    <a:pt x="0" y="263832"/>
                  </a:lnTo>
                  <a:close/>
                </a:path>
              </a:pathLst>
            </a:custGeom>
            <a:solidFill>
              <a:srgbClr val="F1B842"/>
            </a:solidFill>
          </p:spPr>
          <p:txBody>
            <a:bodyPr/>
            <a:lstStyle/>
            <a:p>
              <a:endParaRPr lang="es-CL"/>
            </a:p>
          </p:txBody>
        </p:sp>
        <p:sp>
          <p:nvSpPr>
            <p:cNvPr id="21" name="TextBox 21"/>
            <p:cNvSpPr txBox="1"/>
            <p:nvPr/>
          </p:nvSpPr>
          <p:spPr>
            <a:xfrm>
              <a:off x="0" y="-28575"/>
              <a:ext cx="1188789" cy="292407"/>
            </a:xfrm>
            <a:prstGeom prst="rect">
              <a:avLst/>
            </a:prstGeom>
          </p:spPr>
          <p:txBody>
            <a:bodyPr lIns="33867" tIns="33867" rIns="33867" bIns="33867" rtlCol="0" anchor="ctr"/>
            <a:lstStyle/>
            <a:p>
              <a:pPr algn="ctr" defTabSz="609630">
                <a:lnSpc>
                  <a:spcPts val="2166"/>
                </a:lnSpc>
              </a:pPr>
              <a:r>
                <a:rPr lang="en-US" sz="1666" b="1" dirty="0">
                  <a:solidFill>
                    <a:srgbClr val="000000"/>
                  </a:solidFill>
                  <a:latin typeface="Open Sans 1" panose="020B0604020202020204" charset="0"/>
                  <a:ea typeface="Open Sans 1" panose="020B0604020202020204" charset="0"/>
                  <a:cs typeface="Open Sans 1" panose="020B0604020202020204" charset="0"/>
                </a:rPr>
                <a:t>D.</a:t>
              </a:r>
              <a:r>
                <a:rPr lang="es-CL" sz="1600" b="1" dirty="0"/>
                <a:t> Porque son herramientas políticas</a:t>
              </a:r>
              <a:r>
                <a:rPr lang="en-US" sz="1666" b="1" dirty="0">
                  <a:solidFill>
                    <a:srgbClr val="000000"/>
                  </a:solidFill>
                  <a:latin typeface="Open Sans 1" panose="020B0604020202020204" charset="0"/>
                  <a:ea typeface="Open Sans 1" panose="020B0604020202020204" charset="0"/>
                  <a:cs typeface="Open Sans 1" panose="020B0604020202020204" charset="0"/>
                </a:rPr>
                <a:t> </a:t>
              </a:r>
            </a:p>
          </p:txBody>
        </p:sp>
      </p:grpSp>
      <p:sp>
        <p:nvSpPr>
          <p:cNvPr id="22" name="Freeform 22"/>
          <p:cNvSpPr/>
          <p:nvPr/>
        </p:nvSpPr>
        <p:spPr>
          <a:xfrm>
            <a:off x="9917245" y="-3418535"/>
            <a:ext cx="3177910" cy="3788865"/>
          </a:xfrm>
          <a:custGeom>
            <a:avLst/>
            <a:gdLst/>
            <a:ahLst/>
            <a:cxnLst/>
            <a:rect l="l" t="t" r="r" b="b"/>
            <a:pathLst>
              <a:path w="4766865" h="5683297">
                <a:moveTo>
                  <a:pt x="0" y="0"/>
                </a:moveTo>
                <a:lnTo>
                  <a:pt x="4766866" y="0"/>
                </a:lnTo>
                <a:lnTo>
                  <a:pt x="4766866" y="5683297"/>
                </a:lnTo>
                <a:lnTo>
                  <a:pt x="0" y="5683297"/>
                </a:lnTo>
                <a:lnTo>
                  <a:pt x="0" y="0"/>
                </a:lnTo>
                <a:close/>
              </a:path>
            </a:pathLst>
          </a:custGeom>
          <a:blipFill>
            <a:blip r:embed="rId5"/>
            <a:stretch>
              <a:fillRect/>
            </a:stretch>
          </a:blipFill>
        </p:spPr>
        <p:txBody>
          <a:bodyPr/>
          <a:lstStyle/>
          <a:p>
            <a:endParaRPr lang="es-CL"/>
          </a:p>
        </p:txBody>
      </p:sp>
      <p:pic>
        <p:nvPicPr>
          <p:cNvPr id="60" name="btnInknoeActivityCp2">
            <a:extLst>
              <a:ext uri="{FF2B5EF4-FFF2-40B4-BE49-F238E27FC236}">
                <a16:creationId xmlns:a16="http://schemas.microsoft.com/office/drawing/2014/main" id="{C87C16B7-5DF5-17E6-E421-F141292265BB}"/>
              </a:ext>
            </a:extLst>
          </p:cNvPr>
          <p:cNvPicPr>
            <a:picLocks noChangeAspect="1"/>
          </p:cNvPicPr>
          <p:nvPr>
            <p:custDataLst>
              <p:tags r:id="rId1"/>
            </p:custDataLst>
          </p:nvPr>
        </p:nvPicPr>
        <p:blipFill>
          <a:blip r:embed="rId6" r:link="rId7" cstate="print">
            <a:extLst>
              <a:ext uri="{28A0092B-C50C-407E-A947-70E740481C1C}">
                <a14:useLocalDpi xmlns:a14="http://schemas.microsoft.com/office/drawing/2010/main" val="0"/>
              </a:ext>
            </a:extLst>
          </a:blip>
          <a:stretch>
            <a:fillRect/>
          </a:stretch>
        </p:blipFill>
        <p:spPr>
          <a:xfrm>
            <a:off x="7874001" y="5165041"/>
            <a:ext cx="2222047" cy="581015"/>
          </a:xfrm>
          <a:prstGeom prst="rect">
            <a:avLst/>
          </a:prstGeom>
        </p:spPr>
      </p:pic>
      <p:sp>
        <p:nvSpPr>
          <p:cNvPr id="3" name="CuadroTexto 2">
            <a:extLst>
              <a:ext uri="{FF2B5EF4-FFF2-40B4-BE49-F238E27FC236}">
                <a16:creationId xmlns:a16="http://schemas.microsoft.com/office/drawing/2014/main" id="{61C37811-6EEB-A299-6905-5B69D871DF7F}"/>
              </a:ext>
            </a:extLst>
          </p:cNvPr>
          <p:cNvSpPr txBox="1"/>
          <p:nvPr/>
        </p:nvSpPr>
        <p:spPr>
          <a:xfrm>
            <a:off x="81280" y="892694"/>
            <a:ext cx="7518466" cy="830997"/>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a:spAutoFit/>
          </a:bodyPr>
          <a:lstStyle/>
          <a:p>
            <a:r>
              <a:rPr lang="es-ES" sz="2400" dirty="0"/>
              <a:t>Según el texto, ¿por qué las estadísticas no captan completamente la realidad humana?</a:t>
            </a:r>
            <a:endParaRPr lang="es-CL" sz="24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964CBE2-084A-47DF-A704-CF5F6217B5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5B67CC20-942B-42B8-BFC5-F9194260629A}"/>
              </a:ext>
            </a:extLst>
          </p:cNvPr>
          <p:cNvSpPr>
            <a:spLocks noGrp="1"/>
          </p:cNvSpPr>
          <p:nvPr>
            <p:ph type="ctrTitle"/>
          </p:nvPr>
        </p:nvSpPr>
        <p:spPr>
          <a:xfrm>
            <a:off x="838199" y="1174819"/>
            <a:ext cx="4826795" cy="2858363"/>
          </a:xfrm>
        </p:spPr>
        <p:txBody>
          <a:bodyPr>
            <a:normAutofit/>
          </a:bodyPr>
          <a:lstStyle/>
          <a:p>
            <a:pPr algn="l"/>
            <a:r>
              <a:rPr lang="es-CL" sz="7200" dirty="0">
                <a:solidFill>
                  <a:schemeClr val="bg1"/>
                </a:solidFill>
              </a:rPr>
              <a:t>VICTORIA CAMPS</a:t>
            </a:r>
          </a:p>
        </p:txBody>
      </p:sp>
      <p:sp>
        <p:nvSpPr>
          <p:cNvPr id="3" name="Subtítulo 2">
            <a:extLst>
              <a:ext uri="{FF2B5EF4-FFF2-40B4-BE49-F238E27FC236}">
                <a16:creationId xmlns:a16="http://schemas.microsoft.com/office/drawing/2014/main" id="{920C4AEA-7EAF-46F4-BB16-04435B468287}"/>
              </a:ext>
            </a:extLst>
          </p:cNvPr>
          <p:cNvSpPr>
            <a:spLocks noGrp="1"/>
          </p:cNvSpPr>
          <p:nvPr>
            <p:ph type="subTitle" idx="1"/>
          </p:nvPr>
        </p:nvSpPr>
        <p:spPr>
          <a:xfrm>
            <a:off x="835024" y="4414180"/>
            <a:ext cx="4830283" cy="1594507"/>
          </a:xfrm>
        </p:spPr>
        <p:txBody>
          <a:bodyPr>
            <a:normAutofit/>
          </a:bodyPr>
          <a:lstStyle/>
          <a:p>
            <a:pPr algn="just"/>
            <a:r>
              <a:rPr lang="es-CL" sz="1700" dirty="0">
                <a:solidFill>
                  <a:schemeClr val="bg1"/>
                </a:solidFill>
              </a:rPr>
              <a:t>“ Tener una identidad es conferirle una unidad a la propia vida, recoger el pasado y proyectar hacia adelante, fijar unos valores, marcar continuidades o transiciones. En suma, hacer la propia existencia una narración con sentido” (Virtudes Públicas, 1990, p.146)</a:t>
            </a:r>
          </a:p>
        </p:txBody>
      </p:sp>
      <p:pic>
        <p:nvPicPr>
          <p:cNvPr id="4" name="Imagen 3">
            <a:extLst>
              <a:ext uri="{FF2B5EF4-FFF2-40B4-BE49-F238E27FC236}">
                <a16:creationId xmlns:a16="http://schemas.microsoft.com/office/drawing/2014/main" id="{DDF92D6F-512C-43E7-9A26-D54D5E94C616}"/>
              </a:ext>
            </a:extLst>
          </p:cNvPr>
          <p:cNvPicPr>
            <a:picLocks noChangeAspect="1"/>
          </p:cNvPicPr>
          <p:nvPr/>
        </p:nvPicPr>
        <p:blipFill rotWithShape="1">
          <a:blip r:embed="rId3"/>
          <a:srcRect l="18336" r="20640"/>
          <a:stretch/>
        </p:blipFill>
        <p:spPr>
          <a:xfrm>
            <a:off x="6096000" y="841375"/>
            <a:ext cx="5260975" cy="4707593"/>
          </a:xfrm>
          <a:custGeom>
            <a:avLst/>
            <a:gdLst/>
            <a:ahLst/>
            <a:cxnLst/>
            <a:rect l="l" t="t" r="r" b="b"/>
            <a:pathLst>
              <a:path w="5260975" h="4707593">
                <a:moveTo>
                  <a:pt x="0" y="0"/>
                </a:moveTo>
                <a:lnTo>
                  <a:pt x="5260975" y="0"/>
                </a:lnTo>
                <a:lnTo>
                  <a:pt x="5260975" y="3296937"/>
                </a:lnTo>
                <a:lnTo>
                  <a:pt x="5260975" y="3518571"/>
                </a:lnTo>
                <a:lnTo>
                  <a:pt x="5226503" y="3534000"/>
                </a:lnTo>
                <a:cubicBezTo>
                  <a:pt x="5219783" y="3536785"/>
                  <a:pt x="5212389" y="3538321"/>
                  <a:pt x="5206341" y="3542065"/>
                </a:cubicBezTo>
                <a:cubicBezTo>
                  <a:pt x="5178495" y="3559156"/>
                  <a:pt x="5151515" y="3577591"/>
                  <a:pt x="5123287" y="3594010"/>
                </a:cubicBezTo>
                <a:cubicBezTo>
                  <a:pt x="5094195" y="3611004"/>
                  <a:pt x="5068175" y="3631071"/>
                  <a:pt x="5048107" y="3658244"/>
                </a:cubicBezTo>
                <a:cubicBezTo>
                  <a:pt x="5029480" y="3683496"/>
                  <a:pt x="5011429" y="3709131"/>
                  <a:pt x="4992899" y="3734479"/>
                </a:cubicBezTo>
                <a:cubicBezTo>
                  <a:pt x="4988194" y="3740912"/>
                  <a:pt x="4983873" y="3748498"/>
                  <a:pt x="4977440" y="3752627"/>
                </a:cubicBezTo>
                <a:cubicBezTo>
                  <a:pt x="4964094" y="3761268"/>
                  <a:pt x="4949499" y="3768277"/>
                  <a:pt x="4935193" y="3775382"/>
                </a:cubicBezTo>
                <a:cubicBezTo>
                  <a:pt x="4922903" y="3781431"/>
                  <a:pt x="4909845" y="3785943"/>
                  <a:pt x="4897844" y="3792472"/>
                </a:cubicBezTo>
                <a:cubicBezTo>
                  <a:pt x="4888243" y="3797658"/>
                  <a:pt x="4879697" y="3804859"/>
                  <a:pt x="4870767" y="3811388"/>
                </a:cubicBezTo>
                <a:cubicBezTo>
                  <a:pt x="4862990" y="3817052"/>
                  <a:pt x="4854445" y="3821949"/>
                  <a:pt x="4847916" y="3828767"/>
                </a:cubicBezTo>
                <a:cubicBezTo>
                  <a:pt x="4831977" y="3845281"/>
                  <a:pt x="4815942" y="3861508"/>
                  <a:pt x="4796163" y="3873702"/>
                </a:cubicBezTo>
                <a:cubicBezTo>
                  <a:pt x="4776672" y="3885799"/>
                  <a:pt x="4758237" y="3899338"/>
                  <a:pt x="4738843" y="3911628"/>
                </a:cubicBezTo>
                <a:cubicBezTo>
                  <a:pt x="4719831" y="3923630"/>
                  <a:pt x="4702645" y="3936783"/>
                  <a:pt x="4692755" y="3958099"/>
                </a:cubicBezTo>
                <a:cubicBezTo>
                  <a:pt x="4688339" y="3967508"/>
                  <a:pt x="4682097" y="3977782"/>
                  <a:pt x="4673744" y="3983255"/>
                </a:cubicBezTo>
                <a:cubicBezTo>
                  <a:pt x="4661838" y="3991032"/>
                  <a:pt x="4646764" y="3993817"/>
                  <a:pt x="4633801" y="4000442"/>
                </a:cubicBezTo>
                <a:cubicBezTo>
                  <a:pt x="4618535" y="4008219"/>
                  <a:pt x="4600869" y="4014940"/>
                  <a:pt x="4590499" y="4027326"/>
                </a:cubicBezTo>
                <a:cubicBezTo>
                  <a:pt x="4581281" y="4038368"/>
                  <a:pt x="4571968" y="4047009"/>
                  <a:pt x="4559773" y="4054018"/>
                </a:cubicBezTo>
                <a:cubicBezTo>
                  <a:pt x="4551229" y="4058915"/>
                  <a:pt x="4544892" y="4067844"/>
                  <a:pt x="4536059" y="4071877"/>
                </a:cubicBezTo>
                <a:cubicBezTo>
                  <a:pt x="4524441" y="4077254"/>
                  <a:pt x="4512727" y="4081479"/>
                  <a:pt x="4502549" y="4089832"/>
                </a:cubicBezTo>
                <a:cubicBezTo>
                  <a:pt x="4491987" y="4098473"/>
                  <a:pt x="4479986" y="4105290"/>
                  <a:pt x="4468944" y="4113356"/>
                </a:cubicBezTo>
                <a:cubicBezTo>
                  <a:pt x="4463087" y="4117676"/>
                  <a:pt x="4458286" y="4123341"/>
                  <a:pt x="4452622" y="4127854"/>
                </a:cubicBezTo>
                <a:cubicBezTo>
                  <a:pt x="4442252" y="4136111"/>
                  <a:pt x="4431690" y="4144176"/>
                  <a:pt x="4421032" y="4151953"/>
                </a:cubicBezTo>
                <a:cubicBezTo>
                  <a:pt x="4410375" y="4159731"/>
                  <a:pt x="4400197" y="4168756"/>
                  <a:pt x="4388483" y="4174421"/>
                </a:cubicBezTo>
                <a:cubicBezTo>
                  <a:pt x="4368513" y="4184023"/>
                  <a:pt x="4346717" y="4189784"/>
                  <a:pt x="4327321" y="4200153"/>
                </a:cubicBezTo>
                <a:cubicBezTo>
                  <a:pt x="4307639" y="4210714"/>
                  <a:pt x="4289107" y="4223965"/>
                  <a:pt x="4271633" y="4237983"/>
                </a:cubicBezTo>
                <a:cubicBezTo>
                  <a:pt x="4257807" y="4249025"/>
                  <a:pt x="4244845" y="4259971"/>
                  <a:pt x="4227465" y="4265635"/>
                </a:cubicBezTo>
                <a:cubicBezTo>
                  <a:pt x="4217768" y="4268804"/>
                  <a:pt x="4207591" y="4275717"/>
                  <a:pt x="4201733" y="4283783"/>
                </a:cubicBezTo>
                <a:cubicBezTo>
                  <a:pt x="4189059" y="4301353"/>
                  <a:pt x="4172833" y="4313739"/>
                  <a:pt x="4154494" y="4324301"/>
                </a:cubicBezTo>
                <a:cubicBezTo>
                  <a:pt x="4130010" y="4338511"/>
                  <a:pt x="4105814" y="4353009"/>
                  <a:pt x="4081234" y="4366931"/>
                </a:cubicBezTo>
                <a:cubicBezTo>
                  <a:pt x="4066737" y="4375189"/>
                  <a:pt x="4052335" y="4383926"/>
                  <a:pt x="4036971" y="4389975"/>
                </a:cubicBezTo>
                <a:cubicBezTo>
                  <a:pt x="4005575" y="4402457"/>
                  <a:pt x="3973410" y="4413114"/>
                  <a:pt x="3941725" y="4424733"/>
                </a:cubicBezTo>
                <a:cubicBezTo>
                  <a:pt x="3931355" y="4428477"/>
                  <a:pt x="3921561" y="4433854"/>
                  <a:pt x="3910999" y="4437119"/>
                </a:cubicBezTo>
                <a:cubicBezTo>
                  <a:pt x="3899573" y="4440671"/>
                  <a:pt x="3887285" y="4441727"/>
                  <a:pt x="3875859" y="4445280"/>
                </a:cubicBezTo>
                <a:cubicBezTo>
                  <a:pt x="3856847" y="4451136"/>
                  <a:pt x="3838412" y="4458626"/>
                  <a:pt x="3819401" y="4464579"/>
                </a:cubicBezTo>
                <a:cubicBezTo>
                  <a:pt x="3782723" y="4476005"/>
                  <a:pt x="3745949" y="4486951"/>
                  <a:pt x="3709176" y="4497800"/>
                </a:cubicBezTo>
                <a:cubicBezTo>
                  <a:pt x="3701303" y="4500105"/>
                  <a:pt x="3692757" y="4500393"/>
                  <a:pt x="3684981" y="4502889"/>
                </a:cubicBezTo>
                <a:cubicBezTo>
                  <a:pt x="3664337" y="4509610"/>
                  <a:pt x="3643789" y="4516907"/>
                  <a:pt x="3623338" y="4524300"/>
                </a:cubicBezTo>
                <a:cubicBezTo>
                  <a:pt x="3610953" y="4528813"/>
                  <a:pt x="3598854" y="4534382"/>
                  <a:pt x="3586373" y="4538702"/>
                </a:cubicBezTo>
                <a:cubicBezTo>
                  <a:pt x="3576387" y="4542159"/>
                  <a:pt x="3566113" y="4544847"/>
                  <a:pt x="3555743" y="4546960"/>
                </a:cubicBezTo>
                <a:cubicBezTo>
                  <a:pt x="3546814" y="4548785"/>
                  <a:pt x="3537501" y="4548592"/>
                  <a:pt x="3528667" y="4550801"/>
                </a:cubicBezTo>
                <a:cubicBezTo>
                  <a:pt x="3504759" y="4556753"/>
                  <a:pt x="3481140" y="4563475"/>
                  <a:pt x="3457424" y="4569811"/>
                </a:cubicBezTo>
                <a:cubicBezTo>
                  <a:pt x="3447919" y="4572308"/>
                  <a:pt x="3438221" y="4574133"/>
                  <a:pt x="3429003" y="4577301"/>
                </a:cubicBezTo>
                <a:cubicBezTo>
                  <a:pt x="3404327" y="4585654"/>
                  <a:pt x="3380036" y="4595159"/>
                  <a:pt x="3355264" y="4603033"/>
                </a:cubicBezTo>
                <a:cubicBezTo>
                  <a:pt x="3334717" y="4609562"/>
                  <a:pt x="3313593" y="4614266"/>
                  <a:pt x="3292757" y="4620027"/>
                </a:cubicBezTo>
                <a:cubicBezTo>
                  <a:pt x="3283924" y="4622524"/>
                  <a:pt x="3275475" y="4626077"/>
                  <a:pt x="3266643" y="4628188"/>
                </a:cubicBezTo>
                <a:cubicBezTo>
                  <a:pt x="3246863" y="4632990"/>
                  <a:pt x="3226796" y="4637022"/>
                  <a:pt x="3206921" y="4641823"/>
                </a:cubicBezTo>
                <a:cubicBezTo>
                  <a:pt x="3195590" y="4644607"/>
                  <a:pt x="3184645" y="4649600"/>
                  <a:pt x="3173123" y="4651425"/>
                </a:cubicBezTo>
                <a:cubicBezTo>
                  <a:pt x="3145759" y="4655745"/>
                  <a:pt x="3118203" y="4658817"/>
                  <a:pt x="3090646" y="4662274"/>
                </a:cubicBezTo>
                <a:cubicBezTo>
                  <a:pt x="3062227" y="4665826"/>
                  <a:pt x="3033902" y="4669571"/>
                  <a:pt x="3005480" y="4672739"/>
                </a:cubicBezTo>
                <a:cubicBezTo>
                  <a:pt x="2989926" y="4674372"/>
                  <a:pt x="2974275" y="4674660"/>
                  <a:pt x="2958721" y="4676196"/>
                </a:cubicBezTo>
                <a:cubicBezTo>
                  <a:pt x="2945087" y="4677541"/>
                  <a:pt x="2931549" y="4680037"/>
                  <a:pt x="2917915" y="4681670"/>
                </a:cubicBezTo>
                <a:cubicBezTo>
                  <a:pt x="2906105" y="4683013"/>
                  <a:pt x="2894199" y="4683781"/>
                  <a:pt x="2882389" y="4685126"/>
                </a:cubicBezTo>
                <a:cubicBezTo>
                  <a:pt x="2863475" y="4687334"/>
                  <a:pt x="2844655" y="4689831"/>
                  <a:pt x="2825837" y="4692135"/>
                </a:cubicBezTo>
                <a:cubicBezTo>
                  <a:pt x="2817964" y="4692999"/>
                  <a:pt x="2809706" y="4695399"/>
                  <a:pt x="2802313" y="4693960"/>
                </a:cubicBezTo>
                <a:cubicBezTo>
                  <a:pt x="2783686" y="4690310"/>
                  <a:pt x="2765347" y="4691367"/>
                  <a:pt x="2746816" y="4693863"/>
                </a:cubicBezTo>
                <a:cubicBezTo>
                  <a:pt x="2740479" y="4694728"/>
                  <a:pt x="2733662" y="4694535"/>
                  <a:pt x="2727517" y="4692903"/>
                </a:cubicBezTo>
                <a:cubicBezTo>
                  <a:pt x="2714939" y="4689638"/>
                  <a:pt x="2702745" y="4685029"/>
                  <a:pt x="2690359" y="4680997"/>
                </a:cubicBezTo>
                <a:cubicBezTo>
                  <a:pt x="2689014" y="4680517"/>
                  <a:pt x="2687382" y="4680421"/>
                  <a:pt x="2685943" y="4680133"/>
                </a:cubicBezTo>
                <a:cubicBezTo>
                  <a:pt x="2677781" y="4678500"/>
                  <a:pt x="2669717" y="4676868"/>
                  <a:pt x="2661554" y="4675428"/>
                </a:cubicBezTo>
                <a:cubicBezTo>
                  <a:pt x="2657138" y="4674660"/>
                  <a:pt x="2652625" y="4674564"/>
                  <a:pt x="2648208" y="4673892"/>
                </a:cubicBezTo>
                <a:cubicBezTo>
                  <a:pt x="2631118" y="4671203"/>
                  <a:pt x="2612299" y="4675716"/>
                  <a:pt x="2597512" y="4664099"/>
                </a:cubicBezTo>
                <a:cubicBezTo>
                  <a:pt x="2587911" y="4656609"/>
                  <a:pt x="2578597" y="4658338"/>
                  <a:pt x="2568324" y="4659490"/>
                </a:cubicBezTo>
                <a:cubicBezTo>
                  <a:pt x="2560547" y="4660354"/>
                  <a:pt x="2552577" y="4660065"/>
                  <a:pt x="2544704" y="4660162"/>
                </a:cubicBezTo>
                <a:cubicBezTo>
                  <a:pt x="2530878" y="4660449"/>
                  <a:pt x="2517052" y="4660546"/>
                  <a:pt x="2503225" y="4661026"/>
                </a:cubicBezTo>
                <a:cubicBezTo>
                  <a:pt x="2498808" y="4661218"/>
                  <a:pt x="2494297" y="4663619"/>
                  <a:pt x="2489975" y="4663235"/>
                </a:cubicBezTo>
                <a:cubicBezTo>
                  <a:pt x="2470004" y="4661410"/>
                  <a:pt x="2450033" y="4658529"/>
                  <a:pt x="2430061" y="4656897"/>
                </a:cubicBezTo>
                <a:cubicBezTo>
                  <a:pt x="2418732" y="4655938"/>
                  <a:pt x="2407114" y="4657761"/>
                  <a:pt x="2395880" y="4656417"/>
                </a:cubicBezTo>
                <a:cubicBezTo>
                  <a:pt x="2382919" y="4654881"/>
                  <a:pt x="2370245" y="4650945"/>
                  <a:pt x="2357378" y="4648544"/>
                </a:cubicBezTo>
                <a:cubicBezTo>
                  <a:pt x="2353826" y="4647872"/>
                  <a:pt x="2349889" y="4648736"/>
                  <a:pt x="2346145" y="4648928"/>
                </a:cubicBezTo>
                <a:cubicBezTo>
                  <a:pt x="2341920" y="4649120"/>
                  <a:pt x="2337791" y="4649504"/>
                  <a:pt x="2333567" y="4649600"/>
                </a:cubicBezTo>
                <a:cubicBezTo>
                  <a:pt x="2320700" y="4649793"/>
                  <a:pt x="2307835" y="4649504"/>
                  <a:pt x="2294968" y="4650177"/>
                </a:cubicBezTo>
                <a:cubicBezTo>
                  <a:pt x="2287095" y="4650561"/>
                  <a:pt x="2278839" y="4654497"/>
                  <a:pt x="2271540" y="4653057"/>
                </a:cubicBezTo>
                <a:cubicBezTo>
                  <a:pt x="2256659" y="4650272"/>
                  <a:pt x="2241776" y="4656513"/>
                  <a:pt x="2226895" y="4651329"/>
                </a:cubicBezTo>
                <a:cubicBezTo>
                  <a:pt x="2222285" y="4649793"/>
                  <a:pt x="2215948" y="4653633"/>
                  <a:pt x="2210379" y="4653825"/>
                </a:cubicBezTo>
                <a:cubicBezTo>
                  <a:pt x="2196457" y="4654305"/>
                  <a:pt x="2182535" y="4654209"/>
                  <a:pt x="2168613" y="4654113"/>
                </a:cubicBezTo>
                <a:cubicBezTo>
                  <a:pt x="2156131" y="4654017"/>
                  <a:pt x="2143168" y="4655361"/>
                  <a:pt x="2131167" y="4652673"/>
                </a:cubicBezTo>
                <a:cubicBezTo>
                  <a:pt x="2118588" y="4649793"/>
                  <a:pt x="2107259" y="4650177"/>
                  <a:pt x="2095065" y="4653441"/>
                </a:cubicBezTo>
                <a:cubicBezTo>
                  <a:pt x="2086711" y="4655649"/>
                  <a:pt x="2077878" y="4655938"/>
                  <a:pt x="2069237" y="4656609"/>
                </a:cubicBezTo>
                <a:cubicBezTo>
                  <a:pt x="2059924" y="4657377"/>
                  <a:pt x="2049650" y="4655361"/>
                  <a:pt x="2041201" y="4658529"/>
                </a:cubicBezTo>
                <a:cubicBezTo>
                  <a:pt x="2016044" y="4667939"/>
                  <a:pt x="1990216" y="4669955"/>
                  <a:pt x="1963909" y="4669955"/>
                </a:cubicBezTo>
                <a:cubicBezTo>
                  <a:pt x="1959107" y="4669955"/>
                  <a:pt x="1954210" y="4668612"/>
                  <a:pt x="1949603" y="4667171"/>
                </a:cubicBezTo>
                <a:cubicBezTo>
                  <a:pt x="1922717" y="4658529"/>
                  <a:pt x="1895737" y="4659297"/>
                  <a:pt x="1868373" y="4664578"/>
                </a:cubicBezTo>
                <a:cubicBezTo>
                  <a:pt x="1862708" y="4665731"/>
                  <a:pt x="1856372" y="4665923"/>
                  <a:pt x="1850707" y="4664771"/>
                </a:cubicBezTo>
                <a:cubicBezTo>
                  <a:pt x="1834768" y="4661410"/>
                  <a:pt x="1819309" y="4655841"/>
                  <a:pt x="1803275" y="4653441"/>
                </a:cubicBezTo>
                <a:cubicBezTo>
                  <a:pt x="1776775" y="4649504"/>
                  <a:pt x="1753828" y="4662754"/>
                  <a:pt x="1730112" y="4671396"/>
                </a:cubicBezTo>
                <a:cubicBezTo>
                  <a:pt x="1707548" y="4679557"/>
                  <a:pt x="1688345" y="4697992"/>
                  <a:pt x="1661652" y="4693863"/>
                </a:cubicBezTo>
                <a:cubicBezTo>
                  <a:pt x="1658965" y="4693479"/>
                  <a:pt x="1655988" y="4696071"/>
                  <a:pt x="1653011" y="4696744"/>
                </a:cubicBezTo>
                <a:cubicBezTo>
                  <a:pt x="1644850" y="4698568"/>
                  <a:pt x="1636689" y="4700776"/>
                  <a:pt x="1628431" y="4701641"/>
                </a:cubicBezTo>
                <a:cubicBezTo>
                  <a:pt x="1618350" y="4702793"/>
                  <a:pt x="1608076" y="4702409"/>
                  <a:pt x="1597995" y="4703369"/>
                </a:cubicBezTo>
                <a:cubicBezTo>
                  <a:pt x="1585032" y="4704521"/>
                  <a:pt x="1572263" y="4707593"/>
                  <a:pt x="1559396" y="4707593"/>
                </a:cubicBezTo>
                <a:cubicBezTo>
                  <a:pt x="1549026" y="4707593"/>
                  <a:pt x="1538753" y="4704041"/>
                  <a:pt x="1528480" y="4702312"/>
                </a:cubicBezTo>
                <a:cubicBezTo>
                  <a:pt x="1513981" y="4699912"/>
                  <a:pt x="1498042" y="4700584"/>
                  <a:pt x="1485272" y="4694439"/>
                </a:cubicBezTo>
                <a:cubicBezTo>
                  <a:pt x="1471639" y="4687910"/>
                  <a:pt x="1458676" y="4684934"/>
                  <a:pt x="1444562" y="4686950"/>
                </a:cubicBezTo>
                <a:cubicBezTo>
                  <a:pt x="1439857" y="4687622"/>
                  <a:pt x="1433808" y="4691655"/>
                  <a:pt x="1431696" y="4695783"/>
                </a:cubicBezTo>
                <a:cubicBezTo>
                  <a:pt x="1426991" y="4705001"/>
                  <a:pt x="1420559" y="4706634"/>
                  <a:pt x="1411821" y="4703464"/>
                </a:cubicBezTo>
                <a:cubicBezTo>
                  <a:pt x="1404236" y="4700776"/>
                  <a:pt x="1394922" y="4699432"/>
                  <a:pt x="1389738" y="4694247"/>
                </a:cubicBezTo>
                <a:cubicBezTo>
                  <a:pt x="1375047" y="4679557"/>
                  <a:pt x="1356324" y="4679077"/>
                  <a:pt x="1338081" y="4675141"/>
                </a:cubicBezTo>
                <a:cubicBezTo>
                  <a:pt x="1326945" y="4672739"/>
                  <a:pt x="1316574" y="4672644"/>
                  <a:pt x="1305436" y="4674276"/>
                </a:cubicBezTo>
                <a:cubicBezTo>
                  <a:pt x="1281241" y="4677925"/>
                  <a:pt x="1257717" y="4672739"/>
                  <a:pt x="1234481" y="4666115"/>
                </a:cubicBezTo>
                <a:cubicBezTo>
                  <a:pt x="1219118" y="4661698"/>
                  <a:pt x="1203372" y="4659010"/>
                  <a:pt x="1188106" y="4654497"/>
                </a:cubicBezTo>
                <a:cubicBezTo>
                  <a:pt x="1176680" y="4651041"/>
                  <a:pt x="1165255" y="4646912"/>
                  <a:pt x="1154790" y="4641343"/>
                </a:cubicBezTo>
                <a:cubicBezTo>
                  <a:pt x="1139618" y="4633181"/>
                  <a:pt x="1126369" y="4620891"/>
                  <a:pt x="1107069" y="4624156"/>
                </a:cubicBezTo>
                <a:cubicBezTo>
                  <a:pt x="1090074" y="4627036"/>
                  <a:pt x="1074713" y="4620988"/>
                  <a:pt x="1059158" y="4615227"/>
                </a:cubicBezTo>
                <a:cubicBezTo>
                  <a:pt x="1047732" y="4611002"/>
                  <a:pt x="1036308" y="4606681"/>
                  <a:pt x="1024496" y="4603993"/>
                </a:cubicBezTo>
                <a:cubicBezTo>
                  <a:pt x="1010478" y="4600824"/>
                  <a:pt x="994635" y="4602169"/>
                  <a:pt x="982153" y="4596311"/>
                </a:cubicBezTo>
                <a:cubicBezTo>
                  <a:pt x="969095" y="4590166"/>
                  <a:pt x="958246" y="4594295"/>
                  <a:pt x="946628" y="4596024"/>
                </a:cubicBezTo>
                <a:cubicBezTo>
                  <a:pt x="928097" y="4598712"/>
                  <a:pt x="909661" y="4603705"/>
                  <a:pt x="890939" y="4597368"/>
                </a:cubicBezTo>
                <a:cubicBezTo>
                  <a:pt x="868184" y="4589687"/>
                  <a:pt x="845620" y="4581430"/>
                  <a:pt x="822769" y="4574133"/>
                </a:cubicBezTo>
                <a:cubicBezTo>
                  <a:pt x="813934" y="4571347"/>
                  <a:pt x="804431" y="4570195"/>
                  <a:pt x="795212" y="4568947"/>
                </a:cubicBezTo>
                <a:cubicBezTo>
                  <a:pt x="786476" y="4567891"/>
                  <a:pt x="776010" y="4570579"/>
                  <a:pt x="769288" y="4566547"/>
                </a:cubicBezTo>
                <a:cubicBezTo>
                  <a:pt x="752005" y="4556178"/>
                  <a:pt x="734243" y="4551089"/>
                  <a:pt x="714271" y="4551089"/>
                </a:cubicBezTo>
                <a:cubicBezTo>
                  <a:pt x="706781" y="4551089"/>
                  <a:pt x="699484" y="4546768"/>
                  <a:pt x="691900" y="4545999"/>
                </a:cubicBezTo>
                <a:cubicBezTo>
                  <a:pt x="681529" y="4545040"/>
                  <a:pt x="669623" y="4542447"/>
                  <a:pt x="660598" y="4546096"/>
                </a:cubicBezTo>
                <a:cubicBezTo>
                  <a:pt x="639379" y="4554737"/>
                  <a:pt x="622193" y="4547536"/>
                  <a:pt x="603662" y="4538991"/>
                </a:cubicBezTo>
                <a:cubicBezTo>
                  <a:pt x="585418" y="4530541"/>
                  <a:pt x="566215" y="4523821"/>
                  <a:pt x="546821" y="4518251"/>
                </a:cubicBezTo>
                <a:cubicBezTo>
                  <a:pt x="539524" y="4516235"/>
                  <a:pt x="530787" y="4519596"/>
                  <a:pt x="522721" y="4520267"/>
                </a:cubicBezTo>
                <a:cubicBezTo>
                  <a:pt x="519840" y="4520460"/>
                  <a:pt x="516671" y="4520748"/>
                  <a:pt x="514080" y="4519788"/>
                </a:cubicBezTo>
                <a:cubicBezTo>
                  <a:pt x="489020" y="4510570"/>
                  <a:pt x="463575" y="4503561"/>
                  <a:pt x="436404" y="4508361"/>
                </a:cubicBezTo>
                <a:cubicBezTo>
                  <a:pt x="433908" y="4508842"/>
                  <a:pt x="431123" y="4507786"/>
                  <a:pt x="428626" y="4507114"/>
                </a:cubicBezTo>
                <a:cubicBezTo>
                  <a:pt x="416432" y="4503657"/>
                  <a:pt x="404526" y="4498184"/>
                  <a:pt x="392141" y="4496936"/>
                </a:cubicBezTo>
                <a:cubicBezTo>
                  <a:pt x="361608" y="4493864"/>
                  <a:pt x="330884" y="4492615"/>
                  <a:pt x="300157" y="4490599"/>
                </a:cubicBezTo>
                <a:cubicBezTo>
                  <a:pt x="298237" y="4490503"/>
                  <a:pt x="296221" y="4490503"/>
                  <a:pt x="294493" y="4489831"/>
                </a:cubicBezTo>
                <a:cubicBezTo>
                  <a:pt x="283163" y="4485702"/>
                  <a:pt x="273274" y="4487047"/>
                  <a:pt x="263671" y="4494919"/>
                </a:cubicBezTo>
                <a:cubicBezTo>
                  <a:pt x="259447" y="4498376"/>
                  <a:pt x="253686" y="4500200"/>
                  <a:pt x="248406" y="4502121"/>
                </a:cubicBezTo>
                <a:cubicBezTo>
                  <a:pt x="240628" y="4505002"/>
                  <a:pt x="232659" y="4507786"/>
                  <a:pt x="224594" y="4509610"/>
                </a:cubicBezTo>
                <a:cubicBezTo>
                  <a:pt x="216624" y="4511338"/>
                  <a:pt x="208079" y="4513738"/>
                  <a:pt x="200398" y="4512395"/>
                </a:cubicBezTo>
                <a:cubicBezTo>
                  <a:pt x="186572" y="4509994"/>
                  <a:pt x="173417" y="4504618"/>
                  <a:pt x="159783" y="4501064"/>
                </a:cubicBezTo>
                <a:cubicBezTo>
                  <a:pt x="155079" y="4499816"/>
                  <a:pt x="149893" y="4500009"/>
                  <a:pt x="144997" y="4499912"/>
                </a:cubicBezTo>
                <a:cubicBezTo>
                  <a:pt x="133763" y="4499625"/>
                  <a:pt x="122241" y="4502409"/>
                  <a:pt x="112064" y="4494440"/>
                </a:cubicBezTo>
                <a:cubicBezTo>
                  <a:pt x="102655" y="4486951"/>
                  <a:pt x="93148" y="4489158"/>
                  <a:pt x="83259" y="4494824"/>
                </a:cubicBezTo>
                <a:cubicBezTo>
                  <a:pt x="76154" y="4498857"/>
                  <a:pt x="68090" y="4502025"/>
                  <a:pt x="60120" y="4503561"/>
                </a:cubicBezTo>
                <a:cubicBezTo>
                  <a:pt x="49174" y="4505673"/>
                  <a:pt x="38324" y="4506538"/>
                  <a:pt x="26514" y="4505289"/>
                </a:cubicBezTo>
                <a:cubicBezTo>
                  <a:pt x="18161" y="4504425"/>
                  <a:pt x="11343" y="4504041"/>
                  <a:pt x="4814" y="4498952"/>
                </a:cubicBezTo>
                <a:cubicBezTo>
                  <a:pt x="3759" y="4498184"/>
                  <a:pt x="1839" y="4497992"/>
                  <a:pt x="398" y="4498089"/>
                </a:cubicBezTo>
                <a:lnTo>
                  <a:pt x="0" y="4498087"/>
                </a:lnTo>
                <a:close/>
              </a:path>
            </a:pathLst>
          </a:custGeom>
          <a:effectLst>
            <a:outerShdw blurRad="381000" dist="152400" dir="5400000" algn="t" rotWithShape="0">
              <a:prstClr val="black">
                <a:alpha val="10000"/>
              </a:prstClr>
            </a:outerShdw>
          </a:effectLst>
        </p:spPr>
      </p:pic>
      <p:sp>
        <p:nvSpPr>
          <p:cNvPr id="11" name="Freeform: Shape 10">
            <a:extLst>
              <a:ext uri="{FF2B5EF4-FFF2-40B4-BE49-F238E27FC236}">
                <a16:creationId xmlns:a16="http://schemas.microsoft.com/office/drawing/2014/main" id="{686A5CBB-E03B-4019-8BCD-78975D39E4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96000" y="4138312"/>
            <a:ext cx="5260975" cy="1410656"/>
          </a:xfrm>
          <a:custGeom>
            <a:avLst/>
            <a:gdLst>
              <a:gd name="connsiteX0" fmla="*/ 5260975 w 5260975"/>
              <a:gd name="connsiteY0" fmla="*/ 0 h 1410656"/>
              <a:gd name="connsiteX1" fmla="*/ 5260975 w 5260975"/>
              <a:gd name="connsiteY1" fmla="*/ 221634 h 1410656"/>
              <a:gd name="connsiteX2" fmla="*/ 5226503 w 5260975"/>
              <a:gd name="connsiteY2" fmla="*/ 237063 h 1410656"/>
              <a:gd name="connsiteX3" fmla="*/ 5206341 w 5260975"/>
              <a:gd name="connsiteY3" fmla="*/ 245128 h 1410656"/>
              <a:gd name="connsiteX4" fmla="*/ 5123287 w 5260975"/>
              <a:gd name="connsiteY4" fmla="*/ 297073 h 1410656"/>
              <a:gd name="connsiteX5" fmla="*/ 5048107 w 5260975"/>
              <a:gd name="connsiteY5" fmla="*/ 361307 h 1410656"/>
              <a:gd name="connsiteX6" fmla="*/ 4992899 w 5260975"/>
              <a:gd name="connsiteY6" fmla="*/ 437542 h 1410656"/>
              <a:gd name="connsiteX7" fmla="*/ 4977440 w 5260975"/>
              <a:gd name="connsiteY7" fmla="*/ 455690 h 1410656"/>
              <a:gd name="connsiteX8" fmla="*/ 4935193 w 5260975"/>
              <a:gd name="connsiteY8" fmla="*/ 478445 h 1410656"/>
              <a:gd name="connsiteX9" fmla="*/ 4897844 w 5260975"/>
              <a:gd name="connsiteY9" fmla="*/ 495535 h 1410656"/>
              <a:gd name="connsiteX10" fmla="*/ 4870767 w 5260975"/>
              <a:gd name="connsiteY10" fmla="*/ 514451 h 1410656"/>
              <a:gd name="connsiteX11" fmla="*/ 4847916 w 5260975"/>
              <a:gd name="connsiteY11" fmla="*/ 531830 h 1410656"/>
              <a:gd name="connsiteX12" fmla="*/ 4796163 w 5260975"/>
              <a:gd name="connsiteY12" fmla="*/ 576765 h 1410656"/>
              <a:gd name="connsiteX13" fmla="*/ 4738843 w 5260975"/>
              <a:gd name="connsiteY13" fmla="*/ 614691 h 1410656"/>
              <a:gd name="connsiteX14" fmla="*/ 4692755 w 5260975"/>
              <a:gd name="connsiteY14" fmla="*/ 661162 h 1410656"/>
              <a:gd name="connsiteX15" fmla="*/ 4673744 w 5260975"/>
              <a:gd name="connsiteY15" fmla="*/ 686318 h 1410656"/>
              <a:gd name="connsiteX16" fmla="*/ 4633801 w 5260975"/>
              <a:gd name="connsiteY16" fmla="*/ 703505 h 1410656"/>
              <a:gd name="connsiteX17" fmla="*/ 4590499 w 5260975"/>
              <a:gd name="connsiteY17" fmla="*/ 730389 h 1410656"/>
              <a:gd name="connsiteX18" fmla="*/ 4559773 w 5260975"/>
              <a:gd name="connsiteY18" fmla="*/ 757081 h 1410656"/>
              <a:gd name="connsiteX19" fmla="*/ 4536059 w 5260975"/>
              <a:gd name="connsiteY19" fmla="*/ 774940 h 1410656"/>
              <a:gd name="connsiteX20" fmla="*/ 4502549 w 5260975"/>
              <a:gd name="connsiteY20" fmla="*/ 792895 h 1410656"/>
              <a:gd name="connsiteX21" fmla="*/ 4468944 w 5260975"/>
              <a:gd name="connsiteY21" fmla="*/ 816419 h 1410656"/>
              <a:gd name="connsiteX22" fmla="*/ 4452622 w 5260975"/>
              <a:gd name="connsiteY22" fmla="*/ 830917 h 1410656"/>
              <a:gd name="connsiteX23" fmla="*/ 4421032 w 5260975"/>
              <a:gd name="connsiteY23" fmla="*/ 855016 h 1410656"/>
              <a:gd name="connsiteX24" fmla="*/ 4388483 w 5260975"/>
              <a:gd name="connsiteY24" fmla="*/ 877484 h 1410656"/>
              <a:gd name="connsiteX25" fmla="*/ 4327321 w 5260975"/>
              <a:gd name="connsiteY25" fmla="*/ 903216 h 1410656"/>
              <a:gd name="connsiteX26" fmla="*/ 4271633 w 5260975"/>
              <a:gd name="connsiteY26" fmla="*/ 941046 h 1410656"/>
              <a:gd name="connsiteX27" fmla="*/ 4227465 w 5260975"/>
              <a:gd name="connsiteY27" fmla="*/ 968698 h 1410656"/>
              <a:gd name="connsiteX28" fmla="*/ 4201733 w 5260975"/>
              <a:gd name="connsiteY28" fmla="*/ 986846 h 1410656"/>
              <a:gd name="connsiteX29" fmla="*/ 4154494 w 5260975"/>
              <a:gd name="connsiteY29" fmla="*/ 1027364 h 1410656"/>
              <a:gd name="connsiteX30" fmla="*/ 4081234 w 5260975"/>
              <a:gd name="connsiteY30" fmla="*/ 1069994 h 1410656"/>
              <a:gd name="connsiteX31" fmla="*/ 4036971 w 5260975"/>
              <a:gd name="connsiteY31" fmla="*/ 1093038 h 1410656"/>
              <a:gd name="connsiteX32" fmla="*/ 3941725 w 5260975"/>
              <a:gd name="connsiteY32" fmla="*/ 1127796 h 1410656"/>
              <a:gd name="connsiteX33" fmla="*/ 3910999 w 5260975"/>
              <a:gd name="connsiteY33" fmla="*/ 1140182 h 1410656"/>
              <a:gd name="connsiteX34" fmla="*/ 3875859 w 5260975"/>
              <a:gd name="connsiteY34" fmla="*/ 1148343 h 1410656"/>
              <a:gd name="connsiteX35" fmla="*/ 3819401 w 5260975"/>
              <a:gd name="connsiteY35" fmla="*/ 1167642 h 1410656"/>
              <a:gd name="connsiteX36" fmla="*/ 3709176 w 5260975"/>
              <a:gd name="connsiteY36" fmla="*/ 1200863 h 1410656"/>
              <a:gd name="connsiteX37" fmla="*/ 3684981 w 5260975"/>
              <a:gd name="connsiteY37" fmla="*/ 1205952 h 1410656"/>
              <a:gd name="connsiteX38" fmla="*/ 3623338 w 5260975"/>
              <a:gd name="connsiteY38" fmla="*/ 1227363 h 1410656"/>
              <a:gd name="connsiteX39" fmla="*/ 3586373 w 5260975"/>
              <a:gd name="connsiteY39" fmla="*/ 1241765 h 1410656"/>
              <a:gd name="connsiteX40" fmla="*/ 3555743 w 5260975"/>
              <a:gd name="connsiteY40" fmla="*/ 1250023 h 1410656"/>
              <a:gd name="connsiteX41" fmla="*/ 3528667 w 5260975"/>
              <a:gd name="connsiteY41" fmla="*/ 1253864 h 1410656"/>
              <a:gd name="connsiteX42" fmla="*/ 3457424 w 5260975"/>
              <a:gd name="connsiteY42" fmla="*/ 1272874 h 1410656"/>
              <a:gd name="connsiteX43" fmla="*/ 3429003 w 5260975"/>
              <a:gd name="connsiteY43" fmla="*/ 1280364 h 1410656"/>
              <a:gd name="connsiteX44" fmla="*/ 3355264 w 5260975"/>
              <a:gd name="connsiteY44" fmla="*/ 1306096 h 1410656"/>
              <a:gd name="connsiteX45" fmla="*/ 3292757 w 5260975"/>
              <a:gd name="connsiteY45" fmla="*/ 1323090 h 1410656"/>
              <a:gd name="connsiteX46" fmla="*/ 3266643 w 5260975"/>
              <a:gd name="connsiteY46" fmla="*/ 1331251 h 1410656"/>
              <a:gd name="connsiteX47" fmla="*/ 3206921 w 5260975"/>
              <a:gd name="connsiteY47" fmla="*/ 1344886 h 1410656"/>
              <a:gd name="connsiteX48" fmla="*/ 3173123 w 5260975"/>
              <a:gd name="connsiteY48" fmla="*/ 1354488 h 1410656"/>
              <a:gd name="connsiteX49" fmla="*/ 3090646 w 5260975"/>
              <a:gd name="connsiteY49" fmla="*/ 1365337 h 1410656"/>
              <a:gd name="connsiteX50" fmla="*/ 3005480 w 5260975"/>
              <a:gd name="connsiteY50" fmla="*/ 1375802 h 1410656"/>
              <a:gd name="connsiteX51" fmla="*/ 2958721 w 5260975"/>
              <a:gd name="connsiteY51" fmla="*/ 1379259 h 1410656"/>
              <a:gd name="connsiteX52" fmla="*/ 2917915 w 5260975"/>
              <a:gd name="connsiteY52" fmla="*/ 1384733 h 1410656"/>
              <a:gd name="connsiteX53" fmla="*/ 2882389 w 5260975"/>
              <a:gd name="connsiteY53" fmla="*/ 1388189 h 1410656"/>
              <a:gd name="connsiteX54" fmla="*/ 2825837 w 5260975"/>
              <a:gd name="connsiteY54" fmla="*/ 1395198 h 1410656"/>
              <a:gd name="connsiteX55" fmla="*/ 2802313 w 5260975"/>
              <a:gd name="connsiteY55" fmla="*/ 1397023 h 1410656"/>
              <a:gd name="connsiteX56" fmla="*/ 2746816 w 5260975"/>
              <a:gd name="connsiteY56" fmla="*/ 1396926 h 1410656"/>
              <a:gd name="connsiteX57" fmla="*/ 2727517 w 5260975"/>
              <a:gd name="connsiteY57" fmla="*/ 1395966 h 1410656"/>
              <a:gd name="connsiteX58" fmla="*/ 2690359 w 5260975"/>
              <a:gd name="connsiteY58" fmla="*/ 1384060 h 1410656"/>
              <a:gd name="connsiteX59" fmla="*/ 2685943 w 5260975"/>
              <a:gd name="connsiteY59" fmla="*/ 1383196 h 1410656"/>
              <a:gd name="connsiteX60" fmla="*/ 2661554 w 5260975"/>
              <a:gd name="connsiteY60" fmla="*/ 1378491 h 1410656"/>
              <a:gd name="connsiteX61" fmla="*/ 2648208 w 5260975"/>
              <a:gd name="connsiteY61" fmla="*/ 1376955 h 1410656"/>
              <a:gd name="connsiteX62" fmla="*/ 2597512 w 5260975"/>
              <a:gd name="connsiteY62" fmla="*/ 1367162 h 1410656"/>
              <a:gd name="connsiteX63" fmla="*/ 2568324 w 5260975"/>
              <a:gd name="connsiteY63" fmla="*/ 1362553 h 1410656"/>
              <a:gd name="connsiteX64" fmla="*/ 2544704 w 5260975"/>
              <a:gd name="connsiteY64" fmla="*/ 1363225 h 1410656"/>
              <a:gd name="connsiteX65" fmla="*/ 2503225 w 5260975"/>
              <a:gd name="connsiteY65" fmla="*/ 1364089 h 1410656"/>
              <a:gd name="connsiteX66" fmla="*/ 2489975 w 5260975"/>
              <a:gd name="connsiteY66" fmla="*/ 1366298 h 1410656"/>
              <a:gd name="connsiteX67" fmla="*/ 2430061 w 5260975"/>
              <a:gd name="connsiteY67" fmla="*/ 1359960 h 1410656"/>
              <a:gd name="connsiteX68" fmla="*/ 2395880 w 5260975"/>
              <a:gd name="connsiteY68" fmla="*/ 1359480 h 1410656"/>
              <a:gd name="connsiteX69" fmla="*/ 2357378 w 5260975"/>
              <a:gd name="connsiteY69" fmla="*/ 1351607 h 1410656"/>
              <a:gd name="connsiteX70" fmla="*/ 2346145 w 5260975"/>
              <a:gd name="connsiteY70" fmla="*/ 1351991 h 1410656"/>
              <a:gd name="connsiteX71" fmla="*/ 2333567 w 5260975"/>
              <a:gd name="connsiteY71" fmla="*/ 1352663 h 1410656"/>
              <a:gd name="connsiteX72" fmla="*/ 2294968 w 5260975"/>
              <a:gd name="connsiteY72" fmla="*/ 1353240 h 1410656"/>
              <a:gd name="connsiteX73" fmla="*/ 2271540 w 5260975"/>
              <a:gd name="connsiteY73" fmla="*/ 1356120 h 1410656"/>
              <a:gd name="connsiteX74" fmla="*/ 2226895 w 5260975"/>
              <a:gd name="connsiteY74" fmla="*/ 1354392 h 1410656"/>
              <a:gd name="connsiteX75" fmla="*/ 2210379 w 5260975"/>
              <a:gd name="connsiteY75" fmla="*/ 1356888 h 1410656"/>
              <a:gd name="connsiteX76" fmla="*/ 2168613 w 5260975"/>
              <a:gd name="connsiteY76" fmla="*/ 1357176 h 1410656"/>
              <a:gd name="connsiteX77" fmla="*/ 2131167 w 5260975"/>
              <a:gd name="connsiteY77" fmla="*/ 1355736 h 1410656"/>
              <a:gd name="connsiteX78" fmla="*/ 2095065 w 5260975"/>
              <a:gd name="connsiteY78" fmla="*/ 1356504 h 1410656"/>
              <a:gd name="connsiteX79" fmla="*/ 2069237 w 5260975"/>
              <a:gd name="connsiteY79" fmla="*/ 1359672 h 1410656"/>
              <a:gd name="connsiteX80" fmla="*/ 2041201 w 5260975"/>
              <a:gd name="connsiteY80" fmla="*/ 1361592 h 1410656"/>
              <a:gd name="connsiteX81" fmla="*/ 1963909 w 5260975"/>
              <a:gd name="connsiteY81" fmla="*/ 1373018 h 1410656"/>
              <a:gd name="connsiteX82" fmla="*/ 1949603 w 5260975"/>
              <a:gd name="connsiteY82" fmla="*/ 1370234 h 1410656"/>
              <a:gd name="connsiteX83" fmla="*/ 1868373 w 5260975"/>
              <a:gd name="connsiteY83" fmla="*/ 1367641 h 1410656"/>
              <a:gd name="connsiteX84" fmla="*/ 1850707 w 5260975"/>
              <a:gd name="connsiteY84" fmla="*/ 1367834 h 1410656"/>
              <a:gd name="connsiteX85" fmla="*/ 1803275 w 5260975"/>
              <a:gd name="connsiteY85" fmla="*/ 1356504 h 1410656"/>
              <a:gd name="connsiteX86" fmla="*/ 1730112 w 5260975"/>
              <a:gd name="connsiteY86" fmla="*/ 1374459 h 1410656"/>
              <a:gd name="connsiteX87" fmla="*/ 1661652 w 5260975"/>
              <a:gd name="connsiteY87" fmla="*/ 1396926 h 1410656"/>
              <a:gd name="connsiteX88" fmla="*/ 1653011 w 5260975"/>
              <a:gd name="connsiteY88" fmla="*/ 1399807 h 1410656"/>
              <a:gd name="connsiteX89" fmla="*/ 1628431 w 5260975"/>
              <a:gd name="connsiteY89" fmla="*/ 1404704 h 1410656"/>
              <a:gd name="connsiteX90" fmla="*/ 1597995 w 5260975"/>
              <a:gd name="connsiteY90" fmla="*/ 1406432 h 1410656"/>
              <a:gd name="connsiteX91" fmla="*/ 1559396 w 5260975"/>
              <a:gd name="connsiteY91" fmla="*/ 1410656 h 1410656"/>
              <a:gd name="connsiteX92" fmla="*/ 1528480 w 5260975"/>
              <a:gd name="connsiteY92" fmla="*/ 1405375 h 1410656"/>
              <a:gd name="connsiteX93" fmla="*/ 1485272 w 5260975"/>
              <a:gd name="connsiteY93" fmla="*/ 1397502 h 1410656"/>
              <a:gd name="connsiteX94" fmla="*/ 1444562 w 5260975"/>
              <a:gd name="connsiteY94" fmla="*/ 1390013 h 1410656"/>
              <a:gd name="connsiteX95" fmla="*/ 1431696 w 5260975"/>
              <a:gd name="connsiteY95" fmla="*/ 1398846 h 1410656"/>
              <a:gd name="connsiteX96" fmla="*/ 1411821 w 5260975"/>
              <a:gd name="connsiteY96" fmla="*/ 1406527 h 1410656"/>
              <a:gd name="connsiteX97" fmla="*/ 1389738 w 5260975"/>
              <a:gd name="connsiteY97" fmla="*/ 1397310 h 1410656"/>
              <a:gd name="connsiteX98" fmla="*/ 1338081 w 5260975"/>
              <a:gd name="connsiteY98" fmla="*/ 1378204 h 1410656"/>
              <a:gd name="connsiteX99" fmla="*/ 1305436 w 5260975"/>
              <a:gd name="connsiteY99" fmla="*/ 1377339 h 1410656"/>
              <a:gd name="connsiteX100" fmla="*/ 1234481 w 5260975"/>
              <a:gd name="connsiteY100" fmla="*/ 1369178 h 1410656"/>
              <a:gd name="connsiteX101" fmla="*/ 1188106 w 5260975"/>
              <a:gd name="connsiteY101" fmla="*/ 1357560 h 1410656"/>
              <a:gd name="connsiteX102" fmla="*/ 1154790 w 5260975"/>
              <a:gd name="connsiteY102" fmla="*/ 1344406 h 1410656"/>
              <a:gd name="connsiteX103" fmla="*/ 1107069 w 5260975"/>
              <a:gd name="connsiteY103" fmla="*/ 1327219 h 1410656"/>
              <a:gd name="connsiteX104" fmla="*/ 1059158 w 5260975"/>
              <a:gd name="connsiteY104" fmla="*/ 1318290 h 1410656"/>
              <a:gd name="connsiteX105" fmla="*/ 1024496 w 5260975"/>
              <a:gd name="connsiteY105" fmla="*/ 1307056 h 1410656"/>
              <a:gd name="connsiteX106" fmla="*/ 982153 w 5260975"/>
              <a:gd name="connsiteY106" fmla="*/ 1299374 h 1410656"/>
              <a:gd name="connsiteX107" fmla="*/ 946628 w 5260975"/>
              <a:gd name="connsiteY107" fmla="*/ 1299087 h 1410656"/>
              <a:gd name="connsiteX108" fmla="*/ 890939 w 5260975"/>
              <a:gd name="connsiteY108" fmla="*/ 1300431 h 1410656"/>
              <a:gd name="connsiteX109" fmla="*/ 822769 w 5260975"/>
              <a:gd name="connsiteY109" fmla="*/ 1277196 h 1410656"/>
              <a:gd name="connsiteX110" fmla="*/ 795212 w 5260975"/>
              <a:gd name="connsiteY110" fmla="*/ 1272010 h 1410656"/>
              <a:gd name="connsiteX111" fmla="*/ 769288 w 5260975"/>
              <a:gd name="connsiteY111" fmla="*/ 1269610 h 1410656"/>
              <a:gd name="connsiteX112" fmla="*/ 714271 w 5260975"/>
              <a:gd name="connsiteY112" fmla="*/ 1254152 h 1410656"/>
              <a:gd name="connsiteX113" fmla="*/ 691900 w 5260975"/>
              <a:gd name="connsiteY113" fmla="*/ 1249062 h 1410656"/>
              <a:gd name="connsiteX114" fmla="*/ 660598 w 5260975"/>
              <a:gd name="connsiteY114" fmla="*/ 1249159 h 1410656"/>
              <a:gd name="connsiteX115" fmla="*/ 603662 w 5260975"/>
              <a:gd name="connsiteY115" fmla="*/ 1242054 h 1410656"/>
              <a:gd name="connsiteX116" fmla="*/ 546821 w 5260975"/>
              <a:gd name="connsiteY116" fmla="*/ 1221314 h 1410656"/>
              <a:gd name="connsiteX117" fmla="*/ 522721 w 5260975"/>
              <a:gd name="connsiteY117" fmla="*/ 1223330 h 1410656"/>
              <a:gd name="connsiteX118" fmla="*/ 514080 w 5260975"/>
              <a:gd name="connsiteY118" fmla="*/ 1222851 h 1410656"/>
              <a:gd name="connsiteX119" fmla="*/ 436404 w 5260975"/>
              <a:gd name="connsiteY119" fmla="*/ 1211424 h 1410656"/>
              <a:gd name="connsiteX120" fmla="*/ 428626 w 5260975"/>
              <a:gd name="connsiteY120" fmla="*/ 1210177 h 1410656"/>
              <a:gd name="connsiteX121" fmla="*/ 392141 w 5260975"/>
              <a:gd name="connsiteY121" fmla="*/ 1199999 h 1410656"/>
              <a:gd name="connsiteX122" fmla="*/ 300157 w 5260975"/>
              <a:gd name="connsiteY122" fmla="*/ 1193662 h 1410656"/>
              <a:gd name="connsiteX123" fmla="*/ 294493 w 5260975"/>
              <a:gd name="connsiteY123" fmla="*/ 1192894 h 1410656"/>
              <a:gd name="connsiteX124" fmla="*/ 263671 w 5260975"/>
              <a:gd name="connsiteY124" fmla="*/ 1197982 h 1410656"/>
              <a:gd name="connsiteX125" fmla="*/ 248406 w 5260975"/>
              <a:gd name="connsiteY125" fmla="*/ 1205184 h 1410656"/>
              <a:gd name="connsiteX126" fmla="*/ 224594 w 5260975"/>
              <a:gd name="connsiteY126" fmla="*/ 1212673 h 1410656"/>
              <a:gd name="connsiteX127" fmla="*/ 200398 w 5260975"/>
              <a:gd name="connsiteY127" fmla="*/ 1215458 h 1410656"/>
              <a:gd name="connsiteX128" fmla="*/ 159783 w 5260975"/>
              <a:gd name="connsiteY128" fmla="*/ 1204127 h 1410656"/>
              <a:gd name="connsiteX129" fmla="*/ 144997 w 5260975"/>
              <a:gd name="connsiteY129" fmla="*/ 1202975 h 1410656"/>
              <a:gd name="connsiteX130" fmla="*/ 112064 w 5260975"/>
              <a:gd name="connsiteY130" fmla="*/ 1197503 h 1410656"/>
              <a:gd name="connsiteX131" fmla="*/ 83259 w 5260975"/>
              <a:gd name="connsiteY131" fmla="*/ 1197887 h 1410656"/>
              <a:gd name="connsiteX132" fmla="*/ 60120 w 5260975"/>
              <a:gd name="connsiteY132" fmla="*/ 1206624 h 1410656"/>
              <a:gd name="connsiteX133" fmla="*/ 26514 w 5260975"/>
              <a:gd name="connsiteY133" fmla="*/ 1208352 h 1410656"/>
              <a:gd name="connsiteX134" fmla="*/ 4814 w 5260975"/>
              <a:gd name="connsiteY134" fmla="*/ 1202015 h 1410656"/>
              <a:gd name="connsiteX135" fmla="*/ 398 w 5260975"/>
              <a:gd name="connsiteY135" fmla="*/ 1201152 h 1410656"/>
              <a:gd name="connsiteX136" fmla="*/ 0 w 5260975"/>
              <a:gd name="connsiteY136" fmla="*/ 1201150 h 1410656"/>
              <a:gd name="connsiteX137" fmla="*/ 0 w 5260975"/>
              <a:gd name="connsiteY137" fmla="*/ 1004512 h 1410656"/>
              <a:gd name="connsiteX138" fmla="*/ 30355 w 5260975"/>
              <a:gd name="connsiteY138" fmla="*/ 1002784 h 1410656"/>
              <a:gd name="connsiteX139" fmla="*/ 52151 w 5260975"/>
              <a:gd name="connsiteY139" fmla="*/ 997695 h 1410656"/>
              <a:gd name="connsiteX140" fmla="*/ 64248 w 5260975"/>
              <a:gd name="connsiteY140" fmla="*/ 994430 h 1410656"/>
              <a:gd name="connsiteX141" fmla="*/ 126370 w 5260975"/>
              <a:gd name="connsiteY141" fmla="*/ 985405 h 1410656"/>
              <a:gd name="connsiteX142" fmla="*/ 154022 w 5260975"/>
              <a:gd name="connsiteY142" fmla="*/ 975708 h 1410656"/>
              <a:gd name="connsiteX143" fmla="*/ 161512 w 5260975"/>
              <a:gd name="connsiteY143" fmla="*/ 974268 h 1410656"/>
              <a:gd name="connsiteX144" fmla="*/ 202510 w 5260975"/>
              <a:gd name="connsiteY144" fmla="*/ 978300 h 1410656"/>
              <a:gd name="connsiteX145" fmla="*/ 233235 w 5260975"/>
              <a:gd name="connsiteY145" fmla="*/ 993950 h 1410656"/>
              <a:gd name="connsiteX146" fmla="*/ 239188 w 5260975"/>
              <a:gd name="connsiteY146" fmla="*/ 999231 h 1410656"/>
              <a:gd name="connsiteX147" fmla="*/ 324834 w 5260975"/>
              <a:gd name="connsiteY147" fmla="*/ 997407 h 1410656"/>
              <a:gd name="connsiteX148" fmla="*/ 337987 w 5260975"/>
              <a:gd name="connsiteY148" fmla="*/ 995198 h 1410656"/>
              <a:gd name="connsiteX149" fmla="*/ 401550 w 5260975"/>
              <a:gd name="connsiteY149" fmla="*/ 1004416 h 1410656"/>
              <a:gd name="connsiteX150" fmla="*/ 420081 w 5260975"/>
              <a:gd name="connsiteY150" fmla="*/ 1006240 h 1410656"/>
              <a:gd name="connsiteX151" fmla="*/ 486523 w 5260975"/>
              <a:gd name="connsiteY151" fmla="*/ 1014498 h 1410656"/>
              <a:gd name="connsiteX152" fmla="*/ 495932 w 5260975"/>
              <a:gd name="connsiteY152" fmla="*/ 1006817 h 1410656"/>
              <a:gd name="connsiteX153" fmla="*/ 523009 w 5260975"/>
              <a:gd name="connsiteY153" fmla="*/ 987517 h 1410656"/>
              <a:gd name="connsiteX154" fmla="*/ 576393 w 5260975"/>
              <a:gd name="connsiteY154" fmla="*/ 970427 h 1410656"/>
              <a:gd name="connsiteX155" fmla="*/ 590892 w 5260975"/>
              <a:gd name="connsiteY155" fmla="*/ 971387 h 1410656"/>
              <a:gd name="connsiteX156" fmla="*/ 627569 w 5260975"/>
              <a:gd name="connsiteY156" fmla="*/ 999904 h 1410656"/>
              <a:gd name="connsiteX157" fmla="*/ 645429 w 5260975"/>
              <a:gd name="connsiteY157" fmla="*/ 1011329 h 1410656"/>
              <a:gd name="connsiteX158" fmla="*/ 696125 w 5260975"/>
              <a:gd name="connsiteY158" fmla="*/ 1032356 h 1410656"/>
              <a:gd name="connsiteX159" fmla="*/ 700349 w 5260975"/>
              <a:gd name="connsiteY159" fmla="*/ 1036197 h 1410656"/>
              <a:gd name="connsiteX160" fmla="*/ 737795 w 5260975"/>
              <a:gd name="connsiteY160" fmla="*/ 1081804 h 1410656"/>
              <a:gd name="connsiteX161" fmla="*/ 746244 w 5260975"/>
              <a:gd name="connsiteY161" fmla="*/ 1089581 h 1410656"/>
              <a:gd name="connsiteX162" fmla="*/ 756422 w 5260975"/>
              <a:gd name="connsiteY162" fmla="*/ 1101680 h 1410656"/>
              <a:gd name="connsiteX163" fmla="*/ 788202 w 5260975"/>
              <a:gd name="connsiteY163" fmla="*/ 1125108 h 1410656"/>
              <a:gd name="connsiteX164" fmla="*/ 827569 w 5260975"/>
              <a:gd name="connsiteY164" fmla="*/ 1132596 h 1410656"/>
              <a:gd name="connsiteX165" fmla="*/ 875097 w 5260975"/>
              <a:gd name="connsiteY165" fmla="*/ 1144022 h 1410656"/>
              <a:gd name="connsiteX166" fmla="*/ 894972 w 5260975"/>
              <a:gd name="connsiteY166" fmla="*/ 1151704 h 1410656"/>
              <a:gd name="connsiteX167" fmla="*/ 948260 w 5260975"/>
              <a:gd name="connsiteY167" fmla="*/ 1166298 h 1410656"/>
              <a:gd name="connsiteX168" fmla="*/ 986282 w 5260975"/>
              <a:gd name="connsiteY168" fmla="*/ 1178588 h 1410656"/>
              <a:gd name="connsiteX169" fmla="*/ 1041107 w 5260975"/>
              <a:gd name="connsiteY169" fmla="*/ 1185789 h 1410656"/>
              <a:gd name="connsiteX170" fmla="*/ 1067703 w 5260975"/>
              <a:gd name="connsiteY170" fmla="*/ 1186076 h 1410656"/>
              <a:gd name="connsiteX171" fmla="*/ 1116574 w 5260975"/>
              <a:gd name="connsiteY171" fmla="*/ 1222946 h 1410656"/>
              <a:gd name="connsiteX172" fmla="*/ 1155557 w 5260975"/>
              <a:gd name="connsiteY172" fmla="*/ 1247335 h 1410656"/>
              <a:gd name="connsiteX173" fmla="*/ 1196556 w 5260975"/>
              <a:gd name="connsiteY173" fmla="*/ 1235525 h 1410656"/>
              <a:gd name="connsiteX174" fmla="*/ 1207693 w 5260975"/>
              <a:gd name="connsiteY174" fmla="*/ 1224387 h 1410656"/>
              <a:gd name="connsiteX175" fmla="*/ 1274904 w 5260975"/>
              <a:gd name="connsiteY175" fmla="*/ 1213826 h 1410656"/>
              <a:gd name="connsiteX176" fmla="*/ 1370919 w 5260975"/>
              <a:gd name="connsiteY176" fmla="*/ 1213442 h 1410656"/>
              <a:gd name="connsiteX177" fmla="*/ 1530593 w 5260975"/>
              <a:gd name="connsiteY177" fmla="*/ 1189437 h 1410656"/>
              <a:gd name="connsiteX178" fmla="*/ 1558436 w 5260975"/>
              <a:gd name="connsiteY178" fmla="*/ 1178299 h 1410656"/>
              <a:gd name="connsiteX179" fmla="*/ 1589737 w 5260975"/>
              <a:gd name="connsiteY179" fmla="*/ 1175515 h 1410656"/>
              <a:gd name="connsiteX180" fmla="*/ 1601740 w 5260975"/>
              <a:gd name="connsiteY180" fmla="*/ 1182333 h 1410656"/>
              <a:gd name="connsiteX181" fmla="*/ 1654259 w 5260975"/>
              <a:gd name="connsiteY181" fmla="*/ 1192510 h 1410656"/>
              <a:gd name="connsiteX182" fmla="*/ 1664246 w 5260975"/>
              <a:gd name="connsiteY182" fmla="*/ 1192702 h 1410656"/>
              <a:gd name="connsiteX183" fmla="*/ 1698427 w 5260975"/>
              <a:gd name="connsiteY183" fmla="*/ 1188381 h 1410656"/>
              <a:gd name="connsiteX184" fmla="*/ 1730112 w 5260975"/>
              <a:gd name="connsiteY184" fmla="*/ 1185885 h 1410656"/>
              <a:gd name="connsiteX185" fmla="*/ 1809996 w 5260975"/>
              <a:gd name="connsiteY185" fmla="*/ 1194046 h 1410656"/>
              <a:gd name="connsiteX186" fmla="*/ 1871254 w 5260975"/>
              <a:gd name="connsiteY186" fmla="*/ 1192126 h 1410656"/>
              <a:gd name="connsiteX187" fmla="*/ 1899482 w 5260975"/>
              <a:gd name="connsiteY187" fmla="*/ 1194046 h 1410656"/>
              <a:gd name="connsiteX188" fmla="*/ 1915420 w 5260975"/>
              <a:gd name="connsiteY188" fmla="*/ 1196927 h 1410656"/>
              <a:gd name="connsiteX189" fmla="*/ 1951522 w 5260975"/>
              <a:gd name="connsiteY189" fmla="*/ 1216994 h 1410656"/>
              <a:gd name="connsiteX190" fmla="*/ 1971302 w 5260975"/>
              <a:gd name="connsiteY190" fmla="*/ 1221507 h 1410656"/>
              <a:gd name="connsiteX191" fmla="*/ 2030831 w 5260975"/>
              <a:gd name="connsiteY191" fmla="*/ 1221123 h 1410656"/>
              <a:gd name="connsiteX192" fmla="*/ 2120125 w 5260975"/>
              <a:gd name="connsiteY192" fmla="*/ 1190878 h 1410656"/>
              <a:gd name="connsiteX193" fmla="*/ 2129439 w 5260975"/>
              <a:gd name="connsiteY193" fmla="*/ 1186845 h 1410656"/>
              <a:gd name="connsiteX194" fmla="*/ 2174854 w 5260975"/>
              <a:gd name="connsiteY194" fmla="*/ 1181852 h 1410656"/>
              <a:gd name="connsiteX195" fmla="*/ 2205674 w 5260975"/>
              <a:gd name="connsiteY195" fmla="*/ 1188669 h 1410656"/>
              <a:gd name="connsiteX196" fmla="*/ 2247634 w 5260975"/>
              <a:gd name="connsiteY196" fmla="*/ 1202784 h 1410656"/>
              <a:gd name="connsiteX197" fmla="*/ 2285367 w 5260975"/>
              <a:gd name="connsiteY197" fmla="*/ 1214594 h 1410656"/>
              <a:gd name="connsiteX198" fmla="*/ 2312827 w 5260975"/>
              <a:gd name="connsiteY198" fmla="*/ 1227939 h 1410656"/>
              <a:gd name="connsiteX199" fmla="*/ 2375622 w 5260975"/>
              <a:gd name="connsiteY199" fmla="*/ 1237733 h 1410656"/>
              <a:gd name="connsiteX200" fmla="*/ 2382151 w 5260975"/>
              <a:gd name="connsiteY200" fmla="*/ 1239365 h 1410656"/>
              <a:gd name="connsiteX201" fmla="*/ 2429390 w 5260975"/>
              <a:gd name="connsiteY201" fmla="*/ 1227459 h 1410656"/>
              <a:gd name="connsiteX202" fmla="*/ 2486134 w 5260975"/>
              <a:gd name="connsiteY202" fmla="*/ 1215362 h 1410656"/>
              <a:gd name="connsiteX203" fmla="*/ 2506394 w 5260975"/>
              <a:gd name="connsiteY203" fmla="*/ 1219490 h 1410656"/>
              <a:gd name="connsiteX204" fmla="*/ 2534142 w 5260975"/>
              <a:gd name="connsiteY204" fmla="*/ 1225347 h 1410656"/>
              <a:gd name="connsiteX205" fmla="*/ 2559874 w 5260975"/>
              <a:gd name="connsiteY205" fmla="*/ 1222275 h 1410656"/>
              <a:gd name="connsiteX206" fmla="*/ 2575525 w 5260975"/>
              <a:gd name="connsiteY206" fmla="*/ 1221987 h 1410656"/>
              <a:gd name="connsiteX207" fmla="*/ 2646960 w 5260975"/>
              <a:gd name="connsiteY207" fmla="*/ 1257896 h 1410656"/>
              <a:gd name="connsiteX208" fmla="*/ 2665107 w 5260975"/>
              <a:gd name="connsiteY208" fmla="*/ 1260873 h 1410656"/>
              <a:gd name="connsiteX209" fmla="*/ 2675381 w 5260975"/>
              <a:gd name="connsiteY209" fmla="*/ 1265290 h 1410656"/>
              <a:gd name="connsiteX210" fmla="*/ 2737311 w 5260975"/>
              <a:gd name="connsiteY210" fmla="*/ 1309841 h 1410656"/>
              <a:gd name="connsiteX211" fmla="*/ 2763619 w 5260975"/>
              <a:gd name="connsiteY211" fmla="*/ 1318866 h 1410656"/>
              <a:gd name="connsiteX212" fmla="*/ 2792519 w 5260975"/>
              <a:gd name="connsiteY212" fmla="*/ 1317041 h 1410656"/>
              <a:gd name="connsiteX213" fmla="*/ 2809226 w 5260975"/>
              <a:gd name="connsiteY213" fmla="*/ 1313777 h 1410656"/>
              <a:gd name="connsiteX214" fmla="*/ 2850705 w 5260975"/>
              <a:gd name="connsiteY214" fmla="*/ 1285452 h 1410656"/>
              <a:gd name="connsiteX215" fmla="*/ 2874324 w 5260975"/>
              <a:gd name="connsiteY215" fmla="*/ 1286413 h 1410656"/>
              <a:gd name="connsiteX216" fmla="*/ 2911194 w 5260975"/>
              <a:gd name="connsiteY216" fmla="*/ 1305903 h 1410656"/>
              <a:gd name="connsiteX217" fmla="*/ 2978116 w 5260975"/>
              <a:gd name="connsiteY217" fmla="*/ 1314641 h 1410656"/>
              <a:gd name="connsiteX218" fmla="*/ 3012106 w 5260975"/>
              <a:gd name="connsiteY218" fmla="*/ 1287373 h 1410656"/>
              <a:gd name="connsiteX219" fmla="*/ 3029676 w 5260975"/>
              <a:gd name="connsiteY219" fmla="*/ 1261161 h 1410656"/>
              <a:gd name="connsiteX220" fmla="*/ 3080469 w 5260975"/>
              <a:gd name="connsiteY220" fmla="*/ 1230724 h 1410656"/>
              <a:gd name="connsiteX221" fmla="*/ 3092567 w 5260975"/>
              <a:gd name="connsiteY221" fmla="*/ 1242054 h 1410656"/>
              <a:gd name="connsiteX222" fmla="*/ 3129821 w 5260975"/>
              <a:gd name="connsiteY222" fmla="*/ 1246855 h 1410656"/>
              <a:gd name="connsiteX223" fmla="*/ 3170147 w 5260975"/>
              <a:gd name="connsiteY223" fmla="*/ 1246471 h 1410656"/>
              <a:gd name="connsiteX224" fmla="*/ 3240429 w 5260975"/>
              <a:gd name="connsiteY224" fmla="*/ 1251559 h 1410656"/>
              <a:gd name="connsiteX225" fmla="*/ 3287189 w 5260975"/>
              <a:gd name="connsiteY225" fmla="*/ 1222466 h 1410656"/>
              <a:gd name="connsiteX226" fmla="*/ 3305049 w 5260975"/>
              <a:gd name="connsiteY226" fmla="*/ 1210465 h 1410656"/>
              <a:gd name="connsiteX227" fmla="*/ 3321755 w 5260975"/>
              <a:gd name="connsiteY227" fmla="*/ 1202784 h 1410656"/>
              <a:gd name="connsiteX228" fmla="*/ 3341055 w 5260975"/>
              <a:gd name="connsiteY228" fmla="*/ 1198463 h 1410656"/>
              <a:gd name="connsiteX229" fmla="*/ 3387621 w 5260975"/>
              <a:gd name="connsiteY229" fmla="*/ 1182140 h 1410656"/>
              <a:gd name="connsiteX230" fmla="*/ 3413161 w 5260975"/>
              <a:gd name="connsiteY230" fmla="*/ 1166105 h 1410656"/>
              <a:gd name="connsiteX231" fmla="*/ 3470579 w 5260975"/>
              <a:gd name="connsiteY231" fmla="*/ 1150647 h 1410656"/>
              <a:gd name="connsiteX232" fmla="*/ 3509657 w 5260975"/>
              <a:gd name="connsiteY232" fmla="*/ 1136821 h 1410656"/>
              <a:gd name="connsiteX233" fmla="*/ 3550847 w 5260975"/>
              <a:gd name="connsiteY233" fmla="*/ 1113009 h 1410656"/>
              <a:gd name="connsiteX234" fmla="*/ 3556608 w 5260975"/>
              <a:gd name="connsiteY234" fmla="*/ 1109361 h 1410656"/>
              <a:gd name="connsiteX235" fmla="*/ 3570435 w 5260975"/>
              <a:gd name="connsiteY235" fmla="*/ 1093710 h 1410656"/>
              <a:gd name="connsiteX236" fmla="*/ 3590501 w 5260975"/>
              <a:gd name="connsiteY236" fmla="*/ 1039846 h 1410656"/>
              <a:gd name="connsiteX237" fmla="*/ 3596263 w 5260975"/>
              <a:gd name="connsiteY237" fmla="*/ 1028900 h 1410656"/>
              <a:gd name="connsiteX238" fmla="*/ 3648591 w 5260975"/>
              <a:gd name="connsiteY238" fmla="*/ 992030 h 1410656"/>
              <a:gd name="connsiteX239" fmla="*/ 3667986 w 5260975"/>
              <a:gd name="connsiteY239" fmla="*/ 995487 h 1410656"/>
              <a:gd name="connsiteX240" fmla="*/ 3689397 w 5260975"/>
              <a:gd name="connsiteY240" fmla="*/ 1007585 h 1410656"/>
              <a:gd name="connsiteX241" fmla="*/ 3736349 w 5260975"/>
              <a:gd name="connsiteY241" fmla="*/ 1010753 h 1410656"/>
              <a:gd name="connsiteX242" fmla="*/ 3753919 w 5260975"/>
              <a:gd name="connsiteY242" fmla="*/ 1004513 h 1410656"/>
              <a:gd name="connsiteX243" fmla="*/ 3784643 w 5260975"/>
              <a:gd name="connsiteY243" fmla="*/ 987710 h 1410656"/>
              <a:gd name="connsiteX244" fmla="*/ 3808359 w 5260975"/>
              <a:gd name="connsiteY244" fmla="*/ 961689 h 1410656"/>
              <a:gd name="connsiteX245" fmla="*/ 3842829 w 5260975"/>
              <a:gd name="connsiteY245" fmla="*/ 918674 h 1410656"/>
              <a:gd name="connsiteX246" fmla="*/ 3908983 w 5260975"/>
              <a:gd name="connsiteY246" fmla="*/ 902256 h 1410656"/>
              <a:gd name="connsiteX247" fmla="*/ 3934428 w 5260975"/>
              <a:gd name="connsiteY247" fmla="*/ 896783 h 1410656"/>
              <a:gd name="connsiteX248" fmla="*/ 4026987 w 5260975"/>
              <a:gd name="connsiteY248" fmla="*/ 873835 h 1410656"/>
              <a:gd name="connsiteX249" fmla="*/ 4035051 w 5260975"/>
              <a:gd name="connsiteY249" fmla="*/ 873067 h 1410656"/>
              <a:gd name="connsiteX250" fmla="*/ 4099189 w 5260975"/>
              <a:gd name="connsiteY250" fmla="*/ 846664 h 1410656"/>
              <a:gd name="connsiteX251" fmla="*/ 4114647 w 5260975"/>
              <a:gd name="connsiteY251" fmla="*/ 840134 h 1410656"/>
              <a:gd name="connsiteX252" fmla="*/ 4133563 w 5260975"/>
              <a:gd name="connsiteY252" fmla="*/ 823427 h 1410656"/>
              <a:gd name="connsiteX253" fmla="*/ 4151039 w 5260975"/>
              <a:gd name="connsiteY253" fmla="*/ 776284 h 1410656"/>
              <a:gd name="connsiteX254" fmla="*/ 4171489 w 5260975"/>
              <a:gd name="connsiteY254" fmla="*/ 754776 h 1410656"/>
              <a:gd name="connsiteX255" fmla="*/ 4186372 w 5260975"/>
              <a:gd name="connsiteY255" fmla="*/ 741718 h 1410656"/>
              <a:gd name="connsiteX256" fmla="*/ 4199429 w 5260975"/>
              <a:gd name="connsiteY256" fmla="*/ 721940 h 1410656"/>
              <a:gd name="connsiteX257" fmla="*/ 4212487 w 5260975"/>
              <a:gd name="connsiteY257" fmla="*/ 674604 h 1410656"/>
              <a:gd name="connsiteX258" fmla="*/ 4232555 w 5260975"/>
              <a:gd name="connsiteY258" fmla="*/ 632645 h 1410656"/>
              <a:gd name="connsiteX259" fmla="*/ 4268657 w 5260975"/>
              <a:gd name="connsiteY259" fmla="*/ 609410 h 1410656"/>
              <a:gd name="connsiteX260" fmla="*/ 4291028 w 5260975"/>
              <a:gd name="connsiteY260" fmla="*/ 597216 h 1410656"/>
              <a:gd name="connsiteX261" fmla="*/ 4379651 w 5260975"/>
              <a:gd name="connsiteY261" fmla="*/ 609506 h 1410656"/>
              <a:gd name="connsiteX262" fmla="*/ 4440139 w 5260975"/>
              <a:gd name="connsiteY262" fmla="*/ 621507 h 1410656"/>
              <a:gd name="connsiteX263" fmla="*/ 4460015 w 5260975"/>
              <a:gd name="connsiteY263" fmla="*/ 616899 h 1410656"/>
              <a:gd name="connsiteX264" fmla="*/ 4516183 w 5260975"/>
              <a:gd name="connsiteY264" fmla="*/ 577724 h 1410656"/>
              <a:gd name="connsiteX265" fmla="*/ 4571681 w 5260975"/>
              <a:gd name="connsiteY265" fmla="*/ 560250 h 1410656"/>
              <a:gd name="connsiteX266" fmla="*/ 4613447 w 5260975"/>
              <a:gd name="connsiteY266" fmla="*/ 555257 h 1410656"/>
              <a:gd name="connsiteX267" fmla="*/ 4649355 w 5260975"/>
              <a:gd name="connsiteY267" fmla="*/ 551417 h 1410656"/>
              <a:gd name="connsiteX268" fmla="*/ 4692467 w 5260975"/>
              <a:gd name="connsiteY268" fmla="*/ 540663 h 1410656"/>
              <a:gd name="connsiteX269" fmla="*/ 4716855 w 5260975"/>
              <a:gd name="connsiteY269" fmla="*/ 528949 h 1410656"/>
              <a:gd name="connsiteX270" fmla="*/ 4755645 w 5260975"/>
              <a:gd name="connsiteY270" fmla="*/ 512147 h 1410656"/>
              <a:gd name="connsiteX271" fmla="*/ 4795395 w 5260975"/>
              <a:gd name="connsiteY271" fmla="*/ 490351 h 1410656"/>
              <a:gd name="connsiteX272" fmla="*/ 4825928 w 5260975"/>
              <a:gd name="connsiteY272" fmla="*/ 459818 h 1410656"/>
              <a:gd name="connsiteX273" fmla="*/ 4842347 w 5260975"/>
              <a:gd name="connsiteY273" fmla="*/ 434086 h 1410656"/>
              <a:gd name="connsiteX274" fmla="*/ 4890451 w 5260975"/>
              <a:gd name="connsiteY274" fmla="*/ 397216 h 1410656"/>
              <a:gd name="connsiteX275" fmla="*/ 4933945 w 5260975"/>
              <a:gd name="connsiteY275" fmla="*/ 327701 h 1410656"/>
              <a:gd name="connsiteX276" fmla="*/ 4961214 w 5260975"/>
              <a:gd name="connsiteY276" fmla="*/ 298801 h 1410656"/>
              <a:gd name="connsiteX277" fmla="*/ 4976672 w 5260975"/>
              <a:gd name="connsiteY277" fmla="*/ 290639 h 1410656"/>
              <a:gd name="connsiteX278" fmla="*/ 5002979 w 5260975"/>
              <a:gd name="connsiteY278" fmla="*/ 270573 h 1410656"/>
              <a:gd name="connsiteX279" fmla="*/ 5018535 w 5260975"/>
              <a:gd name="connsiteY279" fmla="*/ 255690 h 1410656"/>
              <a:gd name="connsiteX280" fmla="*/ 5061069 w 5260975"/>
              <a:gd name="connsiteY280" fmla="*/ 200961 h 1410656"/>
              <a:gd name="connsiteX281" fmla="*/ 5074127 w 5260975"/>
              <a:gd name="connsiteY281" fmla="*/ 184735 h 1410656"/>
              <a:gd name="connsiteX282" fmla="*/ 5101108 w 5260975"/>
              <a:gd name="connsiteY282" fmla="*/ 156891 h 1410656"/>
              <a:gd name="connsiteX283" fmla="*/ 5112918 w 5260975"/>
              <a:gd name="connsiteY283" fmla="*/ 148441 h 1410656"/>
              <a:gd name="connsiteX284" fmla="*/ 5133753 w 5260975"/>
              <a:gd name="connsiteY284" fmla="*/ 125782 h 1410656"/>
              <a:gd name="connsiteX285" fmla="*/ 5183393 w 5260975"/>
              <a:gd name="connsiteY285" fmla="*/ 66348 h 1410656"/>
              <a:gd name="connsiteX286" fmla="*/ 5204709 w 5260975"/>
              <a:gd name="connsiteY286" fmla="*/ 33030 h 1410656"/>
              <a:gd name="connsiteX287" fmla="*/ 5247243 w 5260975"/>
              <a:gd name="connsiteY287" fmla="*/ 8451 h 141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260975" h="1410656">
                <a:moveTo>
                  <a:pt x="5260975" y="0"/>
                </a:moveTo>
                <a:lnTo>
                  <a:pt x="5260975" y="221634"/>
                </a:lnTo>
                <a:lnTo>
                  <a:pt x="5226503" y="237063"/>
                </a:lnTo>
                <a:cubicBezTo>
                  <a:pt x="5219783" y="239848"/>
                  <a:pt x="5212389" y="241384"/>
                  <a:pt x="5206341" y="245128"/>
                </a:cubicBezTo>
                <a:cubicBezTo>
                  <a:pt x="5178495" y="262219"/>
                  <a:pt x="5151515" y="280654"/>
                  <a:pt x="5123287" y="297073"/>
                </a:cubicBezTo>
                <a:cubicBezTo>
                  <a:pt x="5094195" y="314067"/>
                  <a:pt x="5068175" y="334134"/>
                  <a:pt x="5048107" y="361307"/>
                </a:cubicBezTo>
                <a:cubicBezTo>
                  <a:pt x="5029480" y="386559"/>
                  <a:pt x="5011429" y="412194"/>
                  <a:pt x="4992899" y="437542"/>
                </a:cubicBezTo>
                <a:cubicBezTo>
                  <a:pt x="4988194" y="443975"/>
                  <a:pt x="4983873" y="451561"/>
                  <a:pt x="4977440" y="455690"/>
                </a:cubicBezTo>
                <a:cubicBezTo>
                  <a:pt x="4964094" y="464331"/>
                  <a:pt x="4949499" y="471340"/>
                  <a:pt x="4935193" y="478445"/>
                </a:cubicBezTo>
                <a:cubicBezTo>
                  <a:pt x="4922903" y="484494"/>
                  <a:pt x="4909845" y="489006"/>
                  <a:pt x="4897844" y="495535"/>
                </a:cubicBezTo>
                <a:cubicBezTo>
                  <a:pt x="4888243" y="500721"/>
                  <a:pt x="4879697" y="507922"/>
                  <a:pt x="4870767" y="514451"/>
                </a:cubicBezTo>
                <a:cubicBezTo>
                  <a:pt x="4862990" y="520115"/>
                  <a:pt x="4854445" y="525012"/>
                  <a:pt x="4847916" y="531830"/>
                </a:cubicBezTo>
                <a:cubicBezTo>
                  <a:pt x="4831977" y="548344"/>
                  <a:pt x="4815942" y="564571"/>
                  <a:pt x="4796163" y="576765"/>
                </a:cubicBezTo>
                <a:cubicBezTo>
                  <a:pt x="4776672" y="588862"/>
                  <a:pt x="4758237" y="602401"/>
                  <a:pt x="4738843" y="614691"/>
                </a:cubicBezTo>
                <a:cubicBezTo>
                  <a:pt x="4719831" y="626693"/>
                  <a:pt x="4702645" y="639846"/>
                  <a:pt x="4692755" y="661162"/>
                </a:cubicBezTo>
                <a:cubicBezTo>
                  <a:pt x="4688339" y="670571"/>
                  <a:pt x="4682097" y="680845"/>
                  <a:pt x="4673744" y="686318"/>
                </a:cubicBezTo>
                <a:cubicBezTo>
                  <a:pt x="4661838" y="694095"/>
                  <a:pt x="4646764" y="696880"/>
                  <a:pt x="4633801" y="703505"/>
                </a:cubicBezTo>
                <a:cubicBezTo>
                  <a:pt x="4618535" y="711282"/>
                  <a:pt x="4600869" y="718003"/>
                  <a:pt x="4590499" y="730389"/>
                </a:cubicBezTo>
                <a:cubicBezTo>
                  <a:pt x="4581281" y="741431"/>
                  <a:pt x="4571968" y="750072"/>
                  <a:pt x="4559773" y="757081"/>
                </a:cubicBezTo>
                <a:cubicBezTo>
                  <a:pt x="4551229" y="761978"/>
                  <a:pt x="4544892" y="770907"/>
                  <a:pt x="4536059" y="774940"/>
                </a:cubicBezTo>
                <a:cubicBezTo>
                  <a:pt x="4524441" y="780317"/>
                  <a:pt x="4512727" y="784542"/>
                  <a:pt x="4502549" y="792895"/>
                </a:cubicBezTo>
                <a:cubicBezTo>
                  <a:pt x="4491987" y="801536"/>
                  <a:pt x="4479986" y="808353"/>
                  <a:pt x="4468944" y="816419"/>
                </a:cubicBezTo>
                <a:cubicBezTo>
                  <a:pt x="4463087" y="820739"/>
                  <a:pt x="4458286" y="826404"/>
                  <a:pt x="4452622" y="830917"/>
                </a:cubicBezTo>
                <a:cubicBezTo>
                  <a:pt x="4442252" y="839174"/>
                  <a:pt x="4431690" y="847239"/>
                  <a:pt x="4421032" y="855016"/>
                </a:cubicBezTo>
                <a:cubicBezTo>
                  <a:pt x="4410375" y="862794"/>
                  <a:pt x="4400197" y="871819"/>
                  <a:pt x="4388483" y="877484"/>
                </a:cubicBezTo>
                <a:cubicBezTo>
                  <a:pt x="4368513" y="887086"/>
                  <a:pt x="4346717" y="892847"/>
                  <a:pt x="4327321" y="903216"/>
                </a:cubicBezTo>
                <a:cubicBezTo>
                  <a:pt x="4307639" y="913777"/>
                  <a:pt x="4289107" y="927028"/>
                  <a:pt x="4271633" y="941046"/>
                </a:cubicBezTo>
                <a:cubicBezTo>
                  <a:pt x="4257807" y="952088"/>
                  <a:pt x="4244845" y="963034"/>
                  <a:pt x="4227465" y="968698"/>
                </a:cubicBezTo>
                <a:cubicBezTo>
                  <a:pt x="4217768" y="971867"/>
                  <a:pt x="4207591" y="978780"/>
                  <a:pt x="4201733" y="986846"/>
                </a:cubicBezTo>
                <a:cubicBezTo>
                  <a:pt x="4189059" y="1004416"/>
                  <a:pt x="4172833" y="1016802"/>
                  <a:pt x="4154494" y="1027364"/>
                </a:cubicBezTo>
                <a:cubicBezTo>
                  <a:pt x="4130010" y="1041574"/>
                  <a:pt x="4105814" y="1056072"/>
                  <a:pt x="4081234" y="1069994"/>
                </a:cubicBezTo>
                <a:cubicBezTo>
                  <a:pt x="4066737" y="1078252"/>
                  <a:pt x="4052335" y="1086989"/>
                  <a:pt x="4036971" y="1093038"/>
                </a:cubicBezTo>
                <a:cubicBezTo>
                  <a:pt x="4005575" y="1105520"/>
                  <a:pt x="3973410" y="1116177"/>
                  <a:pt x="3941725" y="1127796"/>
                </a:cubicBezTo>
                <a:cubicBezTo>
                  <a:pt x="3931355" y="1131540"/>
                  <a:pt x="3921561" y="1136917"/>
                  <a:pt x="3910999" y="1140182"/>
                </a:cubicBezTo>
                <a:cubicBezTo>
                  <a:pt x="3899573" y="1143734"/>
                  <a:pt x="3887285" y="1144790"/>
                  <a:pt x="3875859" y="1148343"/>
                </a:cubicBezTo>
                <a:cubicBezTo>
                  <a:pt x="3856847" y="1154199"/>
                  <a:pt x="3838412" y="1161689"/>
                  <a:pt x="3819401" y="1167642"/>
                </a:cubicBezTo>
                <a:cubicBezTo>
                  <a:pt x="3782723" y="1179068"/>
                  <a:pt x="3745949" y="1190014"/>
                  <a:pt x="3709176" y="1200863"/>
                </a:cubicBezTo>
                <a:cubicBezTo>
                  <a:pt x="3701303" y="1203168"/>
                  <a:pt x="3692757" y="1203456"/>
                  <a:pt x="3684981" y="1205952"/>
                </a:cubicBezTo>
                <a:cubicBezTo>
                  <a:pt x="3664337" y="1212673"/>
                  <a:pt x="3643789" y="1219970"/>
                  <a:pt x="3623338" y="1227363"/>
                </a:cubicBezTo>
                <a:cubicBezTo>
                  <a:pt x="3610953" y="1231876"/>
                  <a:pt x="3598854" y="1237445"/>
                  <a:pt x="3586373" y="1241765"/>
                </a:cubicBezTo>
                <a:cubicBezTo>
                  <a:pt x="3576387" y="1245222"/>
                  <a:pt x="3566113" y="1247910"/>
                  <a:pt x="3555743" y="1250023"/>
                </a:cubicBezTo>
                <a:cubicBezTo>
                  <a:pt x="3546814" y="1251848"/>
                  <a:pt x="3537501" y="1251655"/>
                  <a:pt x="3528667" y="1253864"/>
                </a:cubicBezTo>
                <a:cubicBezTo>
                  <a:pt x="3504759" y="1259816"/>
                  <a:pt x="3481140" y="1266538"/>
                  <a:pt x="3457424" y="1272874"/>
                </a:cubicBezTo>
                <a:cubicBezTo>
                  <a:pt x="3447919" y="1275371"/>
                  <a:pt x="3438221" y="1277196"/>
                  <a:pt x="3429003" y="1280364"/>
                </a:cubicBezTo>
                <a:cubicBezTo>
                  <a:pt x="3404327" y="1288717"/>
                  <a:pt x="3380036" y="1298222"/>
                  <a:pt x="3355264" y="1306096"/>
                </a:cubicBezTo>
                <a:cubicBezTo>
                  <a:pt x="3334717" y="1312625"/>
                  <a:pt x="3313593" y="1317329"/>
                  <a:pt x="3292757" y="1323090"/>
                </a:cubicBezTo>
                <a:cubicBezTo>
                  <a:pt x="3283924" y="1325587"/>
                  <a:pt x="3275475" y="1329140"/>
                  <a:pt x="3266643" y="1331251"/>
                </a:cubicBezTo>
                <a:cubicBezTo>
                  <a:pt x="3246863" y="1336053"/>
                  <a:pt x="3226796" y="1340085"/>
                  <a:pt x="3206921" y="1344886"/>
                </a:cubicBezTo>
                <a:cubicBezTo>
                  <a:pt x="3195590" y="1347670"/>
                  <a:pt x="3184645" y="1352663"/>
                  <a:pt x="3173123" y="1354488"/>
                </a:cubicBezTo>
                <a:cubicBezTo>
                  <a:pt x="3145759" y="1358808"/>
                  <a:pt x="3118203" y="1361880"/>
                  <a:pt x="3090646" y="1365337"/>
                </a:cubicBezTo>
                <a:cubicBezTo>
                  <a:pt x="3062227" y="1368889"/>
                  <a:pt x="3033902" y="1372634"/>
                  <a:pt x="3005480" y="1375802"/>
                </a:cubicBezTo>
                <a:cubicBezTo>
                  <a:pt x="2989926" y="1377435"/>
                  <a:pt x="2974275" y="1377723"/>
                  <a:pt x="2958721" y="1379259"/>
                </a:cubicBezTo>
                <a:cubicBezTo>
                  <a:pt x="2945087" y="1380604"/>
                  <a:pt x="2931549" y="1383100"/>
                  <a:pt x="2917915" y="1384733"/>
                </a:cubicBezTo>
                <a:cubicBezTo>
                  <a:pt x="2906105" y="1386076"/>
                  <a:pt x="2894199" y="1386844"/>
                  <a:pt x="2882389" y="1388189"/>
                </a:cubicBezTo>
                <a:cubicBezTo>
                  <a:pt x="2863475" y="1390397"/>
                  <a:pt x="2844655" y="1392894"/>
                  <a:pt x="2825837" y="1395198"/>
                </a:cubicBezTo>
                <a:cubicBezTo>
                  <a:pt x="2817964" y="1396062"/>
                  <a:pt x="2809706" y="1398462"/>
                  <a:pt x="2802313" y="1397023"/>
                </a:cubicBezTo>
                <a:cubicBezTo>
                  <a:pt x="2783686" y="1393373"/>
                  <a:pt x="2765347" y="1394430"/>
                  <a:pt x="2746816" y="1396926"/>
                </a:cubicBezTo>
                <a:cubicBezTo>
                  <a:pt x="2740479" y="1397791"/>
                  <a:pt x="2733662" y="1397598"/>
                  <a:pt x="2727517" y="1395966"/>
                </a:cubicBezTo>
                <a:cubicBezTo>
                  <a:pt x="2714939" y="1392701"/>
                  <a:pt x="2702745" y="1388092"/>
                  <a:pt x="2690359" y="1384060"/>
                </a:cubicBezTo>
                <a:cubicBezTo>
                  <a:pt x="2689014" y="1383580"/>
                  <a:pt x="2687382" y="1383484"/>
                  <a:pt x="2685943" y="1383196"/>
                </a:cubicBezTo>
                <a:cubicBezTo>
                  <a:pt x="2677781" y="1381563"/>
                  <a:pt x="2669717" y="1379931"/>
                  <a:pt x="2661554" y="1378491"/>
                </a:cubicBezTo>
                <a:cubicBezTo>
                  <a:pt x="2657138" y="1377723"/>
                  <a:pt x="2652625" y="1377627"/>
                  <a:pt x="2648208" y="1376955"/>
                </a:cubicBezTo>
                <a:cubicBezTo>
                  <a:pt x="2631118" y="1374266"/>
                  <a:pt x="2612299" y="1378779"/>
                  <a:pt x="2597512" y="1367162"/>
                </a:cubicBezTo>
                <a:cubicBezTo>
                  <a:pt x="2587911" y="1359672"/>
                  <a:pt x="2578597" y="1361401"/>
                  <a:pt x="2568324" y="1362553"/>
                </a:cubicBezTo>
                <a:cubicBezTo>
                  <a:pt x="2560547" y="1363417"/>
                  <a:pt x="2552577" y="1363128"/>
                  <a:pt x="2544704" y="1363225"/>
                </a:cubicBezTo>
                <a:cubicBezTo>
                  <a:pt x="2530878" y="1363512"/>
                  <a:pt x="2517052" y="1363609"/>
                  <a:pt x="2503225" y="1364089"/>
                </a:cubicBezTo>
                <a:cubicBezTo>
                  <a:pt x="2498808" y="1364281"/>
                  <a:pt x="2494297" y="1366682"/>
                  <a:pt x="2489975" y="1366298"/>
                </a:cubicBezTo>
                <a:cubicBezTo>
                  <a:pt x="2470004" y="1364473"/>
                  <a:pt x="2450033" y="1361592"/>
                  <a:pt x="2430061" y="1359960"/>
                </a:cubicBezTo>
                <a:cubicBezTo>
                  <a:pt x="2418732" y="1359001"/>
                  <a:pt x="2407114" y="1360824"/>
                  <a:pt x="2395880" y="1359480"/>
                </a:cubicBezTo>
                <a:cubicBezTo>
                  <a:pt x="2382919" y="1357944"/>
                  <a:pt x="2370245" y="1354008"/>
                  <a:pt x="2357378" y="1351607"/>
                </a:cubicBezTo>
                <a:cubicBezTo>
                  <a:pt x="2353826" y="1350935"/>
                  <a:pt x="2349889" y="1351799"/>
                  <a:pt x="2346145" y="1351991"/>
                </a:cubicBezTo>
                <a:cubicBezTo>
                  <a:pt x="2341920" y="1352183"/>
                  <a:pt x="2337791" y="1352567"/>
                  <a:pt x="2333567" y="1352663"/>
                </a:cubicBezTo>
                <a:cubicBezTo>
                  <a:pt x="2320700" y="1352856"/>
                  <a:pt x="2307835" y="1352567"/>
                  <a:pt x="2294968" y="1353240"/>
                </a:cubicBezTo>
                <a:cubicBezTo>
                  <a:pt x="2287095" y="1353624"/>
                  <a:pt x="2278839" y="1357560"/>
                  <a:pt x="2271540" y="1356120"/>
                </a:cubicBezTo>
                <a:cubicBezTo>
                  <a:pt x="2256659" y="1353335"/>
                  <a:pt x="2241776" y="1359576"/>
                  <a:pt x="2226895" y="1354392"/>
                </a:cubicBezTo>
                <a:cubicBezTo>
                  <a:pt x="2222285" y="1352856"/>
                  <a:pt x="2215948" y="1356696"/>
                  <a:pt x="2210379" y="1356888"/>
                </a:cubicBezTo>
                <a:cubicBezTo>
                  <a:pt x="2196457" y="1357368"/>
                  <a:pt x="2182535" y="1357272"/>
                  <a:pt x="2168613" y="1357176"/>
                </a:cubicBezTo>
                <a:cubicBezTo>
                  <a:pt x="2156131" y="1357080"/>
                  <a:pt x="2143168" y="1358424"/>
                  <a:pt x="2131167" y="1355736"/>
                </a:cubicBezTo>
                <a:cubicBezTo>
                  <a:pt x="2118588" y="1352856"/>
                  <a:pt x="2107259" y="1353240"/>
                  <a:pt x="2095065" y="1356504"/>
                </a:cubicBezTo>
                <a:cubicBezTo>
                  <a:pt x="2086711" y="1358712"/>
                  <a:pt x="2077878" y="1359001"/>
                  <a:pt x="2069237" y="1359672"/>
                </a:cubicBezTo>
                <a:cubicBezTo>
                  <a:pt x="2059924" y="1360440"/>
                  <a:pt x="2049650" y="1358424"/>
                  <a:pt x="2041201" y="1361592"/>
                </a:cubicBezTo>
                <a:cubicBezTo>
                  <a:pt x="2016044" y="1371002"/>
                  <a:pt x="1990216" y="1373018"/>
                  <a:pt x="1963909" y="1373018"/>
                </a:cubicBezTo>
                <a:cubicBezTo>
                  <a:pt x="1959107" y="1373018"/>
                  <a:pt x="1954210" y="1371675"/>
                  <a:pt x="1949603" y="1370234"/>
                </a:cubicBezTo>
                <a:cubicBezTo>
                  <a:pt x="1922717" y="1361592"/>
                  <a:pt x="1895737" y="1362360"/>
                  <a:pt x="1868373" y="1367641"/>
                </a:cubicBezTo>
                <a:cubicBezTo>
                  <a:pt x="1862708" y="1368794"/>
                  <a:pt x="1856372" y="1368986"/>
                  <a:pt x="1850707" y="1367834"/>
                </a:cubicBezTo>
                <a:cubicBezTo>
                  <a:pt x="1834768" y="1364473"/>
                  <a:pt x="1819309" y="1358904"/>
                  <a:pt x="1803275" y="1356504"/>
                </a:cubicBezTo>
                <a:cubicBezTo>
                  <a:pt x="1776775" y="1352567"/>
                  <a:pt x="1753828" y="1365817"/>
                  <a:pt x="1730112" y="1374459"/>
                </a:cubicBezTo>
                <a:cubicBezTo>
                  <a:pt x="1707548" y="1382620"/>
                  <a:pt x="1688345" y="1401055"/>
                  <a:pt x="1661652" y="1396926"/>
                </a:cubicBezTo>
                <a:cubicBezTo>
                  <a:pt x="1658965" y="1396542"/>
                  <a:pt x="1655988" y="1399134"/>
                  <a:pt x="1653011" y="1399807"/>
                </a:cubicBezTo>
                <a:cubicBezTo>
                  <a:pt x="1644850" y="1401631"/>
                  <a:pt x="1636689" y="1403839"/>
                  <a:pt x="1628431" y="1404704"/>
                </a:cubicBezTo>
                <a:cubicBezTo>
                  <a:pt x="1618350" y="1405856"/>
                  <a:pt x="1608076" y="1405472"/>
                  <a:pt x="1597995" y="1406432"/>
                </a:cubicBezTo>
                <a:cubicBezTo>
                  <a:pt x="1585032" y="1407584"/>
                  <a:pt x="1572263" y="1410656"/>
                  <a:pt x="1559396" y="1410656"/>
                </a:cubicBezTo>
                <a:cubicBezTo>
                  <a:pt x="1549026" y="1410656"/>
                  <a:pt x="1538753" y="1407104"/>
                  <a:pt x="1528480" y="1405375"/>
                </a:cubicBezTo>
                <a:cubicBezTo>
                  <a:pt x="1513981" y="1402975"/>
                  <a:pt x="1498042" y="1403647"/>
                  <a:pt x="1485272" y="1397502"/>
                </a:cubicBezTo>
                <a:cubicBezTo>
                  <a:pt x="1471639" y="1390973"/>
                  <a:pt x="1458676" y="1387997"/>
                  <a:pt x="1444562" y="1390013"/>
                </a:cubicBezTo>
                <a:cubicBezTo>
                  <a:pt x="1439857" y="1390685"/>
                  <a:pt x="1433808" y="1394718"/>
                  <a:pt x="1431696" y="1398846"/>
                </a:cubicBezTo>
                <a:cubicBezTo>
                  <a:pt x="1426991" y="1408064"/>
                  <a:pt x="1420559" y="1409697"/>
                  <a:pt x="1411821" y="1406527"/>
                </a:cubicBezTo>
                <a:cubicBezTo>
                  <a:pt x="1404236" y="1403839"/>
                  <a:pt x="1394922" y="1402495"/>
                  <a:pt x="1389738" y="1397310"/>
                </a:cubicBezTo>
                <a:cubicBezTo>
                  <a:pt x="1375047" y="1382620"/>
                  <a:pt x="1356324" y="1382140"/>
                  <a:pt x="1338081" y="1378204"/>
                </a:cubicBezTo>
                <a:cubicBezTo>
                  <a:pt x="1326945" y="1375802"/>
                  <a:pt x="1316574" y="1375707"/>
                  <a:pt x="1305436" y="1377339"/>
                </a:cubicBezTo>
                <a:cubicBezTo>
                  <a:pt x="1281241" y="1380988"/>
                  <a:pt x="1257717" y="1375802"/>
                  <a:pt x="1234481" y="1369178"/>
                </a:cubicBezTo>
                <a:cubicBezTo>
                  <a:pt x="1219118" y="1364761"/>
                  <a:pt x="1203372" y="1362073"/>
                  <a:pt x="1188106" y="1357560"/>
                </a:cubicBezTo>
                <a:cubicBezTo>
                  <a:pt x="1176680" y="1354104"/>
                  <a:pt x="1165255" y="1349975"/>
                  <a:pt x="1154790" y="1344406"/>
                </a:cubicBezTo>
                <a:cubicBezTo>
                  <a:pt x="1139618" y="1336244"/>
                  <a:pt x="1126369" y="1323954"/>
                  <a:pt x="1107069" y="1327219"/>
                </a:cubicBezTo>
                <a:cubicBezTo>
                  <a:pt x="1090074" y="1330099"/>
                  <a:pt x="1074713" y="1324051"/>
                  <a:pt x="1059158" y="1318290"/>
                </a:cubicBezTo>
                <a:cubicBezTo>
                  <a:pt x="1047732" y="1314065"/>
                  <a:pt x="1036308" y="1309744"/>
                  <a:pt x="1024496" y="1307056"/>
                </a:cubicBezTo>
                <a:cubicBezTo>
                  <a:pt x="1010478" y="1303887"/>
                  <a:pt x="994635" y="1305232"/>
                  <a:pt x="982153" y="1299374"/>
                </a:cubicBezTo>
                <a:cubicBezTo>
                  <a:pt x="969095" y="1293229"/>
                  <a:pt x="958246" y="1297358"/>
                  <a:pt x="946628" y="1299087"/>
                </a:cubicBezTo>
                <a:cubicBezTo>
                  <a:pt x="928097" y="1301775"/>
                  <a:pt x="909661" y="1306768"/>
                  <a:pt x="890939" y="1300431"/>
                </a:cubicBezTo>
                <a:cubicBezTo>
                  <a:pt x="868184" y="1292750"/>
                  <a:pt x="845620" y="1284493"/>
                  <a:pt x="822769" y="1277196"/>
                </a:cubicBezTo>
                <a:cubicBezTo>
                  <a:pt x="813934" y="1274410"/>
                  <a:pt x="804431" y="1273258"/>
                  <a:pt x="795212" y="1272010"/>
                </a:cubicBezTo>
                <a:cubicBezTo>
                  <a:pt x="786476" y="1270954"/>
                  <a:pt x="776010" y="1273642"/>
                  <a:pt x="769288" y="1269610"/>
                </a:cubicBezTo>
                <a:cubicBezTo>
                  <a:pt x="752005" y="1259241"/>
                  <a:pt x="734243" y="1254152"/>
                  <a:pt x="714271" y="1254152"/>
                </a:cubicBezTo>
                <a:cubicBezTo>
                  <a:pt x="706781" y="1254152"/>
                  <a:pt x="699484" y="1249831"/>
                  <a:pt x="691900" y="1249062"/>
                </a:cubicBezTo>
                <a:cubicBezTo>
                  <a:pt x="681529" y="1248103"/>
                  <a:pt x="669623" y="1245510"/>
                  <a:pt x="660598" y="1249159"/>
                </a:cubicBezTo>
                <a:cubicBezTo>
                  <a:pt x="639379" y="1257800"/>
                  <a:pt x="622193" y="1250599"/>
                  <a:pt x="603662" y="1242054"/>
                </a:cubicBezTo>
                <a:cubicBezTo>
                  <a:pt x="585418" y="1233604"/>
                  <a:pt x="566215" y="1226884"/>
                  <a:pt x="546821" y="1221314"/>
                </a:cubicBezTo>
                <a:cubicBezTo>
                  <a:pt x="539524" y="1219298"/>
                  <a:pt x="530787" y="1222659"/>
                  <a:pt x="522721" y="1223330"/>
                </a:cubicBezTo>
                <a:cubicBezTo>
                  <a:pt x="519840" y="1223523"/>
                  <a:pt x="516671" y="1223811"/>
                  <a:pt x="514080" y="1222851"/>
                </a:cubicBezTo>
                <a:cubicBezTo>
                  <a:pt x="489020" y="1213633"/>
                  <a:pt x="463575" y="1206624"/>
                  <a:pt x="436404" y="1211424"/>
                </a:cubicBezTo>
                <a:cubicBezTo>
                  <a:pt x="433908" y="1211905"/>
                  <a:pt x="431123" y="1210849"/>
                  <a:pt x="428626" y="1210177"/>
                </a:cubicBezTo>
                <a:cubicBezTo>
                  <a:pt x="416432" y="1206720"/>
                  <a:pt x="404526" y="1201247"/>
                  <a:pt x="392141" y="1199999"/>
                </a:cubicBezTo>
                <a:cubicBezTo>
                  <a:pt x="361608" y="1196927"/>
                  <a:pt x="330884" y="1195678"/>
                  <a:pt x="300157" y="1193662"/>
                </a:cubicBezTo>
                <a:cubicBezTo>
                  <a:pt x="298237" y="1193566"/>
                  <a:pt x="296221" y="1193566"/>
                  <a:pt x="294493" y="1192894"/>
                </a:cubicBezTo>
                <a:cubicBezTo>
                  <a:pt x="283163" y="1188765"/>
                  <a:pt x="273274" y="1190110"/>
                  <a:pt x="263671" y="1197982"/>
                </a:cubicBezTo>
                <a:cubicBezTo>
                  <a:pt x="259447" y="1201439"/>
                  <a:pt x="253686" y="1203263"/>
                  <a:pt x="248406" y="1205184"/>
                </a:cubicBezTo>
                <a:cubicBezTo>
                  <a:pt x="240628" y="1208065"/>
                  <a:pt x="232659" y="1210849"/>
                  <a:pt x="224594" y="1212673"/>
                </a:cubicBezTo>
                <a:cubicBezTo>
                  <a:pt x="216624" y="1214401"/>
                  <a:pt x="208079" y="1216801"/>
                  <a:pt x="200398" y="1215458"/>
                </a:cubicBezTo>
                <a:cubicBezTo>
                  <a:pt x="186572" y="1213057"/>
                  <a:pt x="173417" y="1207681"/>
                  <a:pt x="159783" y="1204127"/>
                </a:cubicBezTo>
                <a:cubicBezTo>
                  <a:pt x="155079" y="1202879"/>
                  <a:pt x="149893" y="1203072"/>
                  <a:pt x="144997" y="1202975"/>
                </a:cubicBezTo>
                <a:cubicBezTo>
                  <a:pt x="133763" y="1202688"/>
                  <a:pt x="122241" y="1205472"/>
                  <a:pt x="112064" y="1197503"/>
                </a:cubicBezTo>
                <a:cubicBezTo>
                  <a:pt x="102655" y="1190014"/>
                  <a:pt x="93148" y="1192221"/>
                  <a:pt x="83259" y="1197887"/>
                </a:cubicBezTo>
                <a:cubicBezTo>
                  <a:pt x="76154" y="1201920"/>
                  <a:pt x="68090" y="1205088"/>
                  <a:pt x="60120" y="1206624"/>
                </a:cubicBezTo>
                <a:cubicBezTo>
                  <a:pt x="49174" y="1208736"/>
                  <a:pt x="38324" y="1209601"/>
                  <a:pt x="26514" y="1208352"/>
                </a:cubicBezTo>
                <a:cubicBezTo>
                  <a:pt x="18161" y="1207488"/>
                  <a:pt x="11343" y="1207104"/>
                  <a:pt x="4814" y="1202015"/>
                </a:cubicBezTo>
                <a:cubicBezTo>
                  <a:pt x="3759" y="1201247"/>
                  <a:pt x="1839" y="1201055"/>
                  <a:pt x="398" y="1201152"/>
                </a:cubicBezTo>
                <a:lnTo>
                  <a:pt x="0" y="1201150"/>
                </a:lnTo>
                <a:lnTo>
                  <a:pt x="0" y="1004512"/>
                </a:lnTo>
                <a:lnTo>
                  <a:pt x="30355" y="1002784"/>
                </a:lnTo>
                <a:cubicBezTo>
                  <a:pt x="37748" y="1002111"/>
                  <a:pt x="44853" y="999520"/>
                  <a:pt x="52151" y="997695"/>
                </a:cubicBezTo>
                <a:cubicBezTo>
                  <a:pt x="56183" y="996639"/>
                  <a:pt x="60504" y="993855"/>
                  <a:pt x="64248" y="994430"/>
                </a:cubicBezTo>
                <a:cubicBezTo>
                  <a:pt x="85948" y="997791"/>
                  <a:pt x="105823" y="989534"/>
                  <a:pt x="126370" y="985405"/>
                </a:cubicBezTo>
                <a:cubicBezTo>
                  <a:pt x="135876" y="983485"/>
                  <a:pt x="144805" y="978876"/>
                  <a:pt x="154022" y="975708"/>
                </a:cubicBezTo>
                <a:cubicBezTo>
                  <a:pt x="156423" y="974843"/>
                  <a:pt x="159111" y="974075"/>
                  <a:pt x="161512" y="974268"/>
                </a:cubicBezTo>
                <a:cubicBezTo>
                  <a:pt x="175242" y="975420"/>
                  <a:pt x="188876" y="977052"/>
                  <a:pt x="202510" y="978300"/>
                </a:cubicBezTo>
                <a:cubicBezTo>
                  <a:pt x="214896" y="979452"/>
                  <a:pt x="227378" y="979836"/>
                  <a:pt x="233235" y="993950"/>
                </a:cubicBezTo>
                <a:cubicBezTo>
                  <a:pt x="234100" y="996159"/>
                  <a:pt x="236979" y="997791"/>
                  <a:pt x="239188" y="999231"/>
                </a:cubicBezTo>
                <a:cubicBezTo>
                  <a:pt x="273274" y="1021411"/>
                  <a:pt x="291516" y="1020835"/>
                  <a:pt x="324834" y="997407"/>
                </a:cubicBezTo>
                <a:cubicBezTo>
                  <a:pt x="328290" y="995007"/>
                  <a:pt x="335683" y="993278"/>
                  <a:pt x="337987" y="995198"/>
                </a:cubicBezTo>
                <a:cubicBezTo>
                  <a:pt x="357575" y="1011137"/>
                  <a:pt x="378986" y="1009409"/>
                  <a:pt x="401550" y="1004416"/>
                </a:cubicBezTo>
                <a:cubicBezTo>
                  <a:pt x="407407" y="1003072"/>
                  <a:pt x="415664" y="1003072"/>
                  <a:pt x="420081" y="1006240"/>
                </a:cubicBezTo>
                <a:cubicBezTo>
                  <a:pt x="441108" y="1020930"/>
                  <a:pt x="463672" y="1018819"/>
                  <a:pt x="486523" y="1014498"/>
                </a:cubicBezTo>
                <a:cubicBezTo>
                  <a:pt x="490075" y="1013826"/>
                  <a:pt x="494397" y="1010177"/>
                  <a:pt x="495932" y="1006817"/>
                </a:cubicBezTo>
                <a:cubicBezTo>
                  <a:pt x="501406" y="994911"/>
                  <a:pt x="511680" y="990878"/>
                  <a:pt x="523009" y="987517"/>
                </a:cubicBezTo>
                <a:cubicBezTo>
                  <a:pt x="540868" y="982044"/>
                  <a:pt x="558438" y="975611"/>
                  <a:pt x="576393" y="970427"/>
                </a:cubicBezTo>
                <a:cubicBezTo>
                  <a:pt x="580811" y="969179"/>
                  <a:pt x="586283" y="969947"/>
                  <a:pt x="590892" y="971387"/>
                </a:cubicBezTo>
                <a:cubicBezTo>
                  <a:pt x="606638" y="976284"/>
                  <a:pt x="616624" y="988574"/>
                  <a:pt x="627569" y="999904"/>
                </a:cubicBezTo>
                <a:cubicBezTo>
                  <a:pt x="632370" y="1004897"/>
                  <a:pt x="638995" y="1008449"/>
                  <a:pt x="645429" y="1011329"/>
                </a:cubicBezTo>
                <a:cubicBezTo>
                  <a:pt x="662135" y="1018723"/>
                  <a:pt x="679226" y="1025348"/>
                  <a:pt x="696125" y="1032356"/>
                </a:cubicBezTo>
                <a:cubicBezTo>
                  <a:pt x="697757" y="1033029"/>
                  <a:pt x="699100" y="1034757"/>
                  <a:pt x="700349" y="1036197"/>
                </a:cubicBezTo>
                <a:cubicBezTo>
                  <a:pt x="712831" y="1051368"/>
                  <a:pt x="725216" y="1066634"/>
                  <a:pt x="737795" y="1081804"/>
                </a:cubicBezTo>
                <a:cubicBezTo>
                  <a:pt x="740195" y="1084684"/>
                  <a:pt x="743652" y="1086797"/>
                  <a:pt x="746244" y="1089581"/>
                </a:cubicBezTo>
                <a:cubicBezTo>
                  <a:pt x="749893" y="1093422"/>
                  <a:pt x="754502" y="1097071"/>
                  <a:pt x="756422" y="1101680"/>
                </a:cubicBezTo>
                <a:cubicBezTo>
                  <a:pt x="762374" y="1116177"/>
                  <a:pt x="773801" y="1122419"/>
                  <a:pt x="788202" y="1125108"/>
                </a:cubicBezTo>
                <a:cubicBezTo>
                  <a:pt x="801357" y="1127603"/>
                  <a:pt x="814511" y="1129716"/>
                  <a:pt x="827569" y="1132596"/>
                </a:cubicBezTo>
                <a:cubicBezTo>
                  <a:pt x="843507" y="1136053"/>
                  <a:pt x="859350" y="1139798"/>
                  <a:pt x="875097" y="1144022"/>
                </a:cubicBezTo>
                <a:cubicBezTo>
                  <a:pt x="881913" y="1145847"/>
                  <a:pt x="889115" y="1147959"/>
                  <a:pt x="894972" y="1151704"/>
                </a:cubicBezTo>
                <a:cubicBezTo>
                  <a:pt x="911390" y="1162073"/>
                  <a:pt x="928961" y="1169082"/>
                  <a:pt x="948260" y="1166298"/>
                </a:cubicBezTo>
                <a:cubicBezTo>
                  <a:pt x="963718" y="1164089"/>
                  <a:pt x="976680" y="1169754"/>
                  <a:pt x="986282" y="1178588"/>
                </a:cubicBezTo>
                <a:cubicBezTo>
                  <a:pt x="1003757" y="1194623"/>
                  <a:pt x="1022479" y="1190973"/>
                  <a:pt x="1041107" y="1185789"/>
                </a:cubicBezTo>
                <a:cubicBezTo>
                  <a:pt x="1050708" y="1183101"/>
                  <a:pt x="1058581" y="1183485"/>
                  <a:pt x="1067703" y="1186076"/>
                </a:cubicBezTo>
                <a:cubicBezTo>
                  <a:pt x="1088826" y="1192126"/>
                  <a:pt x="1102941" y="1208544"/>
                  <a:pt x="1116574" y="1222946"/>
                </a:cubicBezTo>
                <a:cubicBezTo>
                  <a:pt x="1128193" y="1235236"/>
                  <a:pt x="1141251" y="1242149"/>
                  <a:pt x="1155557" y="1247335"/>
                </a:cubicBezTo>
                <a:cubicBezTo>
                  <a:pt x="1173608" y="1253959"/>
                  <a:pt x="1187914" y="1251464"/>
                  <a:pt x="1196556" y="1235525"/>
                </a:cubicBezTo>
                <a:cubicBezTo>
                  <a:pt x="1198956" y="1231012"/>
                  <a:pt x="1203180" y="1225730"/>
                  <a:pt x="1207693" y="1224387"/>
                </a:cubicBezTo>
                <a:cubicBezTo>
                  <a:pt x="1229488" y="1217666"/>
                  <a:pt x="1251572" y="1207872"/>
                  <a:pt x="1274904" y="1213826"/>
                </a:cubicBezTo>
                <a:cubicBezTo>
                  <a:pt x="1307165" y="1221987"/>
                  <a:pt x="1338658" y="1221507"/>
                  <a:pt x="1370919" y="1213442"/>
                </a:cubicBezTo>
                <a:cubicBezTo>
                  <a:pt x="1423247" y="1200383"/>
                  <a:pt x="1475575" y="1186557"/>
                  <a:pt x="1530593" y="1189437"/>
                </a:cubicBezTo>
                <a:cubicBezTo>
                  <a:pt x="1539713" y="1189917"/>
                  <a:pt x="1550563" y="1184060"/>
                  <a:pt x="1558436" y="1178299"/>
                </a:cubicBezTo>
                <a:cubicBezTo>
                  <a:pt x="1573511" y="1167354"/>
                  <a:pt x="1572838" y="1166489"/>
                  <a:pt x="1589737" y="1175515"/>
                </a:cubicBezTo>
                <a:cubicBezTo>
                  <a:pt x="1593770" y="1177724"/>
                  <a:pt x="1598763" y="1179068"/>
                  <a:pt x="1601740" y="1182333"/>
                </a:cubicBezTo>
                <a:cubicBezTo>
                  <a:pt x="1616909" y="1198943"/>
                  <a:pt x="1635633" y="1194910"/>
                  <a:pt x="1654259" y="1192510"/>
                </a:cubicBezTo>
                <a:cubicBezTo>
                  <a:pt x="1657524" y="1192030"/>
                  <a:pt x="1661460" y="1191358"/>
                  <a:pt x="1664246" y="1192702"/>
                </a:cubicBezTo>
                <a:cubicBezTo>
                  <a:pt x="1676823" y="1198750"/>
                  <a:pt x="1687481" y="1196639"/>
                  <a:pt x="1698427" y="1188381"/>
                </a:cubicBezTo>
                <a:cubicBezTo>
                  <a:pt x="1707932" y="1181276"/>
                  <a:pt x="1718878" y="1177052"/>
                  <a:pt x="1730112" y="1185885"/>
                </a:cubicBezTo>
                <a:cubicBezTo>
                  <a:pt x="1755076" y="1205472"/>
                  <a:pt x="1781767" y="1206432"/>
                  <a:pt x="1809996" y="1194046"/>
                </a:cubicBezTo>
                <a:cubicBezTo>
                  <a:pt x="1830159" y="1185213"/>
                  <a:pt x="1850034" y="1183196"/>
                  <a:pt x="1871254" y="1192126"/>
                </a:cubicBezTo>
                <a:cubicBezTo>
                  <a:pt x="1879415" y="1195582"/>
                  <a:pt x="1889977" y="1193278"/>
                  <a:pt x="1899482" y="1194046"/>
                </a:cubicBezTo>
                <a:cubicBezTo>
                  <a:pt x="1904859" y="1194430"/>
                  <a:pt x="1910813" y="1194526"/>
                  <a:pt x="1915420" y="1196927"/>
                </a:cubicBezTo>
                <a:cubicBezTo>
                  <a:pt x="1927711" y="1203072"/>
                  <a:pt x="1939136" y="1210945"/>
                  <a:pt x="1951522" y="1216994"/>
                </a:cubicBezTo>
                <a:cubicBezTo>
                  <a:pt x="1957475" y="1219874"/>
                  <a:pt x="1964580" y="1221410"/>
                  <a:pt x="1971302" y="1221507"/>
                </a:cubicBezTo>
                <a:cubicBezTo>
                  <a:pt x="1991177" y="1221987"/>
                  <a:pt x="2011052" y="1221987"/>
                  <a:pt x="2030831" y="1221123"/>
                </a:cubicBezTo>
                <a:cubicBezTo>
                  <a:pt x="2063476" y="1219778"/>
                  <a:pt x="2096601" y="1219490"/>
                  <a:pt x="2120125" y="1190878"/>
                </a:cubicBezTo>
                <a:cubicBezTo>
                  <a:pt x="2122046" y="1188573"/>
                  <a:pt x="2126174" y="1187229"/>
                  <a:pt x="2129439" y="1186845"/>
                </a:cubicBezTo>
                <a:cubicBezTo>
                  <a:pt x="2144513" y="1185021"/>
                  <a:pt x="2159971" y="1184828"/>
                  <a:pt x="2174854" y="1181852"/>
                </a:cubicBezTo>
                <a:cubicBezTo>
                  <a:pt x="2186760" y="1179452"/>
                  <a:pt x="2196650" y="1180220"/>
                  <a:pt x="2205674" y="1188669"/>
                </a:cubicBezTo>
                <a:cubicBezTo>
                  <a:pt x="2217485" y="1199807"/>
                  <a:pt x="2231887" y="1206336"/>
                  <a:pt x="2247634" y="1202784"/>
                </a:cubicBezTo>
                <a:cubicBezTo>
                  <a:pt x="2263379" y="1199327"/>
                  <a:pt x="2273749" y="1206816"/>
                  <a:pt x="2285367" y="1214594"/>
                </a:cubicBezTo>
                <a:cubicBezTo>
                  <a:pt x="2293817" y="1220258"/>
                  <a:pt x="2303418" y="1227363"/>
                  <a:pt x="2312827" y="1227939"/>
                </a:cubicBezTo>
                <a:cubicBezTo>
                  <a:pt x="2334143" y="1229187"/>
                  <a:pt x="2352482" y="1248967"/>
                  <a:pt x="2375622" y="1237733"/>
                </a:cubicBezTo>
                <a:cubicBezTo>
                  <a:pt x="2377158" y="1236965"/>
                  <a:pt x="2379942" y="1238885"/>
                  <a:pt x="2382151" y="1239365"/>
                </a:cubicBezTo>
                <a:cubicBezTo>
                  <a:pt x="2399817" y="1243014"/>
                  <a:pt x="2416428" y="1239461"/>
                  <a:pt x="2429390" y="1227459"/>
                </a:cubicBezTo>
                <a:cubicBezTo>
                  <a:pt x="2446385" y="1211809"/>
                  <a:pt x="2465203" y="1210272"/>
                  <a:pt x="2486134" y="1215362"/>
                </a:cubicBezTo>
                <a:cubicBezTo>
                  <a:pt x="2492856" y="1216994"/>
                  <a:pt x="2499577" y="1218146"/>
                  <a:pt x="2506394" y="1219490"/>
                </a:cubicBezTo>
                <a:cubicBezTo>
                  <a:pt x="2515611" y="1221410"/>
                  <a:pt x="2524925" y="1223427"/>
                  <a:pt x="2534142" y="1225347"/>
                </a:cubicBezTo>
                <a:cubicBezTo>
                  <a:pt x="2543072" y="1227268"/>
                  <a:pt x="2552962" y="1230532"/>
                  <a:pt x="2559874" y="1222275"/>
                </a:cubicBezTo>
                <a:cubicBezTo>
                  <a:pt x="2565827" y="1215169"/>
                  <a:pt x="2570052" y="1215842"/>
                  <a:pt x="2575525" y="1221987"/>
                </a:cubicBezTo>
                <a:cubicBezTo>
                  <a:pt x="2594536" y="1243494"/>
                  <a:pt x="2617580" y="1256936"/>
                  <a:pt x="2646960" y="1257896"/>
                </a:cubicBezTo>
                <a:cubicBezTo>
                  <a:pt x="2653009" y="1258088"/>
                  <a:pt x="2659154" y="1259432"/>
                  <a:pt x="2665107" y="1260873"/>
                </a:cubicBezTo>
                <a:cubicBezTo>
                  <a:pt x="2668756" y="1261736"/>
                  <a:pt x="2673173" y="1262697"/>
                  <a:pt x="2675381" y="1265290"/>
                </a:cubicBezTo>
                <a:cubicBezTo>
                  <a:pt x="2692567" y="1285068"/>
                  <a:pt x="2713979" y="1298799"/>
                  <a:pt x="2737311" y="1309841"/>
                </a:cubicBezTo>
                <a:cubicBezTo>
                  <a:pt x="2745664" y="1313777"/>
                  <a:pt x="2754594" y="1317713"/>
                  <a:pt x="2763619" y="1318866"/>
                </a:cubicBezTo>
                <a:cubicBezTo>
                  <a:pt x="2773028" y="1320018"/>
                  <a:pt x="2782917" y="1318098"/>
                  <a:pt x="2792519" y="1317041"/>
                </a:cubicBezTo>
                <a:cubicBezTo>
                  <a:pt x="2798184" y="1316466"/>
                  <a:pt x="2804713" y="1316561"/>
                  <a:pt x="2809226" y="1313777"/>
                </a:cubicBezTo>
                <a:cubicBezTo>
                  <a:pt x="2823532" y="1305039"/>
                  <a:pt x="2837358" y="1295631"/>
                  <a:pt x="2850705" y="1285452"/>
                </a:cubicBezTo>
                <a:cubicBezTo>
                  <a:pt x="2862131" y="1276715"/>
                  <a:pt x="2864435" y="1275467"/>
                  <a:pt x="2874324" y="1286413"/>
                </a:cubicBezTo>
                <a:cubicBezTo>
                  <a:pt x="2884502" y="1297647"/>
                  <a:pt x="2897176" y="1303503"/>
                  <a:pt x="2911194" y="1305903"/>
                </a:cubicBezTo>
                <a:cubicBezTo>
                  <a:pt x="2933373" y="1309648"/>
                  <a:pt x="2955745" y="1312816"/>
                  <a:pt x="2978116" y="1314641"/>
                </a:cubicBezTo>
                <a:cubicBezTo>
                  <a:pt x="2998375" y="1316273"/>
                  <a:pt x="3008073" y="1307440"/>
                  <a:pt x="3012106" y="1287373"/>
                </a:cubicBezTo>
                <a:cubicBezTo>
                  <a:pt x="3014410" y="1276235"/>
                  <a:pt x="3017387" y="1264137"/>
                  <a:pt x="3029676" y="1261161"/>
                </a:cubicBezTo>
                <a:cubicBezTo>
                  <a:pt x="3049744" y="1256360"/>
                  <a:pt x="3070579" y="1254248"/>
                  <a:pt x="3080469" y="1230724"/>
                </a:cubicBezTo>
                <a:cubicBezTo>
                  <a:pt x="3085941" y="1235909"/>
                  <a:pt x="3089302" y="1238981"/>
                  <a:pt x="3092567" y="1242054"/>
                </a:cubicBezTo>
                <a:cubicBezTo>
                  <a:pt x="3101592" y="1250599"/>
                  <a:pt x="3120314" y="1254248"/>
                  <a:pt x="3129821" y="1246855"/>
                </a:cubicBezTo>
                <a:cubicBezTo>
                  <a:pt x="3143839" y="1236101"/>
                  <a:pt x="3156705" y="1238117"/>
                  <a:pt x="3170147" y="1246471"/>
                </a:cubicBezTo>
                <a:cubicBezTo>
                  <a:pt x="3192615" y="1260297"/>
                  <a:pt x="3217674" y="1257128"/>
                  <a:pt x="3240429" y="1251559"/>
                </a:cubicBezTo>
                <a:cubicBezTo>
                  <a:pt x="3257617" y="1247430"/>
                  <a:pt x="3275956" y="1239845"/>
                  <a:pt x="3287189" y="1222466"/>
                </a:cubicBezTo>
                <a:cubicBezTo>
                  <a:pt x="3290741" y="1216898"/>
                  <a:pt x="3298711" y="1214113"/>
                  <a:pt x="3305049" y="1210465"/>
                </a:cubicBezTo>
                <a:cubicBezTo>
                  <a:pt x="3310329" y="1207488"/>
                  <a:pt x="3315898" y="1204704"/>
                  <a:pt x="3321755" y="1202784"/>
                </a:cubicBezTo>
                <a:cubicBezTo>
                  <a:pt x="3327995" y="1200671"/>
                  <a:pt x="3334909" y="1197598"/>
                  <a:pt x="3341055" y="1198463"/>
                </a:cubicBezTo>
                <a:cubicBezTo>
                  <a:pt x="3359681" y="1200959"/>
                  <a:pt x="3374467" y="1196062"/>
                  <a:pt x="3387621" y="1182140"/>
                </a:cubicBezTo>
                <a:cubicBezTo>
                  <a:pt x="3394439" y="1174939"/>
                  <a:pt x="3404520" y="1166202"/>
                  <a:pt x="3413161" y="1166105"/>
                </a:cubicBezTo>
                <a:cubicBezTo>
                  <a:pt x="3434189" y="1165818"/>
                  <a:pt x="3451663" y="1158905"/>
                  <a:pt x="3470579" y="1150647"/>
                </a:cubicBezTo>
                <a:cubicBezTo>
                  <a:pt x="3482772" y="1145366"/>
                  <a:pt x="3496598" y="1141718"/>
                  <a:pt x="3509657" y="1136821"/>
                </a:cubicBezTo>
                <a:cubicBezTo>
                  <a:pt x="3524923" y="1131060"/>
                  <a:pt x="3541534" y="1128948"/>
                  <a:pt x="3550847" y="1113009"/>
                </a:cubicBezTo>
                <a:cubicBezTo>
                  <a:pt x="3551903" y="1111281"/>
                  <a:pt x="3555072" y="1110993"/>
                  <a:pt x="3556608" y="1109361"/>
                </a:cubicBezTo>
                <a:cubicBezTo>
                  <a:pt x="3561505" y="1104368"/>
                  <a:pt x="3567842" y="1099760"/>
                  <a:pt x="3570435" y="1093710"/>
                </a:cubicBezTo>
                <a:cubicBezTo>
                  <a:pt x="3577923" y="1076044"/>
                  <a:pt x="3583780" y="1057800"/>
                  <a:pt x="3590501" y="1039846"/>
                </a:cubicBezTo>
                <a:cubicBezTo>
                  <a:pt x="3591942" y="1036005"/>
                  <a:pt x="3593285" y="1031108"/>
                  <a:pt x="3596263" y="1028900"/>
                </a:cubicBezTo>
                <a:cubicBezTo>
                  <a:pt x="3613449" y="1016226"/>
                  <a:pt x="3630925" y="1004032"/>
                  <a:pt x="3648591" y="992030"/>
                </a:cubicBezTo>
                <a:cubicBezTo>
                  <a:pt x="3655696" y="987229"/>
                  <a:pt x="3661649" y="989918"/>
                  <a:pt x="3667986" y="995487"/>
                </a:cubicBezTo>
                <a:cubicBezTo>
                  <a:pt x="3674131" y="1000768"/>
                  <a:pt x="3681717" y="1006240"/>
                  <a:pt x="3689397" y="1007585"/>
                </a:cubicBezTo>
                <a:cubicBezTo>
                  <a:pt x="3704760" y="1010177"/>
                  <a:pt x="3720698" y="1010753"/>
                  <a:pt x="3736349" y="1010753"/>
                </a:cubicBezTo>
                <a:cubicBezTo>
                  <a:pt x="3742205" y="1010753"/>
                  <a:pt x="3748446" y="1007297"/>
                  <a:pt x="3753919" y="1004513"/>
                </a:cubicBezTo>
                <a:cubicBezTo>
                  <a:pt x="3764289" y="999231"/>
                  <a:pt x="3773890" y="992126"/>
                  <a:pt x="3784643" y="987710"/>
                </a:cubicBezTo>
                <a:cubicBezTo>
                  <a:pt x="3797126" y="982621"/>
                  <a:pt x="3804615" y="974459"/>
                  <a:pt x="3808359" y="961689"/>
                </a:cubicBezTo>
                <a:cubicBezTo>
                  <a:pt x="3813929" y="942679"/>
                  <a:pt x="3827179" y="929428"/>
                  <a:pt x="3842829" y="918674"/>
                </a:cubicBezTo>
                <a:cubicBezTo>
                  <a:pt x="3862705" y="904944"/>
                  <a:pt x="3886421" y="905616"/>
                  <a:pt x="3908983" y="902256"/>
                </a:cubicBezTo>
                <a:cubicBezTo>
                  <a:pt x="3917625" y="901008"/>
                  <a:pt x="3926555" y="899951"/>
                  <a:pt x="3934428" y="896783"/>
                </a:cubicBezTo>
                <a:cubicBezTo>
                  <a:pt x="3964288" y="884877"/>
                  <a:pt x="3994149" y="873548"/>
                  <a:pt x="4026987" y="873835"/>
                </a:cubicBezTo>
                <a:cubicBezTo>
                  <a:pt x="4029674" y="873835"/>
                  <a:pt x="4032363" y="873548"/>
                  <a:pt x="4035051" y="873067"/>
                </a:cubicBezTo>
                <a:cubicBezTo>
                  <a:pt x="4058383" y="869131"/>
                  <a:pt x="4082483" y="867594"/>
                  <a:pt x="4099189" y="846664"/>
                </a:cubicBezTo>
                <a:cubicBezTo>
                  <a:pt x="4102261" y="842823"/>
                  <a:pt x="4109271" y="841671"/>
                  <a:pt x="4114647" y="840134"/>
                </a:cubicBezTo>
                <a:cubicBezTo>
                  <a:pt x="4123961" y="837638"/>
                  <a:pt x="4130203" y="832549"/>
                  <a:pt x="4133563" y="823427"/>
                </a:cubicBezTo>
                <a:cubicBezTo>
                  <a:pt x="4139229" y="807681"/>
                  <a:pt x="4145949" y="792223"/>
                  <a:pt x="4151039" y="776284"/>
                </a:cubicBezTo>
                <a:cubicBezTo>
                  <a:pt x="4154591" y="765338"/>
                  <a:pt x="4161215" y="759289"/>
                  <a:pt x="4171489" y="754776"/>
                </a:cubicBezTo>
                <a:cubicBezTo>
                  <a:pt x="4177251" y="752280"/>
                  <a:pt x="4182243" y="746808"/>
                  <a:pt x="4186372" y="741718"/>
                </a:cubicBezTo>
                <a:cubicBezTo>
                  <a:pt x="4191365" y="735573"/>
                  <a:pt x="4193957" y="727412"/>
                  <a:pt x="4199429" y="721940"/>
                </a:cubicBezTo>
                <a:cubicBezTo>
                  <a:pt x="4212775" y="708305"/>
                  <a:pt x="4216905" y="693231"/>
                  <a:pt x="4212487" y="674604"/>
                </a:cubicBezTo>
                <a:cubicBezTo>
                  <a:pt x="4208551" y="658090"/>
                  <a:pt x="4218921" y="636006"/>
                  <a:pt x="4232555" y="632645"/>
                </a:cubicBezTo>
                <a:cubicBezTo>
                  <a:pt x="4247629" y="628900"/>
                  <a:pt x="4257999" y="619684"/>
                  <a:pt x="4268657" y="609410"/>
                </a:cubicBezTo>
                <a:cubicBezTo>
                  <a:pt x="4274609" y="603649"/>
                  <a:pt x="4282963" y="598656"/>
                  <a:pt x="4291028" y="597216"/>
                </a:cubicBezTo>
                <a:cubicBezTo>
                  <a:pt x="4321657" y="591647"/>
                  <a:pt x="4350557" y="598464"/>
                  <a:pt x="4379651" y="609506"/>
                </a:cubicBezTo>
                <a:cubicBezTo>
                  <a:pt x="4398661" y="616707"/>
                  <a:pt x="4419784" y="618627"/>
                  <a:pt x="4440139" y="621507"/>
                </a:cubicBezTo>
                <a:cubicBezTo>
                  <a:pt x="4446477" y="622371"/>
                  <a:pt x="4454542" y="620452"/>
                  <a:pt x="4460015" y="616899"/>
                </a:cubicBezTo>
                <a:cubicBezTo>
                  <a:pt x="4479218" y="604609"/>
                  <a:pt x="4498325" y="591935"/>
                  <a:pt x="4516183" y="577724"/>
                </a:cubicBezTo>
                <a:cubicBezTo>
                  <a:pt x="4532795" y="564379"/>
                  <a:pt x="4551517" y="558810"/>
                  <a:pt x="4571681" y="560250"/>
                </a:cubicBezTo>
                <a:cubicBezTo>
                  <a:pt x="4586371" y="561306"/>
                  <a:pt x="4599621" y="558905"/>
                  <a:pt x="4613447" y="555257"/>
                </a:cubicBezTo>
                <a:cubicBezTo>
                  <a:pt x="4624969" y="552185"/>
                  <a:pt x="4637643" y="550072"/>
                  <a:pt x="4649355" y="551417"/>
                </a:cubicBezTo>
                <a:cubicBezTo>
                  <a:pt x="4665775" y="553337"/>
                  <a:pt x="4679313" y="550553"/>
                  <a:pt x="4692467" y="540663"/>
                </a:cubicBezTo>
                <a:cubicBezTo>
                  <a:pt x="4699476" y="535382"/>
                  <a:pt x="4708502" y="532598"/>
                  <a:pt x="4716855" y="528949"/>
                </a:cubicBezTo>
                <a:cubicBezTo>
                  <a:pt x="4729721" y="523284"/>
                  <a:pt x="4743067" y="518483"/>
                  <a:pt x="4755645" y="512147"/>
                </a:cubicBezTo>
                <a:cubicBezTo>
                  <a:pt x="4769183" y="505425"/>
                  <a:pt x="4781569" y="496112"/>
                  <a:pt x="4795395" y="490351"/>
                </a:cubicBezTo>
                <a:cubicBezTo>
                  <a:pt x="4810278" y="484110"/>
                  <a:pt x="4819879" y="474605"/>
                  <a:pt x="4825928" y="459818"/>
                </a:cubicBezTo>
                <a:cubicBezTo>
                  <a:pt x="4829769" y="450504"/>
                  <a:pt x="4835049" y="440615"/>
                  <a:pt x="4842347" y="434086"/>
                </a:cubicBezTo>
                <a:cubicBezTo>
                  <a:pt x="4857422" y="420740"/>
                  <a:pt x="4875087" y="410370"/>
                  <a:pt x="4890451" y="397216"/>
                </a:cubicBezTo>
                <a:cubicBezTo>
                  <a:pt x="4912054" y="378781"/>
                  <a:pt x="4932025" y="359194"/>
                  <a:pt x="4933945" y="327701"/>
                </a:cubicBezTo>
                <a:cubicBezTo>
                  <a:pt x="4935001" y="310322"/>
                  <a:pt x="4944219" y="302929"/>
                  <a:pt x="4961214" y="298801"/>
                </a:cubicBezTo>
                <a:cubicBezTo>
                  <a:pt x="4966878" y="297457"/>
                  <a:pt x="4974945" y="294864"/>
                  <a:pt x="4976672" y="290639"/>
                </a:cubicBezTo>
                <a:cubicBezTo>
                  <a:pt x="4981857" y="278061"/>
                  <a:pt x="4992610" y="275565"/>
                  <a:pt x="5002979" y="270573"/>
                </a:cubicBezTo>
                <a:cubicBezTo>
                  <a:pt x="5009221" y="267596"/>
                  <a:pt x="5016903" y="261739"/>
                  <a:pt x="5018535" y="255690"/>
                </a:cubicBezTo>
                <a:cubicBezTo>
                  <a:pt x="5025255" y="231206"/>
                  <a:pt x="5043690" y="216804"/>
                  <a:pt x="5061069" y="200961"/>
                </a:cubicBezTo>
                <a:cubicBezTo>
                  <a:pt x="5066158" y="196256"/>
                  <a:pt x="5071631" y="190879"/>
                  <a:pt x="5074127" y="184735"/>
                </a:cubicBezTo>
                <a:cubicBezTo>
                  <a:pt x="5079409" y="171484"/>
                  <a:pt x="5087281" y="161882"/>
                  <a:pt x="5101108" y="156891"/>
                </a:cubicBezTo>
                <a:cubicBezTo>
                  <a:pt x="5105524" y="155354"/>
                  <a:pt x="5109557" y="151801"/>
                  <a:pt x="5112918" y="148441"/>
                </a:cubicBezTo>
                <a:cubicBezTo>
                  <a:pt x="5120119" y="141144"/>
                  <a:pt x="5126167" y="132598"/>
                  <a:pt x="5133753" y="125782"/>
                </a:cubicBezTo>
                <a:cubicBezTo>
                  <a:pt x="5153051" y="108211"/>
                  <a:pt x="5172159" y="90928"/>
                  <a:pt x="5183393" y="66348"/>
                </a:cubicBezTo>
                <a:cubicBezTo>
                  <a:pt x="5188865" y="54346"/>
                  <a:pt x="5195107" y="41288"/>
                  <a:pt x="5204709" y="33030"/>
                </a:cubicBezTo>
                <a:cubicBezTo>
                  <a:pt x="5216903" y="22565"/>
                  <a:pt x="5232937" y="16612"/>
                  <a:pt x="5247243" y="8451"/>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94993204-9792-4E61-A83C-73D4379E2B1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96000" y="4138312"/>
            <a:ext cx="5260975" cy="1410656"/>
          </a:xfrm>
          <a:custGeom>
            <a:avLst/>
            <a:gdLst>
              <a:gd name="connsiteX0" fmla="*/ 5260975 w 5260975"/>
              <a:gd name="connsiteY0" fmla="*/ 0 h 1410656"/>
              <a:gd name="connsiteX1" fmla="*/ 5260975 w 5260975"/>
              <a:gd name="connsiteY1" fmla="*/ 221634 h 1410656"/>
              <a:gd name="connsiteX2" fmla="*/ 5226503 w 5260975"/>
              <a:gd name="connsiteY2" fmla="*/ 237063 h 1410656"/>
              <a:gd name="connsiteX3" fmla="*/ 5206341 w 5260975"/>
              <a:gd name="connsiteY3" fmla="*/ 245128 h 1410656"/>
              <a:gd name="connsiteX4" fmla="*/ 5123287 w 5260975"/>
              <a:gd name="connsiteY4" fmla="*/ 297073 h 1410656"/>
              <a:gd name="connsiteX5" fmla="*/ 5048107 w 5260975"/>
              <a:gd name="connsiteY5" fmla="*/ 361307 h 1410656"/>
              <a:gd name="connsiteX6" fmla="*/ 4992899 w 5260975"/>
              <a:gd name="connsiteY6" fmla="*/ 437542 h 1410656"/>
              <a:gd name="connsiteX7" fmla="*/ 4977440 w 5260975"/>
              <a:gd name="connsiteY7" fmla="*/ 455690 h 1410656"/>
              <a:gd name="connsiteX8" fmla="*/ 4935193 w 5260975"/>
              <a:gd name="connsiteY8" fmla="*/ 478445 h 1410656"/>
              <a:gd name="connsiteX9" fmla="*/ 4897844 w 5260975"/>
              <a:gd name="connsiteY9" fmla="*/ 495535 h 1410656"/>
              <a:gd name="connsiteX10" fmla="*/ 4870767 w 5260975"/>
              <a:gd name="connsiteY10" fmla="*/ 514451 h 1410656"/>
              <a:gd name="connsiteX11" fmla="*/ 4847916 w 5260975"/>
              <a:gd name="connsiteY11" fmla="*/ 531830 h 1410656"/>
              <a:gd name="connsiteX12" fmla="*/ 4796163 w 5260975"/>
              <a:gd name="connsiteY12" fmla="*/ 576765 h 1410656"/>
              <a:gd name="connsiteX13" fmla="*/ 4738843 w 5260975"/>
              <a:gd name="connsiteY13" fmla="*/ 614691 h 1410656"/>
              <a:gd name="connsiteX14" fmla="*/ 4692755 w 5260975"/>
              <a:gd name="connsiteY14" fmla="*/ 661162 h 1410656"/>
              <a:gd name="connsiteX15" fmla="*/ 4673744 w 5260975"/>
              <a:gd name="connsiteY15" fmla="*/ 686318 h 1410656"/>
              <a:gd name="connsiteX16" fmla="*/ 4633801 w 5260975"/>
              <a:gd name="connsiteY16" fmla="*/ 703505 h 1410656"/>
              <a:gd name="connsiteX17" fmla="*/ 4590499 w 5260975"/>
              <a:gd name="connsiteY17" fmla="*/ 730389 h 1410656"/>
              <a:gd name="connsiteX18" fmla="*/ 4559773 w 5260975"/>
              <a:gd name="connsiteY18" fmla="*/ 757081 h 1410656"/>
              <a:gd name="connsiteX19" fmla="*/ 4536059 w 5260975"/>
              <a:gd name="connsiteY19" fmla="*/ 774940 h 1410656"/>
              <a:gd name="connsiteX20" fmla="*/ 4502549 w 5260975"/>
              <a:gd name="connsiteY20" fmla="*/ 792895 h 1410656"/>
              <a:gd name="connsiteX21" fmla="*/ 4468944 w 5260975"/>
              <a:gd name="connsiteY21" fmla="*/ 816419 h 1410656"/>
              <a:gd name="connsiteX22" fmla="*/ 4452622 w 5260975"/>
              <a:gd name="connsiteY22" fmla="*/ 830917 h 1410656"/>
              <a:gd name="connsiteX23" fmla="*/ 4421032 w 5260975"/>
              <a:gd name="connsiteY23" fmla="*/ 855016 h 1410656"/>
              <a:gd name="connsiteX24" fmla="*/ 4388483 w 5260975"/>
              <a:gd name="connsiteY24" fmla="*/ 877484 h 1410656"/>
              <a:gd name="connsiteX25" fmla="*/ 4327321 w 5260975"/>
              <a:gd name="connsiteY25" fmla="*/ 903216 h 1410656"/>
              <a:gd name="connsiteX26" fmla="*/ 4271633 w 5260975"/>
              <a:gd name="connsiteY26" fmla="*/ 941046 h 1410656"/>
              <a:gd name="connsiteX27" fmla="*/ 4227465 w 5260975"/>
              <a:gd name="connsiteY27" fmla="*/ 968698 h 1410656"/>
              <a:gd name="connsiteX28" fmla="*/ 4201733 w 5260975"/>
              <a:gd name="connsiteY28" fmla="*/ 986846 h 1410656"/>
              <a:gd name="connsiteX29" fmla="*/ 4154494 w 5260975"/>
              <a:gd name="connsiteY29" fmla="*/ 1027364 h 1410656"/>
              <a:gd name="connsiteX30" fmla="*/ 4081234 w 5260975"/>
              <a:gd name="connsiteY30" fmla="*/ 1069994 h 1410656"/>
              <a:gd name="connsiteX31" fmla="*/ 4036971 w 5260975"/>
              <a:gd name="connsiteY31" fmla="*/ 1093038 h 1410656"/>
              <a:gd name="connsiteX32" fmla="*/ 3941725 w 5260975"/>
              <a:gd name="connsiteY32" fmla="*/ 1127796 h 1410656"/>
              <a:gd name="connsiteX33" fmla="*/ 3910999 w 5260975"/>
              <a:gd name="connsiteY33" fmla="*/ 1140182 h 1410656"/>
              <a:gd name="connsiteX34" fmla="*/ 3875859 w 5260975"/>
              <a:gd name="connsiteY34" fmla="*/ 1148343 h 1410656"/>
              <a:gd name="connsiteX35" fmla="*/ 3819401 w 5260975"/>
              <a:gd name="connsiteY35" fmla="*/ 1167642 h 1410656"/>
              <a:gd name="connsiteX36" fmla="*/ 3709176 w 5260975"/>
              <a:gd name="connsiteY36" fmla="*/ 1200863 h 1410656"/>
              <a:gd name="connsiteX37" fmla="*/ 3684981 w 5260975"/>
              <a:gd name="connsiteY37" fmla="*/ 1205952 h 1410656"/>
              <a:gd name="connsiteX38" fmla="*/ 3623338 w 5260975"/>
              <a:gd name="connsiteY38" fmla="*/ 1227363 h 1410656"/>
              <a:gd name="connsiteX39" fmla="*/ 3586373 w 5260975"/>
              <a:gd name="connsiteY39" fmla="*/ 1241765 h 1410656"/>
              <a:gd name="connsiteX40" fmla="*/ 3555743 w 5260975"/>
              <a:gd name="connsiteY40" fmla="*/ 1250023 h 1410656"/>
              <a:gd name="connsiteX41" fmla="*/ 3528667 w 5260975"/>
              <a:gd name="connsiteY41" fmla="*/ 1253864 h 1410656"/>
              <a:gd name="connsiteX42" fmla="*/ 3457424 w 5260975"/>
              <a:gd name="connsiteY42" fmla="*/ 1272874 h 1410656"/>
              <a:gd name="connsiteX43" fmla="*/ 3429003 w 5260975"/>
              <a:gd name="connsiteY43" fmla="*/ 1280364 h 1410656"/>
              <a:gd name="connsiteX44" fmla="*/ 3355264 w 5260975"/>
              <a:gd name="connsiteY44" fmla="*/ 1306096 h 1410656"/>
              <a:gd name="connsiteX45" fmla="*/ 3292757 w 5260975"/>
              <a:gd name="connsiteY45" fmla="*/ 1323090 h 1410656"/>
              <a:gd name="connsiteX46" fmla="*/ 3266643 w 5260975"/>
              <a:gd name="connsiteY46" fmla="*/ 1331251 h 1410656"/>
              <a:gd name="connsiteX47" fmla="*/ 3206921 w 5260975"/>
              <a:gd name="connsiteY47" fmla="*/ 1344886 h 1410656"/>
              <a:gd name="connsiteX48" fmla="*/ 3173123 w 5260975"/>
              <a:gd name="connsiteY48" fmla="*/ 1354488 h 1410656"/>
              <a:gd name="connsiteX49" fmla="*/ 3090646 w 5260975"/>
              <a:gd name="connsiteY49" fmla="*/ 1365337 h 1410656"/>
              <a:gd name="connsiteX50" fmla="*/ 3005480 w 5260975"/>
              <a:gd name="connsiteY50" fmla="*/ 1375802 h 1410656"/>
              <a:gd name="connsiteX51" fmla="*/ 2958721 w 5260975"/>
              <a:gd name="connsiteY51" fmla="*/ 1379259 h 1410656"/>
              <a:gd name="connsiteX52" fmla="*/ 2917915 w 5260975"/>
              <a:gd name="connsiteY52" fmla="*/ 1384733 h 1410656"/>
              <a:gd name="connsiteX53" fmla="*/ 2882389 w 5260975"/>
              <a:gd name="connsiteY53" fmla="*/ 1388189 h 1410656"/>
              <a:gd name="connsiteX54" fmla="*/ 2825837 w 5260975"/>
              <a:gd name="connsiteY54" fmla="*/ 1395198 h 1410656"/>
              <a:gd name="connsiteX55" fmla="*/ 2802313 w 5260975"/>
              <a:gd name="connsiteY55" fmla="*/ 1397023 h 1410656"/>
              <a:gd name="connsiteX56" fmla="*/ 2746816 w 5260975"/>
              <a:gd name="connsiteY56" fmla="*/ 1396926 h 1410656"/>
              <a:gd name="connsiteX57" fmla="*/ 2727517 w 5260975"/>
              <a:gd name="connsiteY57" fmla="*/ 1395966 h 1410656"/>
              <a:gd name="connsiteX58" fmla="*/ 2690359 w 5260975"/>
              <a:gd name="connsiteY58" fmla="*/ 1384060 h 1410656"/>
              <a:gd name="connsiteX59" fmla="*/ 2685943 w 5260975"/>
              <a:gd name="connsiteY59" fmla="*/ 1383196 h 1410656"/>
              <a:gd name="connsiteX60" fmla="*/ 2661554 w 5260975"/>
              <a:gd name="connsiteY60" fmla="*/ 1378491 h 1410656"/>
              <a:gd name="connsiteX61" fmla="*/ 2648208 w 5260975"/>
              <a:gd name="connsiteY61" fmla="*/ 1376955 h 1410656"/>
              <a:gd name="connsiteX62" fmla="*/ 2597512 w 5260975"/>
              <a:gd name="connsiteY62" fmla="*/ 1367162 h 1410656"/>
              <a:gd name="connsiteX63" fmla="*/ 2568324 w 5260975"/>
              <a:gd name="connsiteY63" fmla="*/ 1362553 h 1410656"/>
              <a:gd name="connsiteX64" fmla="*/ 2544704 w 5260975"/>
              <a:gd name="connsiteY64" fmla="*/ 1363225 h 1410656"/>
              <a:gd name="connsiteX65" fmla="*/ 2503225 w 5260975"/>
              <a:gd name="connsiteY65" fmla="*/ 1364089 h 1410656"/>
              <a:gd name="connsiteX66" fmla="*/ 2489975 w 5260975"/>
              <a:gd name="connsiteY66" fmla="*/ 1366298 h 1410656"/>
              <a:gd name="connsiteX67" fmla="*/ 2430061 w 5260975"/>
              <a:gd name="connsiteY67" fmla="*/ 1359960 h 1410656"/>
              <a:gd name="connsiteX68" fmla="*/ 2395880 w 5260975"/>
              <a:gd name="connsiteY68" fmla="*/ 1359480 h 1410656"/>
              <a:gd name="connsiteX69" fmla="*/ 2357378 w 5260975"/>
              <a:gd name="connsiteY69" fmla="*/ 1351607 h 1410656"/>
              <a:gd name="connsiteX70" fmla="*/ 2346145 w 5260975"/>
              <a:gd name="connsiteY70" fmla="*/ 1351991 h 1410656"/>
              <a:gd name="connsiteX71" fmla="*/ 2333567 w 5260975"/>
              <a:gd name="connsiteY71" fmla="*/ 1352663 h 1410656"/>
              <a:gd name="connsiteX72" fmla="*/ 2294968 w 5260975"/>
              <a:gd name="connsiteY72" fmla="*/ 1353240 h 1410656"/>
              <a:gd name="connsiteX73" fmla="*/ 2271540 w 5260975"/>
              <a:gd name="connsiteY73" fmla="*/ 1356120 h 1410656"/>
              <a:gd name="connsiteX74" fmla="*/ 2226895 w 5260975"/>
              <a:gd name="connsiteY74" fmla="*/ 1354392 h 1410656"/>
              <a:gd name="connsiteX75" fmla="*/ 2210379 w 5260975"/>
              <a:gd name="connsiteY75" fmla="*/ 1356888 h 1410656"/>
              <a:gd name="connsiteX76" fmla="*/ 2168613 w 5260975"/>
              <a:gd name="connsiteY76" fmla="*/ 1357176 h 1410656"/>
              <a:gd name="connsiteX77" fmla="*/ 2131167 w 5260975"/>
              <a:gd name="connsiteY77" fmla="*/ 1355736 h 1410656"/>
              <a:gd name="connsiteX78" fmla="*/ 2095065 w 5260975"/>
              <a:gd name="connsiteY78" fmla="*/ 1356504 h 1410656"/>
              <a:gd name="connsiteX79" fmla="*/ 2069237 w 5260975"/>
              <a:gd name="connsiteY79" fmla="*/ 1359672 h 1410656"/>
              <a:gd name="connsiteX80" fmla="*/ 2041201 w 5260975"/>
              <a:gd name="connsiteY80" fmla="*/ 1361592 h 1410656"/>
              <a:gd name="connsiteX81" fmla="*/ 1963909 w 5260975"/>
              <a:gd name="connsiteY81" fmla="*/ 1373018 h 1410656"/>
              <a:gd name="connsiteX82" fmla="*/ 1949603 w 5260975"/>
              <a:gd name="connsiteY82" fmla="*/ 1370234 h 1410656"/>
              <a:gd name="connsiteX83" fmla="*/ 1868373 w 5260975"/>
              <a:gd name="connsiteY83" fmla="*/ 1367641 h 1410656"/>
              <a:gd name="connsiteX84" fmla="*/ 1850707 w 5260975"/>
              <a:gd name="connsiteY84" fmla="*/ 1367834 h 1410656"/>
              <a:gd name="connsiteX85" fmla="*/ 1803275 w 5260975"/>
              <a:gd name="connsiteY85" fmla="*/ 1356504 h 1410656"/>
              <a:gd name="connsiteX86" fmla="*/ 1730112 w 5260975"/>
              <a:gd name="connsiteY86" fmla="*/ 1374459 h 1410656"/>
              <a:gd name="connsiteX87" fmla="*/ 1661652 w 5260975"/>
              <a:gd name="connsiteY87" fmla="*/ 1396926 h 1410656"/>
              <a:gd name="connsiteX88" fmla="*/ 1653011 w 5260975"/>
              <a:gd name="connsiteY88" fmla="*/ 1399807 h 1410656"/>
              <a:gd name="connsiteX89" fmla="*/ 1628431 w 5260975"/>
              <a:gd name="connsiteY89" fmla="*/ 1404704 h 1410656"/>
              <a:gd name="connsiteX90" fmla="*/ 1597995 w 5260975"/>
              <a:gd name="connsiteY90" fmla="*/ 1406432 h 1410656"/>
              <a:gd name="connsiteX91" fmla="*/ 1559396 w 5260975"/>
              <a:gd name="connsiteY91" fmla="*/ 1410656 h 1410656"/>
              <a:gd name="connsiteX92" fmla="*/ 1528480 w 5260975"/>
              <a:gd name="connsiteY92" fmla="*/ 1405375 h 1410656"/>
              <a:gd name="connsiteX93" fmla="*/ 1485272 w 5260975"/>
              <a:gd name="connsiteY93" fmla="*/ 1397502 h 1410656"/>
              <a:gd name="connsiteX94" fmla="*/ 1444562 w 5260975"/>
              <a:gd name="connsiteY94" fmla="*/ 1390013 h 1410656"/>
              <a:gd name="connsiteX95" fmla="*/ 1431696 w 5260975"/>
              <a:gd name="connsiteY95" fmla="*/ 1398846 h 1410656"/>
              <a:gd name="connsiteX96" fmla="*/ 1411821 w 5260975"/>
              <a:gd name="connsiteY96" fmla="*/ 1406527 h 1410656"/>
              <a:gd name="connsiteX97" fmla="*/ 1389738 w 5260975"/>
              <a:gd name="connsiteY97" fmla="*/ 1397310 h 1410656"/>
              <a:gd name="connsiteX98" fmla="*/ 1338081 w 5260975"/>
              <a:gd name="connsiteY98" fmla="*/ 1378204 h 1410656"/>
              <a:gd name="connsiteX99" fmla="*/ 1305436 w 5260975"/>
              <a:gd name="connsiteY99" fmla="*/ 1377339 h 1410656"/>
              <a:gd name="connsiteX100" fmla="*/ 1234481 w 5260975"/>
              <a:gd name="connsiteY100" fmla="*/ 1369178 h 1410656"/>
              <a:gd name="connsiteX101" fmla="*/ 1188106 w 5260975"/>
              <a:gd name="connsiteY101" fmla="*/ 1357560 h 1410656"/>
              <a:gd name="connsiteX102" fmla="*/ 1154790 w 5260975"/>
              <a:gd name="connsiteY102" fmla="*/ 1344406 h 1410656"/>
              <a:gd name="connsiteX103" fmla="*/ 1107069 w 5260975"/>
              <a:gd name="connsiteY103" fmla="*/ 1327219 h 1410656"/>
              <a:gd name="connsiteX104" fmla="*/ 1059158 w 5260975"/>
              <a:gd name="connsiteY104" fmla="*/ 1318290 h 1410656"/>
              <a:gd name="connsiteX105" fmla="*/ 1024496 w 5260975"/>
              <a:gd name="connsiteY105" fmla="*/ 1307056 h 1410656"/>
              <a:gd name="connsiteX106" fmla="*/ 982153 w 5260975"/>
              <a:gd name="connsiteY106" fmla="*/ 1299374 h 1410656"/>
              <a:gd name="connsiteX107" fmla="*/ 946628 w 5260975"/>
              <a:gd name="connsiteY107" fmla="*/ 1299087 h 1410656"/>
              <a:gd name="connsiteX108" fmla="*/ 890939 w 5260975"/>
              <a:gd name="connsiteY108" fmla="*/ 1300431 h 1410656"/>
              <a:gd name="connsiteX109" fmla="*/ 822769 w 5260975"/>
              <a:gd name="connsiteY109" fmla="*/ 1277196 h 1410656"/>
              <a:gd name="connsiteX110" fmla="*/ 795212 w 5260975"/>
              <a:gd name="connsiteY110" fmla="*/ 1272010 h 1410656"/>
              <a:gd name="connsiteX111" fmla="*/ 769288 w 5260975"/>
              <a:gd name="connsiteY111" fmla="*/ 1269610 h 1410656"/>
              <a:gd name="connsiteX112" fmla="*/ 714271 w 5260975"/>
              <a:gd name="connsiteY112" fmla="*/ 1254152 h 1410656"/>
              <a:gd name="connsiteX113" fmla="*/ 691900 w 5260975"/>
              <a:gd name="connsiteY113" fmla="*/ 1249062 h 1410656"/>
              <a:gd name="connsiteX114" fmla="*/ 660598 w 5260975"/>
              <a:gd name="connsiteY114" fmla="*/ 1249159 h 1410656"/>
              <a:gd name="connsiteX115" fmla="*/ 603662 w 5260975"/>
              <a:gd name="connsiteY115" fmla="*/ 1242054 h 1410656"/>
              <a:gd name="connsiteX116" fmla="*/ 546821 w 5260975"/>
              <a:gd name="connsiteY116" fmla="*/ 1221314 h 1410656"/>
              <a:gd name="connsiteX117" fmla="*/ 522721 w 5260975"/>
              <a:gd name="connsiteY117" fmla="*/ 1223330 h 1410656"/>
              <a:gd name="connsiteX118" fmla="*/ 514080 w 5260975"/>
              <a:gd name="connsiteY118" fmla="*/ 1222851 h 1410656"/>
              <a:gd name="connsiteX119" fmla="*/ 436404 w 5260975"/>
              <a:gd name="connsiteY119" fmla="*/ 1211424 h 1410656"/>
              <a:gd name="connsiteX120" fmla="*/ 428626 w 5260975"/>
              <a:gd name="connsiteY120" fmla="*/ 1210177 h 1410656"/>
              <a:gd name="connsiteX121" fmla="*/ 392141 w 5260975"/>
              <a:gd name="connsiteY121" fmla="*/ 1199999 h 1410656"/>
              <a:gd name="connsiteX122" fmla="*/ 300157 w 5260975"/>
              <a:gd name="connsiteY122" fmla="*/ 1193662 h 1410656"/>
              <a:gd name="connsiteX123" fmla="*/ 294493 w 5260975"/>
              <a:gd name="connsiteY123" fmla="*/ 1192894 h 1410656"/>
              <a:gd name="connsiteX124" fmla="*/ 263671 w 5260975"/>
              <a:gd name="connsiteY124" fmla="*/ 1197982 h 1410656"/>
              <a:gd name="connsiteX125" fmla="*/ 248406 w 5260975"/>
              <a:gd name="connsiteY125" fmla="*/ 1205184 h 1410656"/>
              <a:gd name="connsiteX126" fmla="*/ 224594 w 5260975"/>
              <a:gd name="connsiteY126" fmla="*/ 1212673 h 1410656"/>
              <a:gd name="connsiteX127" fmla="*/ 200398 w 5260975"/>
              <a:gd name="connsiteY127" fmla="*/ 1215458 h 1410656"/>
              <a:gd name="connsiteX128" fmla="*/ 159783 w 5260975"/>
              <a:gd name="connsiteY128" fmla="*/ 1204127 h 1410656"/>
              <a:gd name="connsiteX129" fmla="*/ 144997 w 5260975"/>
              <a:gd name="connsiteY129" fmla="*/ 1202975 h 1410656"/>
              <a:gd name="connsiteX130" fmla="*/ 112064 w 5260975"/>
              <a:gd name="connsiteY130" fmla="*/ 1197503 h 1410656"/>
              <a:gd name="connsiteX131" fmla="*/ 83259 w 5260975"/>
              <a:gd name="connsiteY131" fmla="*/ 1197887 h 1410656"/>
              <a:gd name="connsiteX132" fmla="*/ 60120 w 5260975"/>
              <a:gd name="connsiteY132" fmla="*/ 1206624 h 1410656"/>
              <a:gd name="connsiteX133" fmla="*/ 26514 w 5260975"/>
              <a:gd name="connsiteY133" fmla="*/ 1208352 h 1410656"/>
              <a:gd name="connsiteX134" fmla="*/ 4814 w 5260975"/>
              <a:gd name="connsiteY134" fmla="*/ 1202015 h 1410656"/>
              <a:gd name="connsiteX135" fmla="*/ 398 w 5260975"/>
              <a:gd name="connsiteY135" fmla="*/ 1201152 h 1410656"/>
              <a:gd name="connsiteX136" fmla="*/ 0 w 5260975"/>
              <a:gd name="connsiteY136" fmla="*/ 1201150 h 1410656"/>
              <a:gd name="connsiteX137" fmla="*/ 0 w 5260975"/>
              <a:gd name="connsiteY137" fmla="*/ 1004512 h 1410656"/>
              <a:gd name="connsiteX138" fmla="*/ 30355 w 5260975"/>
              <a:gd name="connsiteY138" fmla="*/ 1002784 h 1410656"/>
              <a:gd name="connsiteX139" fmla="*/ 52151 w 5260975"/>
              <a:gd name="connsiteY139" fmla="*/ 997695 h 1410656"/>
              <a:gd name="connsiteX140" fmla="*/ 64248 w 5260975"/>
              <a:gd name="connsiteY140" fmla="*/ 994430 h 1410656"/>
              <a:gd name="connsiteX141" fmla="*/ 126370 w 5260975"/>
              <a:gd name="connsiteY141" fmla="*/ 985405 h 1410656"/>
              <a:gd name="connsiteX142" fmla="*/ 154022 w 5260975"/>
              <a:gd name="connsiteY142" fmla="*/ 975708 h 1410656"/>
              <a:gd name="connsiteX143" fmla="*/ 161512 w 5260975"/>
              <a:gd name="connsiteY143" fmla="*/ 974268 h 1410656"/>
              <a:gd name="connsiteX144" fmla="*/ 202510 w 5260975"/>
              <a:gd name="connsiteY144" fmla="*/ 978300 h 1410656"/>
              <a:gd name="connsiteX145" fmla="*/ 233235 w 5260975"/>
              <a:gd name="connsiteY145" fmla="*/ 993950 h 1410656"/>
              <a:gd name="connsiteX146" fmla="*/ 239188 w 5260975"/>
              <a:gd name="connsiteY146" fmla="*/ 999231 h 1410656"/>
              <a:gd name="connsiteX147" fmla="*/ 324834 w 5260975"/>
              <a:gd name="connsiteY147" fmla="*/ 997407 h 1410656"/>
              <a:gd name="connsiteX148" fmla="*/ 337987 w 5260975"/>
              <a:gd name="connsiteY148" fmla="*/ 995198 h 1410656"/>
              <a:gd name="connsiteX149" fmla="*/ 401550 w 5260975"/>
              <a:gd name="connsiteY149" fmla="*/ 1004416 h 1410656"/>
              <a:gd name="connsiteX150" fmla="*/ 420081 w 5260975"/>
              <a:gd name="connsiteY150" fmla="*/ 1006240 h 1410656"/>
              <a:gd name="connsiteX151" fmla="*/ 486523 w 5260975"/>
              <a:gd name="connsiteY151" fmla="*/ 1014498 h 1410656"/>
              <a:gd name="connsiteX152" fmla="*/ 495932 w 5260975"/>
              <a:gd name="connsiteY152" fmla="*/ 1006817 h 1410656"/>
              <a:gd name="connsiteX153" fmla="*/ 523009 w 5260975"/>
              <a:gd name="connsiteY153" fmla="*/ 987517 h 1410656"/>
              <a:gd name="connsiteX154" fmla="*/ 576393 w 5260975"/>
              <a:gd name="connsiteY154" fmla="*/ 970427 h 1410656"/>
              <a:gd name="connsiteX155" fmla="*/ 590892 w 5260975"/>
              <a:gd name="connsiteY155" fmla="*/ 971387 h 1410656"/>
              <a:gd name="connsiteX156" fmla="*/ 627569 w 5260975"/>
              <a:gd name="connsiteY156" fmla="*/ 999904 h 1410656"/>
              <a:gd name="connsiteX157" fmla="*/ 645429 w 5260975"/>
              <a:gd name="connsiteY157" fmla="*/ 1011329 h 1410656"/>
              <a:gd name="connsiteX158" fmla="*/ 696125 w 5260975"/>
              <a:gd name="connsiteY158" fmla="*/ 1032356 h 1410656"/>
              <a:gd name="connsiteX159" fmla="*/ 700349 w 5260975"/>
              <a:gd name="connsiteY159" fmla="*/ 1036197 h 1410656"/>
              <a:gd name="connsiteX160" fmla="*/ 737795 w 5260975"/>
              <a:gd name="connsiteY160" fmla="*/ 1081804 h 1410656"/>
              <a:gd name="connsiteX161" fmla="*/ 746244 w 5260975"/>
              <a:gd name="connsiteY161" fmla="*/ 1089581 h 1410656"/>
              <a:gd name="connsiteX162" fmla="*/ 756422 w 5260975"/>
              <a:gd name="connsiteY162" fmla="*/ 1101680 h 1410656"/>
              <a:gd name="connsiteX163" fmla="*/ 788202 w 5260975"/>
              <a:gd name="connsiteY163" fmla="*/ 1125108 h 1410656"/>
              <a:gd name="connsiteX164" fmla="*/ 827569 w 5260975"/>
              <a:gd name="connsiteY164" fmla="*/ 1132596 h 1410656"/>
              <a:gd name="connsiteX165" fmla="*/ 875097 w 5260975"/>
              <a:gd name="connsiteY165" fmla="*/ 1144022 h 1410656"/>
              <a:gd name="connsiteX166" fmla="*/ 894972 w 5260975"/>
              <a:gd name="connsiteY166" fmla="*/ 1151704 h 1410656"/>
              <a:gd name="connsiteX167" fmla="*/ 948260 w 5260975"/>
              <a:gd name="connsiteY167" fmla="*/ 1166298 h 1410656"/>
              <a:gd name="connsiteX168" fmla="*/ 986282 w 5260975"/>
              <a:gd name="connsiteY168" fmla="*/ 1178588 h 1410656"/>
              <a:gd name="connsiteX169" fmla="*/ 1041107 w 5260975"/>
              <a:gd name="connsiteY169" fmla="*/ 1185789 h 1410656"/>
              <a:gd name="connsiteX170" fmla="*/ 1067703 w 5260975"/>
              <a:gd name="connsiteY170" fmla="*/ 1186076 h 1410656"/>
              <a:gd name="connsiteX171" fmla="*/ 1116574 w 5260975"/>
              <a:gd name="connsiteY171" fmla="*/ 1222946 h 1410656"/>
              <a:gd name="connsiteX172" fmla="*/ 1155557 w 5260975"/>
              <a:gd name="connsiteY172" fmla="*/ 1247335 h 1410656"/>
              <a:gd name="connsiteX173" fmla="*/ 1196556 w 5260975"/>
              <a:gd name="connsiteY173" fmla="*/ 1235525 h 1410656"/>
              <a:gd name="connsiteX174" fmla="*/ 1207693 w 5260975"/>
              <a:gd name="connsiteY174" fmla="*/ 1224387 h 1410656"/>
              <a:gd name="connsiteX175" fmla="*/ 1274904 w 5260975"/>
              <a:gd name="connsiteY175" fmla="*/ 1213826 h 1410656"/>
              <a:gd name="connsiteX176" fmla="*/ 1370919 w 5260975"/>
              <a:gd name="connsiteY176" fmla="*/ 1213442 h 1410656"/>
              <a:gd name="connsiteX177" fmla="*/ 1530593 w 5260975"/>
              <a:gd name="connsiteY177" fmla="*/ 1189437 h 1410656"/>
              <a:gd name="connsiteX178" fmla="*/ 1558436 w 5260975"/>
              <a:gd name="connsiteY178" fmla="*/ 1178299 h 1410656"/>
              <a:gd name="connsiteX179" fmla="*/ 1589737 w 5260975"/>
              <a:gd name="connsiteY179" fmla="*/ 1175515 h 1410656"/>
              <a:gd name="connsiteX180" fmla="*/ 1601740 w 5260975"/>
              <a:gd name="connsiteY180" fmla="*/ 1182333 h 1410656"/>
              <a:gd name="connsiteX181" fmla="*/ 1654259 w 5260975"/>
              <a:gd name="connsiteY181" fmla="*/ 1192510 h 1410656"/>
              <a:gd name="connsiteX182" fmla="*/ 1664246 w 5260975"/>
              <a:gd name="connsiteY182" fmla="*/ 1192702 h 1410656"/>
              <a:gd name="connsiteX183" fmla="*/ 1698427 w 5260975"/>
              <a:gd name="connsiteY183" fmla="*/ 1188381 h 1410656"/>
              <a:gd name="connsiteX184" fmla="*/ 1730112 w 5260975"/>
              <a:gd name="connsiteY184" fmla="*/ 1185885 h 1410656"/>
              <a:gd name="connsiteX185" fmla="*/ 1809996 w 5260975"/>
              <a:gd name="connsiteY185" fmla="*/ 1194046 h 1410656"/>
              <a:gd name="connsiteX186" fmla="*/ 1871254 w 5260975"/>
              <a:gd name="connsiteY186" fmla="*/ 1192126 h 1410656"/>
              <a:gd name="connsiteX187" fmla="*/ 1899482 w 5260975"/>
              <a:gd name="connsiteY187" fmla="*/ 1194046 h 1410656"/>
              <a:gd name="connsiteX188" fmla="*/ 1915420 w 5260975"/>
              <a:gd name="connsiteY188" fmla="*/ 1196927 h 1410656"/>
              <a:gd name="connsiteX189" fmla="*/ 1951522 w 5260975"/>
              <a:gd name="connsiteY189" fmla="*/ 1216994 h 1410656"/>
              <a:gd name="connsiteX190" fmla="*/ 1971302 w 5260975"/>
              <a:gd name="connsiteY190" fmla="*/ 1221507 h 1410656"/>
              <a:gd name="connsiteX191" fmla="*/ 2030831 w 5260975"/>
              <a:gd name="connsiteY191" fmla="*/ 1221123 h 1410656"/>
              <a:gd name="connsiteX192" fmla="*/ 2120125 w 5260975"/>
              <a:gd name="connsiteY192" fmla="*/ 1190878 h 1410656"/>
              <a:gd name="connsiteX193" fmla="*/ 2129439 w 5260975"/>
              <a:gd name="connsiteY193" fmla="*/ 1186845 h 1410656"/>
              <a:gd name="connsiteX194" fmla="*/ 2174854 w 5260975"/>
              <a:gd name="connsiteY194" fmla="*/ 1181852 h 1410656"/>
              <a:gd name="connsiteX195" fmla="*/ 2205674 w 5260975"/>
              <a:gd name="connsiteY195" fmla="*/ 1188669 h 1410656"/>
              <a:gd name="connsiteX196" fmla="*/ 2247634 w 5260975"/>
              <a:gd name="connsiteY196" fmla="*/ 1202784 h 1410656"/>
              <a:gd name="connsiteX197" fmla="*/ 2285367 w 5260975"/>
              <a:gd name="connsiteY197" fmla="*/ 1214594 h 1410656"/>
              <a:gd name="connsiteX198" fmla="*/ 2312827 w 5260975"/>
              <a:gd name="connsiteY198" fmla="*/ 1227939 h 1410656"/>
              <a:gd name="connsiteX199" fmla="*/ 2375622 w 5260975"/>
              <a:gd name="connsiteY199" fmla="*/ 1237733 h 1410656"/>
              <a:gd name="connsiteX200" fmla="*/ 2382151 w 5260975"/>
              <a:gd name="connsiteY200" fmla="*/ 1239365 h 1410656"/>
              <a:gd name="connsiteX201" fmla="*/ 2429390 w 5260975"/>
              <a:gd name="connsiteY201" fmla="*/ 1227459 h 1410656"/>
              <a:gd name="connsiteX202" fmla="*/ 2486134 w 5260975"/>
              <a:gd name="connsiteY202" fmla="*/ 1215362 h 1410656"/>
              <a:gd name="connsiteX203" fmla="*/ 2506394 w 5260975"/>
              <a:gd name="connsiteY203" fmla="*/ 1219490 h 1410656"/>
              <a:gd name="connsiteX204" fmla="*/ 2534142 w 5260975"/>
              <a:gd name="connsiteY204" fmla="*/ 1225347 h 1410656"/>
              <a:gd name="connsiteX205" fmla="*/ 2559874 w 5260975"/>
              <a:gd name="connsiteY205" fmla="*/ 1222275 h 1410656"/>
              <a:gd name="connsiteX206" fmla="*/ 2575525 w 5260975"/>
              <a:gd name="connsiteY206" fmla="*/ 1221987 h 1410656"/>
              <a:gd name="connsiteX207" fmla="*/ 2646960 w 5260975"/>
              <a:gd name="connsiteY207" fmla="*/ 1257896 h 1410656"/>
              <a:gd name="connsiteX208" fmla="*/ 2665107 w 5260975"/>
              <a:gd name="connsiteY208" fmla="*/ 1260873 h 1410656"/>
              <a:gd name="connsiteX209" fmla="*/ 2675381 w 5260975"/>
              <a:gd name="connsiteY209" fmla="*/ 1265290 h 1410656"/>
              <a:gd name="connsiteX210" fmla="*/ 2737311 w 5260975"/>
              <a:gd name="connsiteY210" fmla="*/ 1309841 h 1410656"/>
              <a:gd name="connsiteX211" fmla="*/ 2763619 w 5260975"/>
              <a:gd name="connsiteY211" fmla="*/ 1318866 h 1410656"/>
              <a:gd name="connsiteX212" fmla="*/ 2792519 w 5260975"/>
              <a:gd name="connsiteY212" fmla="*/ 1317041 h 1410656"/>
              <a:gd name="connsiteX213" fmla="*/ 2809226 w 5260975"/>
              <a:gd name="connsiteY213" fmla="*/ 1313777 h 1410656"/>
              <a:gd name="connsiteX214" fmla="*/ 2850705 w 5260975"/>
              <a:gd name="connsiteY214" fmla="*/ 1285452 h 1410656"/>
              <a:gd name="connsiteX215" fmla="*/ 2874324 w 5260975"/>
              <a:gd name="connsiteY215" fmla="*/ 1286413 h 1410656"/>
              <a:gd name="connsiteX216" fmla="*/ 2911194 w 5260975"/>
              <a:gd name="connsiteY216" fmla="*/ 1305903 h 1410656"/>
              <a:gd name="connsiteX217" fmla="*/ 2978116 w 5260975"/>
              <a:gd name="connsiteY217" fmla="*/ 1314641 h 1410656"/>
              <a:gd name="connsiteX218" fmla="*/ 3012106 w 5260975"/>
              <a:gd name="connsiteY218" fmla="*/ 1287373 h 1410656"/>
              <a:gd name="connsiteX219" fmla="*/ 3029676 w 5260975"/>
              <a:gd name="connsiteY219" fmla="*/ 1261161 h 1410656"/>
              <a:gd name="connsiteX220" fmla="*/ 3080469 w 5260975"/>
              <a:gd name="connsiteY220" fmla="*/ 1230724 h 1410656"/>
              <a:gd name="connsiteX221" fmla="*/ 3092567 w 5260975"/>
              <a:gd name="connsiteY221" fmla="*/ 1242054 h 1410656"/>
              <a:gd name="connsiteX222" fmla="*/ 3129821 w 5260975"/>
              <a:gd name="connsiteY222" fmla="*/ 1246855 h 1410656"/>
              <a:gd name="connsiteX223" fmla="*/ 3170147 w 5260975"/>
              <a:gd name="connsiteY223" fmla="*/ 1246471 h 1410656"/>
              <a:gd name="connsiteX224" fmla="*/ 3240429 w 5260975"/>
              <a:gd name="connsiteY224" fmla="*/ 1251559 h 1410656"/>
              <a:gd name="connsiteX225" fmla="*/ 3287189 w 5260975"/>
              <a:gd name="connsiteY225" fmla="*/ 1222466 h 1410656"/>
              <a:gd name="connsiteX226" fmla="*/ 3305049 w 5260975"/>
              <a:gd name="connsiteY226" fmla="*/ 1210465 h 1410656"/>
              <a:gd name="connsiteX227" fmla="*/ 3321755 w 5260975"/>
              <a:gd name="connsiteY227" fmla="*/ 1202784 h 1410656"/>
              <a:gd name="connsiteX228" fmla="*/ 3341055 w 5260975"/>
              <a:gd name="connsiteY228" fmla="*/ 1198463 h 1410656"/>
              <a:gd name="connsiteX229" fmla="*/ 3387621 w 5260975"/>
              <a:gd name="connsiteY229" fmla="*/ 1182140 h 1410656"/>
              <a:gd name="connsiteX230" fmla="*/ 3413161 w 5260975"/>
              <a:gd name="connsiteY230" fmla="*/ 1166105 h 1410656"/>
              <a:gd name="connsiteX231" fmla="*/ 3470579 w 5260975"/>
              <a:gd name="connsiteY231" fmla="*/ 1150647 h 1410656"/>
              <a:gd name="connsiteX232" fmla="*/ 3509657 w 5260975"/>
              <a:gd name="connsiteY232" fmla="*/ 1136821 h 1410656"/>
              <a:gd name="connsiteX233" fmla="*/ 3550847 w 5260975"/>
              <a:gd name="connsiteY233" fmla="*/ 1113009 h 1410656"/>
              <a:gd name="connsiteX234" fmla="*/ 3556608 w 5260975"/>
              <a:gd name="connsiteY234" fmla="*/ 1109361 h 1410656"/>
              <a:gd name="connsiteX235" fmla="*/ 3570435 w 5260975"/>
              <a:gd name="connsiteY235" fmla="*/ 1093710 h 1410656"/>
              <a:gd name="connsiteX236" fmla="*/ 3590501 w 5260975"/>
              <a:gd name="connsiteY236" fmla="*/ 1039846 h 1410656"/>
              <a:gd name="connsiteX237" fmla="*/ 3596263 w 5260975"/>
              <a:gd name="connsiteY237" fmla="*/ 1028900 h 1410656"/>
              <a:gd name="connsiteX238" fmla="*/ 3648591 w 5260975"/>
              <a:gd name="connsiteY238" fmla="*/ 992030 h 1410656"/>
              <a:gd name="connsiteX239" fmla="*/ 3667986 w 5260975"/>
              <a:gd name="connsiteY239" fmla="*/ 995487 h 1410656"/>
              <a:gd name="connsiteX240" fmla="*/ 3689397 w 5260975"/>
              <a:gd name="connsiteY240" fmla="*/ 1007585 h 1410656"/>
              <a:gd name="connsiteX241" fmla="*/ 3736349 w 5260975"/>
              <a:gd name="connsiteY241" fmla="*/ 1010753 h 1410656"/>
              <a:gd name="connsiteX242" fmla="*/ 3753919 w 5260975"/>
              <a:gd name="connsiteY242" fmla="*/ 1004513 h 1410656"/>
              <a:gd name="connsiteX243" fmla="*/ 3784643 w 5260975"/>
              <a:gd name="connsiteY243" fmla="*/ 987710 h 1410656"/>
              <a:gd name="connsiteX244" fmla="*/ 3808359 w 5260975"/>
              <a:gd name="connsiteY244" fmla="*/ 961689 h 1410656"/>
              <a:gd name="connsiteX245" fmla="*/ 3842829 w 5260975"/>
              <a:gd name="connsiteY245" fmla="*/ 918674 h 1410656"/>
              <a:gd name="connsiteX246" fmla="*/ 3908983 w 5260975"/>
              <a:gd name="connsiteY246" fmla="*/ 902256 h 1410656"/>
              <a:gd name="connsiteX247" fmla="*/ 3934428 w 5260975"/>
              <a:gd name="connsiteY247" fmla="*/ 896783 h 1410656"/>
              <a:gd name="connsiteX248" fmla="*/ 4026987 w 5260975"/>
              <a:gd name="connsiteY248" fmla="*/ 873835 h 1410656"/>
              <a:gd name="connsiteX249" fmla="*/ 4035051 w 5260975"/>
              <a:gd name="connsiteY249" fmla="*/ 873067 h 1410656"/>
              <a:gd name="connsiteX250" fmla="*/ 4099189 w 5260975"/>
              <a:gd name="connsiteY250" fmla="*/ 846664 h 1410656"/>
              <a:gd name="connsiteX251" fmla="*/ 4114647 w 5260975"/>
              <a:gd name="connsiteY251" fmla="*/ 840134 h 1410656"/>
              <a:gd name="connsiteX252" fmla="*/ 4133563 w 5260975"/>
              <a:gd name="connsiteY252" fmla="*/ 823427 h 1410656"/>
              <a:gd name="connsiteX253" fmla="*/ 4151039 w 5260975"/>
              <a:gd name="connsiteY253" fmla="*/ 776284 h 1410656"/>
              <a:gd name="connsiteX254" fmla="*/ 4171489 w 5260975"/>
              <a:gd name="connsiteY254" fmla="*/ 754776 h 1410656"/>
              <a:gd name="connsiteX255" fmla="*/ 4186372 w 5260975"/>
              <a:gd name="connsiteY255" fmla="*/ 741718 h 1410656"/>
              <a:gd name="connsiteX256" fmla="*/ 4199429 w 5260975"/>
              <a:gd name="connsiteY256" fmla="*/ 721940 h 1410656"/>
              <a:gd name="connsiteX257" fmla="*/ 4212487 w 5260975"/>
              <a:gd name="connsiteY257" fmla="*/ 674604 h 1410656"/>
              <a:gd name="connsiteX258" fmla="*/ 4232555 w 5260975"/>
              <a:gd name="connsiteY258" fmla="*/ 632645 h 1410656"/>
              <a:gd name="connsiteX259" fmla="*/ 4268657 w 5260975"/>
              <a:gd name="connsiteY259" fmla="*/ 609410 h 1410656"/>
              <a:gd name="connsiteX260" fmla="*/ 4291028 w 5260975"/>
              <a:gd name="connsiteY260" fmla="*/ 597216 h 1410656"/>
              <a:gd name="connsiteX261" fmla="*/ 4379651 w 5260975"/>
              <a:gd name="connsiteY261" fmla="*/ 609506 h 1410656"/>
              <a:gd name="connsiteX262" fmla="*/ 4440139 w 5260975"/>
              <a:gd name="connsiteY262" fmla="*/ 621507 h 1410656"/>
              <a:gd name="connsiteX263" fmla="*/ 4460015 w 5260975"/>
              <a:gd name="connsiteY263" fmla="*/ 616899 h 1410656"/>
              <a:gd name="connsiteX264" fmla="*/ 4516183 w 5260975"/>
              <a:gd name="connsiteY264" fmla="*/ 577724 h 1410656"/>
              <a:gd name="connsiteX265" fmla="*/ 4571681 w 5260975"/>
              <a:gd name="connsiteY265" fmla="*/ 560250 h 1410656"/>
              <a:gd name="connsiteX266" fmla="*/ 4613447 w 5260975"/>
              <a:gd name="connsiteY266" fmla="*/ 555257 h 1410656"/>
              <a:gd name="connsiteX267" fmla="*/ 4649355 w 5260975"/>
              <a:gd name="connsiteY267" fmla="*/ 551417 h 1410656"/>
              <a:gd name="connsiteX268" fmla="*/ 4692467 w 5260975"/>
              <a:gd name="connsiteY268" fmla="*/ 540663 h 1410656"/>
              <a:gd name="connsiteX269" fmla="*/ 4716855 w 5260975"/>
              <a:gd name="connsiteY269" fmla="*/ 528949 h 1410656"/>
              <a:gd name="connsiteX270" fmla="*/ 4755645 w 5260975"/>
              <a:gd name="connsiteY270" fmla="*/ 512147 h 1410656"/>
              <a:gd name="connsiteX271" fmla="*/ 4795395 w 5260975"/>
              <a:gd name="connsiteY271" fmla="*/ 490351 h 1410656"/>
              <a:gd name="connsiteX272" fmla="*/ 4825928 w 5260975"/>
              <a:gd name="connsiteY272" fmla="*/ 459818 h 1410656"/>
              <a:gd name="connsiteX273" fmla="*/ 4842347 w 5260975"/>
              <a:gd name="connsiteY273" fmla="*/ 434086 h 1410656"/>
              <a:gd name="connsiteX274" fmla="*/ 4890451 w 5260975"/>
              <a:gd name="connsiteY274" fmla="*/ 397216 h 1410656"/>
              <a:gd name="connsiteX275" fmla="*/ 4933945 w 5260975"/>
              <a:gd name="connsiteY275" fmla="*/ 327701 h 1410656"/>
              <a:gd name="connsiteX276" fmla="*/ 4961214 w 5260975"/>
              <a:gd name="connsiteY276" fmla="*/ 298801 h 1410656"/>
              <a:gd name="connsiteX277" fmla="*/ 4976672 w 5260975"/>
              <a:gd name="connsiteY277" fmla="*/ 290639 h 1410656"/>
              <a:gd name="connsiteX278" fmla="*/ 5002979 w 5260975"/>
              <a:gd name="connsiteY278" fmla="*/ 270573 h 1410656"/>
              <a:gd name="connsiteX279" fmla="*/ 5018535 w 5260975"/>
              <a:gd name="connsiteY279" fmla="*/ 255690 h 1410656"/>
              <a:gd name="connsiteX280" fmla="*/ 5061069 w 5260975"/>
              <a:gd name="connsiteY280" fmla="*/ 200961 h 1410656"/>
              <a:gd name="connsiteX281" fmla="*/ 5074127 w 5260975"/>
              <a:gd name="connsiteY281" fmla="*/ 184735 h 1410656"/>
              <a:gd name="connsiteX282" fmla="*/ 5101108 w 5260975"/>
              <a:gd name="connsiteY282" fmla="*/ 156891 h 1410656"/>
              <a:gd name="connsiteX283" fmla="*/ 5112918 w 5260975"/>
              <a:gd name="connsiteY283" fmla="*/ 148441 h 1410656"/>
              <a:gd name="connsiteX284" fmla="*/ 5133753 w 5260975"/>
              <a:gd name="connsiteY284" fmla="*/ 125782 h 1410656"/>
              <a:gd name="connsiteX285" fmla="*/ 5183393 w 5260975"/>
              <a:gd name="connsiteY285" fmla="*/ 66348 h 1410656"/>
              <a:gd name="connsiteX286" fmla="*/ 5204709 w 5260975"/>
              <a:gd name="connsiteY286" fmla="*/ 33030 h 1410656"/>
              <a:gd name="connsiteX287" fmla="*/ 5247243 w 5260975"/>
              <a:gd name="connsiteY287" fmla="*/ 8451 h 141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260975" h="1410656">
                <a:moveTo>
                  <a:pt x="5260975" y="0"/>
                </a:moveTo>
                <a:lnTo>
                  <a:pt x="5260975" y="221634"/>
                </a:lnTo>
                <a:lnTo>
                  <a:pt x="5226503" y="237063"/>
                </a:lnTo>
                <a:cubicBezTo>
                  <a:pt x="5219783" y="239848"/>
                  <a:pt x="5212389" y="241384"/>
                  <a:pt x="5206341" y="245128"/>
                </a:cubicBezTo>
                <a:cubicBezTo>
                  <a:pt x="5178495" y="262219"/>
                  <a:pt x="5151515" y="280654"/>
                  <a:pt x="5123287" y="297073"/>
                </a:cubicBezTo>
                <a:cubicBezTo>
                  <a:pt x="5094195" y="314067"/>
                  <a:pt x="5068175" y="334134"/>
                  <a:pt x="5048107" y="361307"/>
                </a:cubicBezTo>
                <a:cubicBezTo>
                  <a:pt x="5029480" y="386559"/>
                  <a:pt x="5011429" y="412194"/>
                  <a:pt x="4992899" y="437542"/>
                </a:cubicBezTo>
                <a:cubicBezTo>
                  <a:pt x="4988194" y="443975"/>
                  <a:pt x="4983873" y="451561"/>
                  <a:pt x="4977440" y="455690"/>
                </a:cubicBezTo>
                <a:cubicBezTo>
                  <a:pt x="4964094" y="464331"/>
                  <a:pt x="4949499" y="471340"/>
                  <a:pt x="4935193" y="478445"/>
                </a:cubicBezTo>
                <a:cubicBezTo>
                  <a:pt x="4922903" y="484494"/>
                  <a:pt x="4909845" y="489006"/>
                  <a:pt x="4897844" y="495535"/>
                </a:cubicBezTo>
                <a:cubicBezTo>
                  <a:pt x="4888243" y="500721"/>
                  <a:pt x="4879697" y="507922"/>
                  <a:pt x="4870767" y="514451"/>
                </a:cubicBezTo>
                <a:cubicBezTo>
                  <a:pt x="4862990" y="520115"/>
                  <a:pt x="4854445" y="525012"/>
                  <a:pt x="4847916" y="531830"/>
                </a:cubicBezTo>
                <a:cubicBezTo>
                  <a:pt x="4831977" y="548344"/>
                  <a:pt x="4815942" y="564571"/>
                  <a:pt x="4796163" y="576765"/>
                </a:cubicBezTo>
                <a:cubicBezTo>
                  <a:pt x="4776672" y="588862"/>
                  <a:pt x="4758237" y="602401"/>
                  <a:pt x="4738843" y="614691"/>
                </a:cubicBezTo>
                <a:cubicBezTo>
                  <a:pt x="4719831" y="626693"/>
                  <a:pt x="4702645" y="639846"/>
                  <a:pt x="4692755" y="661162"/>
                </a:cubicBezTo>
                <a:cubicBezTo>
                  <a:pt x="4688339" y="670571"/>
                  <a:pt x="4682097" y="680845"/>
                  <a:pt x="4673744" y="686318"/>
                </a:cubicBezTo>
                <a:cubicBezTo>
                  <a:pt x="4661838" y="694095"/>
                  <a:pt x="4646764" y="696880"/>
                  <a:pt x="4633801" y="703505"/>
                </a:cubicBezTo>
                <a:cubicBezTo>
                  <a:pt x="4618535" y="711282"/>
                  <a:pt x="4600869" y="718003"/>
                  <a:pt x="4590499" y="730389"/>
                </a:cubicBezTo>
                <a:cubicBezTo>
                  <a:pt x="4581281" y="741431"/>
                  <a:pt x="4571968" y="750072"/>
                  <a:pt x="4559773" y="757081"/>
                </a:cubicBezTo>
                <a:cubicBezTo>
                  <a:pt x="4551229" y="761978"/>
                  <a:pt x="4544892" y="770907"/>
                  <a:pt x="4536059" y="774940"/>
                </a:cubicBezTo>
                <a:cubicBezTo>
                  <a:pt x="4524441" y="780317"/>
                  <a:pt x="4512727" y="784542"/>
                  <a:pt x="4502549" y="792895"/>
                </a:cubicBezTo>
                <a:cubicBezTo>
                  <a:pt x="4491987" y="801536"/>
                  <a:pt x="4479986" y="808353"/>
                  <a:pt x="4468944" y="816419"/>
                </a:cubicBezTo>
                <a:cubicBezTo>
                  <a:pt x="4463087" y="820739"/>
                  <a:pt x="4458286" y="826404"/>
                  <a:pt x="4452622" y="830917"/>
                </a:cubicBezTo>
                <a:cubicBezTo>
                  <a:pt x="4442252" y="839174"/>
                  <a:pt x="4431690" y="847239"/>
                  <a:pt x="4421032" y="855016"/>
                </a:cubicBezTo>
                <a:cubicBezTo>
                  <a:pt x="4410375" y="862794"/>
                  <a:pt x="4400197" y="871819"/>
                  <a:pt x="4388483" y="877484"/>
                </a:cubicBezTo>
                <a:cubicBezTo>
                  <a:pt x="4368513" y="887086"/>
                  <a:pt x="4346717" y="892847"/>
                  <a:pt x="4327321" y="903216"/>
                </a:cubicBezTo>
                <a:cubicBezTo>
                  <a:pt x="4307639" y="913777"/>
                  <a:pt x="4289107" y="927028"/>
                  <a:pt x="4271633" y="941046"/>
                </a:cubicBezTo>
                <a:cubicBezTo>
                  <a:pt x="4257807" y="952088"/>
                  <a:pt x="4244845" y="963034"/>
                  <a:pt x="4227465" y="968698"/>
                </a:cubicBezTo>
                <a:cubicBezTo>
                  <a:pt x="4217768" y="971867"/>
                  <a:pt x="4207591" y="978780"/>
                  <a:pt x="4201733" y="986846"/>
                </a:cubicBezTo>
                <a:cubicBezTo>
                  <a:pt x="4189059" y="1004416"/>
                  <a:pt x="4172833" y="1016802"/>
                  <a:pt x="4154494" y="1027364"/>
                </a:cubicBezTo>
                <a:cubicBezTo>
                  <a:pt x="4130010" y="1041574"/>
                  <a:pt x="4105814" y="1056072"/>
                  <a:pt x="4081234" y="1069994"/>
                </a:cubicBezTo>
                <a:cubicBezTo>
                  <a:pt x="4066737" y="1078252"/>
                  <a:pt x="4052335" y="1086989"/>
                  <a:pt x="4036971" y="1093038"/>
                </a:cubicBezTo>
                <a:cubicBezTo>
                  <a:pt x="4005575" y="1105520"/>
                  <a:pt x="3973410" y="1116177"/>
                  <a:pt x="3941725" y="1127796"/>
                </a:cubicBezTo>
                <a:cubicBezTo>
                  <a:pt x="3931355" y="1131540"/>
                  <a:pt x="3921561" y="1136917"/>
                  <a:pt x="3910999" y="1140182"/>
                </a:cubicBezTo>
                <a:cubicBezTo>
                  <a:pt x="3899573" y="1143734"/>
                  <a:pt x="3887285" y="1144790"/>
                  <a:pt x="3875859" y="1148343"/>
                </a:cubicBezTo>
                <a:cubicBezTo>
                  <a:pt x="3856847" y="1154199"/>
                  <a:pt x="3838412" y="1161689"/>
                  <a:pt x="3819401" y="1167642"/>
                </a:cubicBezTo>
                <a:cubicBezTo>
                  <a:pt x="3782723" y="1179068"/>
                  <a:pt x="3745949" y="1190014"/>
                  <a:pt x="3709176" y="1200863"/>
                </a:cubicBezTo>
                <a:cubicBezTo>
                  <a:pt x="3701303" y="1203168"/>
                  <a:pt x="3692757" y="1203456"/>
                  <a:pt x="3684981" y="1205952"/>
                </a:cubicBezTo>
                <a:cubicBezTo>
                  <a:pt x="3664337" y="1212673"/>
                  <a:pt x="3643789" y="1219970"/>
                  <a:pt x="3623338" y="1227363"/>
                </a:cubicBezTo>
                <a:cubicBezTo>
                  <a:pt x="3610953" y="1231876"/>
                  <a:pt x="3598854" y="1237445"/>
                  <a:pt x="3586373" y="1241765"/>
                </a:cubicBezTo>
                <a:cubicBezTo>
                  <a:pt x="3576387" y="1245222"/>
                  <a:pt x="3566113" y="1247910"/>
                  <a:pt x="3555743" y="1250023"/>
                </a:cubicBezTo>
                <a:cubicBezTo>
                  <a:pt x="3546814" y="1251848"/>
                  <a:pt x="3537501" y="1251655"/>
                  <a:pt x="3528667" y="1253864"/>
                </a:cubicBezTo>
                <a:cubicBezTo>
                  <a:pt x="3504759" y="1259816"/>
                  <a:pt x="3481140" y="1266538"/>
                  <a:pt x="3457424" y="1272874"/>
                </a:cubicBezTo>
                <a:cubicBezTo>
                  <a:pt x="3447919" y="1275371"/>
                  <a:pt x="3438221" y="1277196"/>
                  <a:pt x="3429003" y="1280364"/>
                </a:cubicBezTo>
                <a:cubicBezTo>
                  <a:pt x="3404327" y="1288717"/>
                  <a:pt x="3380036" y="1298222"/>
                  <a:pt x="3355264" y="1306096"/>
                </a:cubicBezTo>
                <a:cubicBezTo>
                  <a:pt x="3334717" y="1312625"/>
                  <a:pt x="3313593" y="1317329"/>
                  <a:pt x="3292757" y="1323090"/>
                </a:cubicBezTo>
                <a:cubicBezTo>
                  <a:pt x="3283924" y="1325587"/>
                  <a:pt x="3275475" y="1329140"/>
                  <a:pt x="3266643" y="1331251"/>
                </a:cubicBezTo>
                <a:cubicBezTo>
                  <a:pt x="3246863" y="1336053"/>
                  <a:pt x="3226796" y="1340085"/>
                  <a:pt x="3206921" y="1344886"/>
                </a:cubicBezTo>
                <a:cubicBezTo>
                  <a:pt x="3195590" y="1347670"/>
                  <a:pt x="3184645" y="1352663"/>
                  <a:pt x="3173123" y="1354488"/>
                </a:cubicBezTo>
                <a:cubicBezTo>
                  <a:pt x="3145759" y="1358808"/>
                  <a:pt x="3118203" y="1361880"/>
                  <a:pt x="3090646" y="1365337"/>
                </a:cubicBezTo>
                <a:cubicBezTo>
                  <a:pt x="3062227" y="1368889"/>
                  <a:pt x="3033902" y="1372634"/>
                  <a:pt x="3005480" y="1375802"/>
                </a:cubicBezTo>
                <a:cubicBezTo>
                  <a:pt x="2989926" y="1377435"/>
                  <a:pt x="2974275" y="1377723"/>
                  <a:pt x="2958721" y="1379259"/>
                </a:cubicBezTo>
                <a:cubicBezTo>
                  <a:pt x="2945087" y="1380604"/>
                  <a:pt x="2931549" y="1383100"/>
                  <a:pt x="2917915" y="1384733"/>
                </a:cubicBezTo>
                <a:cubicBezTo>
                  <a:pt x="2906105" y="1386076"/>
                  <a:pt x="2894199" y="1386844"/>
                  <a:pt x="2882389" y="1388189"/>
                </a:cubicBezTo>
                <a:cubicBezTo>
                  <a:pt x="2863475" y="1390397"/>
                  <a:pt x="2844655" y="1392894"/>
                  <a:pt x="2825837" y="1395198"/>
                </a:cubicBezTo>
                <a:cubicBezTo>
                  <a:pt x="2817964" y="1396062"/>
                  <a:pt x="2809706" y="1398462"/>
                  <a:pt x="2802313" y="1397023"/>
                </a:cubicBezTo>
                <a:cubicBezTo>
                  <a:pt x="2783686" y="1393373"/>
                  <a:pt x="2765347" y="1394430"/>
                  <a:pt x="2746816" y="1396926"/>
                </a:cubicBezTo>
                <a:cubicBezTo>
                  <a:pt x="2740479" y="1397791"/>
                  <a:pt x="2733662" y="1397598"/>
                  <a:pt x="2727517" y="1395966"/>
                </a:cubicBezTo>
                <a:cubicBezTo>
                  <a:pt x="2714939" y="1392701"/>
                  <a:pt x="2702745" y="1388092"/>
                  <a:pt x="2690359" y="1384060"/>
                </a:cubicBezTo>
                <a:cubicBezTo>
                  <a:pt x="2689014" y="1383580"/>
                  <a:pt x="2687382" y="1383484"/>
                  <a:pt x="2685943" y="1383196"/>
                </a:cubicBezTo>
                <a:cubicBezTo>
                  <a:pt x="2677781" y="1381563"/>
                  <a:pt x="2669717" y="1379931"/>
                  <a:pt x="2661554" y="1378491"/>
                </a:cubicBezTo>
                <a:cubicBezTo>
                  <a:pt x="2657138" y="1377723"/>
                  <a:pt x="2652625" y="1377627"/>
                  <a:pt x="2648208" y="1376955"/>
                </a:cubicBezTo>
                <a:cubicBezTo>
                  <a:pt x="2631118" y="1374266"/>
                  <a:pt x="2612299" y="1378779"/>
                  <a:pt x="2597512" y="1367162"/>
                </a:cubicBezTo>
                <a:cubicBezTo>
                  <a:pt x="2587911" y="1359672"/>
                  <a:pt x="2578597" y="1361401"/>
                  <a:pt x="2568324" y="1362553"/>
                </a:cubicBezTo>
                <a:cubicBezTo>
                  <a:pt x="2560547" y="1363417"/>
                  <a:pt x="2552577" y="1363128"/>
                  <a:pt x="2544704" y="1363225"/>
                </a:cubicBezTo>
                <a:cubicBezTo>
                  <a:pt x="2530878" y="1363512"/>
                  <a:pt x="2517052" y="1363609"/>
                  <a:pt x="2503225" y="1364089"/>
                </a:cubicBezTo>
                <a:cubicBezTo>
                  <a:pt x="2498808" y="1364281"/>
                  <a:pt x="2494297" y="1366682"/>
                  <a:pt x="2489975" y="1366298"/>
                </a:cubicBezTo>
                <a:cubicBezTo>
                  <a:pt x="2470004" y="1364473"/>
                  <a:pt x="2450033" y="1361592"/>
                  <a:pt x="2430061" y="1359960"/>
                </a:cubicBezTo>
                <a:cubicBezTo>
                  <a:pt x="2418732" y="1359001"/>
                  <a:pt x="2407114" y="1360824"/>
                  <a:pt x="2395880" y="1359480"/>
                </a:cubicBezTo>
                <a:cubicBezTo>
                  <a:pt x="2382919" y="1357944"/>
                  <a:pt x="2370245" y="1354008"/>
                  <a:pt x="2357378" y="1351607"/>
                </a:cubicBezTo>
                <a:cubicBezTo>
                  <a:pt x="2353826" y="1350935"/>
                  <a:pt x="2349889" y="1351799"/>
                  <a:pt x="2346145" y="1351991"/>
                </a:cubicBezTo>
                <a:cubicBezTo>
                  <a:pt x="2341920" y="1352183"/>
                  <a:pt x="2337791" y="1352567"/>
                  <a:pt x="2333567" y="1352663"/>
                </a:cubicBezTo>
                <a:cubicBezTo>
                  <a:pt x="2320700" y="1352856"/>
                  <a:pt x="2307835" y="1352567"/>
                  <a:pt x="2294968" y="1353240"/>
                </a:cubicBezTo>
                <a:cubicBezTo>
                  <a:pt x="2287095" y="1353624"/>
                  <a:pt x="2278839" y="1357560"/>
                  <a:pt x="2271540" y="1356120"/>
                </a:cubicBezTo>
                <a:cubicBezTo>
                  <a:pt x="2256659" y="1353335"/>
                  <a:pt x="2241776" y="1359576"/>
                  <a:pt x="2226895" y="1354392"/>
                </a:cubicBezTo>
                <a:cubicBezTo>
                  <a:pt x="2222285" y="1352856"/>
                  <a:pt x="2215948" y="1356696"/>
                  <a:pt x="2210379" y="1356888"/>
                </a:cubicBezTo>
                <a:cubicBezTo>
                  <a:pt x="2196457" y="1357368"/>
                  <a:pt x="2182535" y="1357272"/>
                  <a:pt x="2168613" y="1357176"/>
                </a:cubicBezTo>
                <a:cubicBezTo>
                  <a:pt x="2156131" y="1357080"/>
                  <a:pt x="2143168" y="1358424"/>
                  <a:pt x="2131167" y="1355736"/>
                </a:cubicBezTo>
                <a:cubicBezTo>
                  <a:pt x="2118588" y="1352856"/>
                  <a:pt x="2107259" y="1353240"/>
                  <a:pt x="2095065" y="1356504"/>
                </a:cubicBezTo>
                <a:cubicBezTo>
                  <a:pt x="2086711" y="1358712"/>
                  <a:pt x="2077878" y="1359001"/>
                  <a:pt x="2069237" y="1359672"/>
                </a:cubicBezTo>
                <a:cubicBezTo>
                  <a:pt x="2059924" y="1360440"/>
                  <a:pt x="2049650" y="1358424"/>
                  <a:pt x="2041201" y="1361592"/>
                </a:cubicBezTo>
                <a:cubicBezTo>
                  <a:pt x="2016044" y="1371002"/>
                  <a:pt x="1990216" y="1373018"/>
                  <a:pt x="1963909" y="1373018"/>
                </a:cubicBezTo>
                <a:cubicBezTo>
                  <a:pt x="1959107" y="1373018"/>
                  <a:pt x="1954210" y="1371675"/>
                  <a:pt x="1949603" y="1370234"/>
                </a:cubicBezTo>
                <a:cubicBezTo>
                  <a:pt x="1922717" y="1361592"/>
                  <a:pt x="1895737" y="1362360"/>
                  <a:pt x="1868373" y="1367641"/>
                </a:cubicBezTo>
                <a:cubicBezTo>
                  <a:pt x="1862708" y="1368794"/>
                  <a:pt x="1856372" y="1368986"/>
                  <a:pt x="1850707" y="1367834"/>
                </a:cubicBezTo>
                <a:cubicBezTo>
                  <a:pt x="1834768" y="1364473"/>
                  <a:pt x="1819309" y="1358904"/>
                  <a:pt x="1803275" y="1356504"/>
                </a:cubicBezTo>
                <a:cubicBezTo>
                  <a:pt x="1776775" y="1352567"/>
                  <a:pt x="1753828" y="1365817"/>
                  <a:pt x="1730112" y="1374459"/>
                </a:cubicBezTo>
                <a:cubicBezTo>
                  <a:pt x="1707548" y="1382620"/>
                  <a:pt x="1688345" y="1401055"/>
                  <a:pt x="1661652" y="1396926"/>
                </a:cubicBezTo>
                <a:cubicBezTo>
                  <a:pt x="1658965" y="1396542"/>
                  <a:pt x="1655988" y="1399134"/>
                  <a:pt x="1653011" y="1399807"/>
                </a:cubicBezTo>
                <a:cubicBezTo>
                  <a:pt x="1644850" y="1401631"/>
                  <a:pt x="1636689" y="1403839"/>
                  <a:pt x="1628431" y="1404704"/>
                </a:cubicBezTo>
                <a:cubicBezTo>
                  <a:pt x="1618350" y="1405856"/>
                  <a:pt x="1608076" y="1405472"/>
                  <a:pt x="1597995" y="1406432"/>
                </a:cubicBezTo>
                <a:cubicBezTo>
                  <a:pt x="1585032" y="1407584"/>
                  <a:pt x="1572263" y="1410656"/>
                  <a:pt x="1559396" y="1410656"/>
                </a:cubicBezTo>
                <a:cubicBezTo>
                  <a:pt x="1549026" y="1410656"/>
                  <a:pt x="1538753" y="1407104"/>
                  <a:pt x="1528480" y="1405375"/>
                </a:cubicBezTo>
                <a:cubicBezTo>
                  <a:pt x="1513981" y="1402975"/>
                  <a:pt x="1498042" y="1403647"/>
                  <a:pt x="1485272" y="1397502"/>
                </a:cubicBezTo>
                <a:cubicBezTo>
                  <a:pt x="1471639" y="1390973"/>
                  <a:pt x="1458676" y="1387997"/>
                  <a:pt x="1444562" y="1390013"/>
                </a:cubicBezTo>
                <a:cubicBezTo>
                  <a:pt x="1439857" y="1390685"/>
                  <a:pt x="1433808" y="1394718"/>
                  <a:pt x="1431696" y="1398846"/>
                </a:cubicBezTo>
                <a:cubicBezTo>
                  <a:pt x="1426991" y="1408064"/>
                  <a:pt x="1420559" y="1409697"/>
                  <a:pt x="1411821" y="1406527"/>
                </a:cubicBezTo>
                <a:cubicBezTo>
                  <a:pt x="1404236" y="1403839"/>
                  <a:pt x="1394922" y="1402495"/>
                  <a:pt x="1389738" y="1397310"/>
                </a:cubicBezTo>
                <a:cubicBezTo>
                  <a:pt x="1375047" y="1382620"/>
                  <a:pt x="1356324" y="1382140"/>
                  <a:pt x="1338081" y="1378204"/>
                </a:cubicBezTo>
                <a:cubicBezTo>
                  <a:pt x="1326945" y="1375802"/>
                  <a:pt x="1316574" y="1375707"/>
                  <a:pt x="1305436" y="1377339"/>
                </a:cubicBezTo>
                <a:cubicBezTo>
                  <a:pt x="1281241" y="1380988"/>
                  <a:pt x="1257717" y="1375802"/>
                  <a:pt x="1234481" y="1369178"/>
                </a:cubicBezTo>
                <a:cubicBezTo>
                  <a:pt x="1219118" y="1364761"/>
                  <a:pt x="1203372" y="1362073"/>
                  <a:pt x="1188106" y="1357560"/>
                </a:cubicBezTo>
                <a:cubicBezTo>
                  <a:pt x="1176680" y="1354104"/>
                  <a:pt x="1165255" y="1349975"/>
                  <a:pt x="1154790" y="1344406"/>
                </a:cubicBezTo>
                <a:cubicBezTo>
                  <a:pt x="1139618" y="1336244"/>
                  <a:pt x="1126369" y="1323954"/>
                  <a:pt x="1107069" y="1327219"/>
                </a:cubicBezTo>
                <a:cubicBezTo>
                  <a:pt x="1090074" y="1330099"/>
                  <a:pt x="1074713" y="1324051"/>
                  <a:pt x="1059158" y="1318290"/>
                </a:cubicBezTo>
                <a:cubicBezTo>
                  <a:pt x="1047732" y="1314065"/>
                  <a:pt x="1036308" y="1309744"/>
                  <a:pt x="1024496" y="1307056"/>
                </a:cubicBezTo>
                <a:cubicBezTo>
                  <a:pt x="1010478" y="1303887"/>
                  <a:pt x="994635" y="1305232"/>
                  <a:pt x="982153" y="1299374"/>
                </a:cubicBezTo>
                <a:cubicBezTo>
                  <a:pt x="969095" y="1293229"/>
                  <a:pt x="958246" y="1297358"/>
                  <a:pt x="946628" y="1299087"/>
                </a:cubicBezTo>
                <a:cubicBezTo>
                  <a:pt x="928097" y="1301775"/>
                  <a:pt x="909661" y="1306768"/>
                  <a:pt x="890939" y="1300431"/>
                </a:cubicBezTo>
                <a:cubicBezTo>
                  <a:pt x="868184" y="1292750"/>
                  <a:pt x="845620" y="1284493"/>
                  <a:pt x="822769" y="1277196"/>
                </a:cubicBezTo>
                <a:cubicBezTo>
                  <a:pt x="813934" y="1274410"/>
                  <a:pt x="804431" y="1273258"/>
                  <a:pt x="795212" y="1272010"/>
                </a:cubicBezTo>
                <a:cubicBezTo>
                  <a:pt x="786476" y="1270954"/>
                  <a:pt x="776010" y="1273642"/>
                  <a:pt x="769288" y="1269610"/>
                </a:cubicBezTo>
                <a:cubicBezTo>
                  <a:pt x="752005" y="1259241"/>
                  <a:pt x="734243" y="1254152"/>
                  <a:pt x="714271" y="1254152"/>
                </a:cubicBezTo>
                <a:cubicBezTo>
                  <a:pt x="706781" y="1254152"/>
                  <a:pt x="699484" y="1249831"/>
                  <a:pt x="691900" y="1249062"/>
                </a:cubicBezTo>
                <a:cubicBezTo>
                  <a:pt x="681529" y="1248103"/>
                  <a:pt x="669623" y="1245510"/>
                  <a:pt x="660598" y="1249159"/>
                </a:cubicBezTo>
                <a:cubicBezTo>
                  <a:pt x="639379" y="1257800"/>
                  <a:pt x="622193" y="1250599"/>
                  <a:pt x="603662" y="1242054"/>
                </a:cubicBezTo>
                <a:cubicBezTo>
                  <a:pt x="585418" y="1233604"/>
                  <a:pt x="566215" y="1226884"/>
                  <a:pt x="546821" y="1221314"/>
                </a:cubicBezTo>
                <a:cubicBezTo>
                  <a:pt x="539524" y="1219298"/>
                  <a:pt x="530787" y="1222659"/>
                  <a:pt x="522721" y="1223330"/>
                </a:cubicBezTo>
                <a:cubicBezTo>
                  <a:pt x="519840" y="1223523"/>
                  <a:pt x="516671" y="1223811"/>
                  <a:pt x="514080" y="1222851"/>
                </a:cubicBezTo>
                <a:cubicBezTo>
                  <a:pt x="489020" y="1213633"/>
                  <a:pt x="463575" y="1206624"/>
                  <a:pt x="436404" y="1211424"/>
                </a:cubicBezTo>
                <a:cubicBezTo>
                  <a:pt x="433908" y="1211905"/>
                  <a:pt x="431123" y="1210849"/>
                  <a:pt x="428626" y="1210177"/>
                </a:cubicBezTo>
                <a:cubicBezTo>
                  <a:pt x="416432" y="1206720"/>
                  <a:pt x="404526" y="1201247"/>
                  <a:pt x="392141" y="1199999"/>
                </a:cubicBezTo>
                <a:cubicBezTo>
                  <a:pt x="361608" y="1196927"/>
                  <a:pt x="330884" y="1195678"/>
                  <a:pt x="300157" y="1193662"/>
                </a:cubicBezTo>
                <a:cubicBezTo>
                  <a:pt x="298237" y="1193566"/>
                  <a:pt x="296221" y="1193566"/>
                  <a:pt x="294493" y="1192894"/>
                </a:cubicBezTo>
                <a:cubicBezTo>
                  <a:pt x="283163" y="1188765"/>
                  <a:pt x="273274" y="1190110"/>
                  <a:pt x="263671" y="1197982"/>
                </a:cubicBezTo>
                <a:cubicBezTo>
                  <a:pt x="259447" y="1201439"/>
                  <a:pt x="253686" y="1203263"/>
                  <a:pt x="248406" y="1205184"/>
                </a:cubicBezTo>
                <a:cubicBezTo>
                  <a:pt x="240628" y="1208065"/>
                  <a:pt x="232659" y="1210849"/>
                  <a:pt x="224594" y="1212673"/>
                </a:cubicBezTo>
                <a:cubicBezTo>
                  <a:pt x="216624" y="1214401"/>
                  <a:pt x="208079" y="1216801"/>
                  <a:pt x="200398" y="1215458"/>
                </a:cubicBezTo>
                <a:cubicBezTo>
                  <a:pt x="186572" y="1213057"/>
                  <a:pt x="173417" y="1207681"/>
                  <a:pt x="159783" y="1204127"/>
                </a:cubicBezTo>
                <a:cubicBezTo>
                  <a:pt x="155079" y="1202879"/>
                  <a:pt x="149893" y="1203072"/>
                  <a:pt x="144997" y="1202975"/>
                </a:cubicBezTo>
                <a:cubicBezTo>
                  <a:pt x="133763" y="1202688"/>
                  <a:pt x="122241" y="1205472"/>
                  <a:pt x="112064" y="1197503"/>
                </a:cubicBezTo>
                <a:cubicBezTo>
                  <a:pt x="102655" y="1190014"/>
                  <a:pt x="93148" y="1192221"/>
                  <a:pt x="83259" y="1197887"/>
                </a:cubicBezTo>
                <a:cubicBezTo>
                  <a:pt x="76154" y="1201920"/>
                  <a:pt x="68090" y="1205088"/>
                  <a:pt x="60120" y="1206624"/>
                </a:cubicBezTo>
                <a:cubicBezTo>
                  <a:pt x="49174" y="1208736"/>
                  <a:pt x="38324" y="1209601"/>
                  <a:pt x="26514" y="1208352"/>
                </a:cubicBezTo>
                <a:cubicBezTo>
                  <a:pt x="18161" y="1207488"/>
                  <a:pt x="11343" y="1207104"/>
                  <a:pt x="4814" y="1202015"/>
                </a:cubicBezTo>
                <a:cubicBezTo>
                  <a:pt x="3759" y="1201247"/>
                  <a:pt x="1839" y="1201055"/>
                  <a:pt x="398" y="1201152"/>
                </a:cubicBezTo>
                <a:lnTo>
                  <a:pt x="0" y="1201150"/>
                </a:lnTo>
                <a:lnTo>
                  <a:pt x="0" y="1004512"/>
                </a:lnTo>
                <a:lnTo>
                  <a:pt x="30355" y="1002784"/>
                </a:lnTo>
                <a:cubicBezTo>
                  <a:pt x="37748" y="1002111"/>
                  <a:pt x="44853" y="999520"/>
                  <a:pt x="52151" y="997695"/>
                </a:cubicBezTo>
                <a:cubicBezTo>
                  <a:pt x="56183" y="996639"/>
                  <a:pt x="60504" y="993855"/>
                  <a:pt x="64248" y="994430"/>
                </a:cubicBezTo>
                <a:cubicBezTo>
                  <a:pt x="85948" y="997791"/>
                  <a:pt x="105823" y="989534"/>
                  <a:pt x="126370" y="985405"/>
                </a:cubicBezTo>
                <a:cubicBezTo>
                  <a:pt x="135876" y="983485"/>
                  <a:pt x="144805" y="978876"/>
                  <a:pt x="154022" y="975708"/>
                </a:cubicBezTo>
                <a:cubicBezTo>
                  <a:pt x="156423" y="974843"/>
                  <a:pt x="159111" y="974075"/>
                  <a:pt x="161512" y="974268"/>
                </a:cubicBezTo>
                <a:cubicBezTo>
                  <a:pt x="175242" y="975420"/>
                  <a:pt x="188876" y="977052"/>
                  <a:pt x="202510" y="978300"/>
                </a:cubicBezTo>
                <a:cubicBezTo>
                  <a:pt x="214896" y="979452"/>
                  <a:pt x="227378" y="979836"/>
                  <a:pt x="233235" y="993950"/>
                </a:cubicBezTo>
                <a:cubicBezTo>
                  <a:pt x="234100" y="996159"/>
                  <a:pt x="236979" y="997791"/>
                  <a:pt x="239188" y="999231"/>
                </a:cubicBezTo>
                <a:cubicBezTo>
                  <a:pt x="273274" y="1021411"/>
                  <a:pt x="291516" y="1020835"/>
                  <a:pt x="324834" y="997407"/>
                </a:cubicBezTo>
                <a:cubicBezTo>
                  <a:pt x="328290" y="995007"/>
                  <a:pt x="335683" y="993278"/>
                  <a:pt x="337987" y="995198"/>
                </a:cubicBezTo>
                <a:cubicBezTo>
                  <a:pt x="357575" y="1011137"/>
                  <a:pt x="378986" y="1009409"/>
                  <a:pt x="401550" y="1004416"/>
                </a:cubicBezTo>
                <a:cubicBezTo>
                  <a:pt x="407407" y="1003072"/>
                  <a:pt x="415664" y="1003072"/>
                  <a:pt x="420081" y="1006240"/>
                </a:cubicBezTo>
                <a:cubicBezTo>
                  <a:pt x="441108" y="1020930"/>
                  <a:pt x="463672" y="1018819"/>
                  <a:pt x="486523" y="1014498"/>
                </a:cubicBezTo>
                <a:cubicBezTo>
                  <a:pt x="490075" y="1013826"/>
                  <a:pt x="494397" y="1010177"/>
                  <a:pt x="495932" y="1006817"/>
                </a:cubicBezTo>
                <a:cubicBezTo>
                  <a:pt x="501406" y="994911"/>
                  <a:pt x="511680" y="990878"/>
                  <a:pt x="523009" y="987517"/>
                </a:cubicBezTo>
                <a:cubicBezTo>
                  <a:pt x="540868" y="982044"/>
                  <a:pt x="558438" y="975611"/>
                  <a:pt x="576393" y="970427"/>
                </a:cubicBezTo>
                <a:cubicBezTo>
                  <a:pt x="580811" y="969179"/>
                  <a:pt x="586283" y="969947"/>
                  <a:pt x="590892" y="971387"/>
                </a:cubicBezTo>
                <a:cubicBezTo>
                  <a:pt x="606638" y="976284"/>
                  <a:pt x="616624" y="988574"/>
                  <a:pt x="627569" y="999904"/>
                </a:cubicBezTo>
                <a:cubicBezTo>
                  <a:pt x="632370" y="1004897"/>
                  <a:pt x="638995" y="1008449"/>
                  <a:pt x="645429" y="1011329"/>
                </a:cubicBezTo>
                <a:cubicBezTo>
                  <a:pt x="662135" y="1018723"/>
                  <a:pt x="679226" y="1025348"/>
                  <a:pt x="696125" y="1032356"/>
                </a:cubicBezTo>
                <a:cubicBezTo>
                  <a:pt x="697757" y="1033029"/>
                  <a:pt x="699100" y="1034757"/>
                  <a:pt x="700349" y="1036197"/>
                </a:cubicBezTo>
                <a:cubicBezTo>
                  <a:pt x="712831" y="1051368"/>
                  <a:pt x="725216" y="1066634"/>
                  <a:pt x="737795" y="1081804"/>
                </a:cubicBezTo>
                <a:cubicBezTo>
                  <a:pt x="740195" y="1084684"/>
                  <a:pt x="743652" y="1086797"/>
                  <a:pt x="746244" y="1089581"/>
                </a:cubicBezTo>
                <a:cubicBezTo>
                  <a:pt x="749893" y="1093422"/>
                  <a:pt x="754502" y="1097071"/>
                  <a:pt x="756422" y="1101680"/>
                </a:cubicBezTo>
                <a:cubicBezTo>
                  <a:pt x="762374" y="1116177"/>
                  <a:pt x="773801" y="1122419"/>
                  <a:pt x="788202" y="1125108"/>
                </a:cubicBezTo>
                <a:cubicBezTo>
                  <a:pt x="801357" y="1127603"/>
                  <a:pt x="814511" y="1129716"/>
                  <a:pt x="827569" y="1132596"/>
                </a:cubicBezTo>
                <a:cubicBezTo>
                  <a:pt x="843507" y="1136053"/>
                  <a:pt x="859350" y="1139798"/>
                  <a:pt x="875097" y="1144022"/>
                </a:cubicBezTo>
                <a:cubicBezTo>
                  <a:pt x="881913" y="1145847"/>
                  <a:pt x="889115" y="1147959"/>
                  <a:pt x="894972" y="1151704"/>
                </a:cubicBezTo>
                <a:cubicBezTo>
                  <a:pt x="911390" y="1162073"/>
                  <a:pt x="928961" y="1169082"/>
                  <a:pt x="948260" y="1166298"/>
                </a:cubicBezTo>
                <a:cubicBezTo>
                  <a:pt x="963718" y="1164089"/>
                  <a:pt x="976680" y="1169754"/>
                  <a:pt x="986282" y="1178588"/>
                </a:cubicBezTo>
                <a:cubicBezTo>
                  <a:pt x="1003757" y="1194623"/>
                  <a:pt x="1022479" y="1190973"/>
                  <a:pt x="1041107" y="1185789"/>
                </a:cubicBezTo>
                <a:cubicBezTo>
                  <a:pt x="1050708" y="1183101"/>
                  <a:pt x="1058581" y="1183485"/>
                  <a:pt x="1067703" y="1186076"/>
                </a:cubicBezTo>
                <a:cubicBezTo>
                  <a:pt x="1088826" y="1192126"/>
                  <a:pt x="1102941" y="1208544"/>
                  <a:pt x="1116574" y="1222946"/>
                </a:cubicBezTo>
                <a:cubicBezTo>
                  <a:pt x="1128193" y="1235236"/>
                  <a:pt x="1141251" y="1242149"/>
                  <a:pt x="1155557" y="1247335"/>
                </a:cubicBezTo>
                <a:cubicBezTo>
                  <a:pt x="1173608" y="1253959"/>
                  <a:pt x="1187914" y="1251464"/>
                  <a:pt x="1196556" y="1235525"/>
                </a:cubicBezTo>
                <a:cubicBezTo>
                  <a:pt x="1198956" y="1231012"/>
                  <a:pt x="1203180" y="1225730"/>
                  <a:pt x="1207693" y="1224387"/>
                </a:cubicBezTo>
                <a:cubicBezTo>
                  <a:pt x="1229488" y="1217666"/>
                  <a:pt x="1251572" y="1207872"/>
                  <a:pt x="1274904" y="1213826"/>
                </a:cubicBezTo>
                <a:cubicBezTo>
                  <a:pt x="1307165" y="1221987"/>
                  <a:pt x="1338658" y="1221507"/>
                  <a:pt x="1370919" y="1213442"/>
                </a:cubicBezTo>
                <a:cubicBezTo>
                  <a:pt x="1423247" y="1200383"/>
                  <a:pt x="1475575" y="1186557"/>
                  <a:pt x="1530593" y="1189437"/>
                </a:cubicBezTo>
                <a:cubicBezTo>
                  <a:pt x="1539713" y="1189917"/>
                  <a:pt x="1550563" y="1184060"/>
                  <a:pt x="1558436" y="1178299"/>
                </a:cubicBezTo>
                <a:cubicBezTo>
                  <a:pt x="1573511" y="1167354"/>
                  <a:pt x="1572838" y="1166489"/>
                  <a:pt x="1589737" y="1175515"/>
                </a:cubicBezTo>
                <a:cubicBezTo>
                  <a:pt x="1593770" y="1177724"/>
                  <a:pt x="1598763" y="1179068"/>
                  <a:pt x="1601740" y="1182333"/>
                </a:cubicBezTo>
                <a:cubicBezTo>
                  <a:pt x="1616909" y="1198943"/>
                  <a:pt x="1635633" y="1194910"/>
                  <a:pt x="1654259" y="1192510"/>
                </a:cubicBezTo>
                <a:cubicBezTo>
                  <a:pt x="1657524" y="1192030"/>
                  <a:pt x="1661460" y="1191358"/>
                  <a:pt x="1664246" y="1192702"/>
                </a:cubicBezTo>
                <a:cubicBezTo>
                  <a:pt x="1676823" y="1198750"/>
                  <a:pt x="1687481" y="1196639"/>
                  <a:pt x="1698427" y="1188381"/>
                </a:cubicBezTo>
                <a:cubicBezTo>
                  <a:pt x="1707932" y="1181276"/>
                  <a:pt x="1718878" y="1177052"/>
                  <a:pt x="1730112" y="1185885"/>
                </a:cubicBezTo>
                <a:cubicBezTo>
                  <a:pt x="1755076" y="1205472"/>
                  <a:pt x="1781767" y="1206432"/>
                  <a:pt x="1809996" y="1194046"/>
                </a:cubicBezTo>
                <a:cubicBezTo>
                  <a:pt x="1830159" y="1185213"/>
                  <a:pt x="1850034" y="1183196"/>
                  <a:pt x="1871254" y="1192126"/>
                </a:cubicBezTo>
                <a:cubicBezTo>
                  <a:pt x="1879415" y="1195582"/>
                  <a:pt x="1889977" y="1193278"/>
                  <a:pt x="1899482" y="1194046"/>
                </a:cubicBezTo>
                <a:cubicBezTo>
                  <a:pt x="1904859" y="1194430"/>
                  <a:pt x="1910813" y="1194526"/>
                  <a:pt x="1915420" y="1196927"/>
                </a:cubicBezTo>
                <a:cubicBezTo>
                  <a:pt x="1927711" y="1203072"/>
                  <a:pt x="1939136" y="1210945"/>
                  <a:pt x="1951522" y="1216994"/>
                </a:cubicBezTo>
                <a:cubicBezTo>
                  <a:pt x="1957475" y="1219874"/>
                  <a:pt x="1964580" y="1221410"/>
                  <a:pt x="1971302" y="1221507"/>
                </a:cubicBezTo>
                <a:cubicBezTo>
                  <a:pt x="1991177" y="1221987"/>
                  <a:pt x="2011052" y="1221987"/>
                  <a:pt x="2030831" y="1221123"/>
                </a:cubicBezTo>
                <a:cubicBezTo>
                  <a:pt x="2063476" y="1219778"/>
                  <a:pt x="2096601" y="1219490"/>
                  <a:pt x="2120125" y="1190878"/>
                </a:cubicBezTo>
                <a:cubicBezTo>
                  <a:pt x="2122046" y="1188573"/>
                  <a:pt x="2126174" y="1187229"/>
                  <a:pt x="2129439" y="1186845"/>
                </a:cubicBezTo>
                <a:cubicBezTo>
                  <a:pt x="2144513" y="1185021"/>
                  <a:pt x="2159971" y="1184828"/>
                  <a:pt x="2174854" y="1181852"/>
                </a:cubicBezTo>
                <a:cubicBezTo>
                  <a:pt x="2186760" y="1179452"/>
                  <a:pt x="2196650" y="1180220"/>
                  <a:pt x="2205674" y="1188669"/>
                </a:cubicBezTo>
                <a:cubicBezTo>
                  <a:pt x="2217485" y="1199807"/>
                  <a:pt x="2231887" y="1206336"/>
                  <a:pt x="2247634" y="1202784"/>
                </a:cubicBezTo>
                <a:cubicBezTo>
                  <a:pt x="2263379" y="1199327"/>
                  <a:pt x="2273749" y="1206816"/>
                  <a:pt x="2285367" y="1214594"/>
                </a:cubicBezTo>
                <a:cubicBezTo>
                  <a:pt x="2293817" y="1220258"/>
                  <a:pt x="2303418" y="1227363"/>
                  <a:pt x="2312827" y="1227939"/>
                </a:cubicBezTo>
                <a:cubicBezTo>
                  <a:pt x="2334143" y="1229187"/>
                  <a:pt x="2352482" y="1248967"/>
                  <a:pt x="2375622" y="1237733"/>
                </a:cubicBezTo>
                <a:cubicBezTo>
                  <a:pt x="2377158" y="1236965"/>
                  <a:pt x="2379942" y="1238885"/>
                  <a:pt x="2382151" y="1239365"/>
                </a:cubicBezTo>
                <a:cubicBezTo>
                  <a:pt x="2399817" y="1243014"/>
                  <a:pt x="2416428" y="1239461"/>
                  <a:pt x="2429390" y="1227459"/>
                </a:cubicBezTo>
                <a:cubicBezTo>
                  <a:pt x="2446385" y="1211809"/>
                  <a:pt x="2465203" y="1210272"/>
                  <a:pt x="2486134" y="1215362"/>
                </a:cubicBezTo>
                <a:cubicBezTo>
                  <a:pt x="2492856" y="1216994"/>
                  <a:pt x="2499577" y="1218146"/>
                  <a:pt x="2506394" y="1219490"/>
                </a:cubicBezTo>
                <a:cubicBezTo>
                  <a:pt x="2515611" y="1221410"/>
                  <a:pt x="2524925" y="1223427"/>
                  <a:pt x="2534142" y="1225347"/>
                </a:cubicBezTo>
                <a:cubicBezTo>
                  <a:pt x="2543072" y="1227268"/>
                  <a:pt x="2552962" y="1230532"/>
                  <a:pt x="2559874" y="1222275"/>
                </a:cubicBezTo>
                <a:cubicBezTo>
                  <a:pt x="2565827" y="1215169"/>
                  <a:pt x="2570052" y="1215842"/>
                  <a:pt x="2575525" y="1221987"/>
                </a:cubicBezTo>
                <a:cubicBezTo>
                  <a:pt x="2594536" y="1243494"/>
                  <a:pt x="2617580" y="1256936"/>
                  <a:pt x="2646960" y="1257896"/>
                </a:cubicBezTo>
                <a:cubicBezTo>
                  <a:pt x="2653009" y="1258088"/>
                  <a:pt x="2659154" y="1259432"/>
                  <a:pt x="2665107" y="1260873"/>
                </a:cubicBezTo>
                <a:cubicBezTo>
                  <a:pt x="2668756" y="1261736"/>
                  <a:pt x="2673173" y="1262697"/>
                  <a:pt x="2675381" y="1265290"/>
                </a:cubicBezTo>
                <a:cubicBezTo>
                  <a:pt x="2692567" y="1285068"/>
                  <a:pt x="2713979" y="1298799"/>
                  <a:pt x="2737311" y="1309841"/>
                </a:cubicBezTo>
                <a:cubicBezTo>
                  <a:pt x="2745664" y="1313777"/>
                  <a:pt x="2754594" y="1317713"/>
                  <a:pt x="2763619" y="1318866"/>
                </a:cubicBezTo>
                <a:cubicBezTo>
                  <a:pt x="2773028" y="1320018"/>
                  <a:pt x="2782917" y="1318098"/>
                  <a:pt x="2792519" y="1317041"/>
                </a:cubicBezTo>
                <a:cubicBezTo>
                  <a:pt x="2798184" y="1316466"/>
                  <a:pt x="2804713" y="1316561"/>
                  <a:pt x="2809226" y="1313777"/>
                </a:cubicBezTo>
                <a:cubicBezTo>
                  <a:pt x="2823532" y="1305039"/>
                  <a:pt x="2837358" y="1295631"/>
                  <a:pt x="2850705" y="1285452"/>
                </a:cubicBezTo>
                <a:cubicBezTo>
                  <a:pt x="2862131" y="1276715"/>
                  <a:pt x="2864435" y="1275467"/>
                  <a:pt x="2874324" y="1286413"/>
                </a:cubicBezTo>
                <a:cubicBezTo>
                  <a:pt x="2884502" y="1297647"/>
                  <a:pt x="2897176" y="1303503"/>
                  <a:pt x="2911194" y="1305903"/>
                </a:cubicBezTo>
                <a:cubicBezTo>
                  <a:pt x="2933373" y="1309648"/>
                  <a:pt x="2955745" y="1312816"/>
                  <a:pt x="2978116" y="1314641"/>
                </a:cubicBezTo>
                <a:cubicBezTo>
                  <a:pt x="2998375" y="1316273"/>
                  <a:pt x="3008073" y="1307440"/>
                  <a:pt x="3012106" y="1287373"/>
                </a:cubicBezTo>
                <a:cubicBezTo>
                  <a:pt x="3014410" y="1276235"/>
                  <a:pt x="3017387" y="1264137"/>
                  <a:pt x="3029676" y="1261161"/>
                </a:cubicBezTo>
                <a:cubicBezTo>
                  <a:pt x="3049744" y="1256360"/>
                  <a:pt x="3070579" y="1254248"/>
                  <a:pt x="3080469" y="1230724"/>
                </a:cubicBezTo>
                <a:cubicBezTo>
                  <a:pt x="3085941" y="1235909"/>
                  <a:pt x="3089302" y="1238981"/>
                  <a:pt x="3092567" y="1242054"/>
                </a:cubicBezTo>
                <a:cubicBezTo>
                  <a:pt x="3101592" y="1250599"/>
                  <a:pt x="3120314" y="1254248"/>
                  <a:pt x="3129821" y="1246855"/>
                </a:cubicBezTo>
                <a:cubicBezTo>
                  <a:pt x="3143839" y="1236101"/>
                  <a:pt x="3156705" y="1238117"/>
                  <a:pt x="3170147" y="1246471"/>
                </a:cubicBezTo>
                <a:cubicBezTo>
                  <a:pt x="3192615" y="1260297"/>
                  <a:pt x="3217674" y="1257128"/>
                  <a:pt x="3240429" y="1251559"/>
                </a:cubicBezTo>
                <a:cubicBezTo>
                  <a:pt x="3257617" y="1247430"/>
                  <a:pt x="3275956" y="1239845"/>
                  <a:pt x="3287189" y="1222466"/>
                </a:cubicBezTo>
                <a:cubicBezTo>
                  <a:pt x="3290741" y="1216898"/>
                  <a:pt x="3298711" y="1214113"/>
                  <a:pt x="3305049" y="1210465"/>
                </a:cubicBezTo>
                <a:cubicBezTo>
                  <a:pt x="3310329" y="1207488"/>
                  <a:pt x="3315898" y="1204704"/>
                  <a:pt x="3321755" y="1202784"/>
                </a:cubicBezTo>
                <a:cubicBezTo>
                  <a:pt x="3327995" y="1200671"/>
                  <a:pt x="3334909" y="1197598"/>
                  <a:pt x="3341055" y="1198463"/>
                </a:cubicBezTo>
                <a:cubicBezTo>
                  <a:pt x="3359681" y="1200959"/>
                  <a:pt x="3374467" y="1196062"/>
                  <a:pt x="3387621" y="1182140"/>
                </a:cubicBezTo>
                <a:cubicBezTo>
                  <a:pt x="3394439" y="1174939"/>
                  <a:pt x="3404520" y="1166202"/>
                  <a:pt x="3413161" y="1166105"/>
                </a:cubicBezTo>
                <a:cubicBezTo>
                  <a:pt x="3434189" y="1165818"/>
                  <a:pt x="3451663" y="1158905"/>
                  <a:pt x="3470579" y="1150647"/>
                </a:cubicBezTo>
                <a:cubicBezTo>
                  <a:pt x="3482772" y="1145366"/>
                  <a:pt x="3496598" y="1141718"/>
                  <a:pt x="3509657" y="1136821"/>
                </a:cubicBezTo>
                <a:cubicBezTo>
                  <a:pt x="3524923" y="1131060"/>
                  <a:pt x="3541534" y="1128948"/>
                  <a:pt x="3550847" y="1113009"/>
                </a:cubicBezTo>
                <a:cubicBezTo>
                  <a:pt x="3551903" y="1111281"/>
                  <a:pt x="3555072" y="1110993"/>
                  <a:pt x="3556608" y="1109361"/>
                </a:cubicBezTo>
                <a:cubicBezTo>
                  <a:pt x="3561505" y="1104368"/>
                  <a:pt x="3567842" y="1099760"/>
                  <a:pt x="3570435" y="1093710"/>
                </a:cubicBezTo>
                <a:cubicBezTo>
                  <a:pt x="3577923" y="1076044"/>
                  <a:pt x="3583780" y="1057800"/>
                  <a:pt x="3590501" y="1039846"/>
                </a:cubicBezTo>
                <a:cubicBezTo>
                  <a:pt x="3591942" y="1036005"/>
                  <a:pt x="3593285" y="1031108"/>
                  <a:pt x="3596263" y="1028900"/>
                </a:cubicBezTo>
                <a:cubicBezTo>
                  <a:pt x="3613449" y="1016226"/>
                  <a:pt x="3630925" y="1004032"/>
                  <a:pt x="3648591" y="992030"/>
                </a:cubicBezTo>
                <a:cubicBezTo>
                  <a:pt x="3655696" y="987229"/>
                  <a:pt x="3661649" y="989918"/>
                  <a:pt x="3667986" y="995487"/>
                </a:cubicBezTo>
                <a:cubicBezTo>
                  <a:pt x="3674131" y="1000768"/>
                  <a:pt x="3681717" y="1006240"/>
                  <a:pt x="3689397" y="1007585"/>
                </a:cubicBezTo>
                <a:cubicBezTo>
                  <a:pt x="3704760" y="1010177"/>
                  <a:pt x="3720698" y="1010753"/>
                  <a:pt x="3736349" y="1010753"/>
                </a:cubicBezTo>
                <a:cubicBezTo>
                  <a:pt x="3742205" y="1010753"/>
                  <a:pt x="3748446" y="1007297"/>
                  <a:pt x="3753919" y="1004513"/>
                </a:cubicBezTo>
                <a:cubicBezTo>
                  <a:pt x="3764289" y="999231"/>
                  <a:pt x="3773890" y="992126"/>
                  <a:pt x="3784643" y="987710"/>
                </a:cubicBezTo>
                <a:cubicBezTo>
                  <a:pt x="3797126" y="982621"/>
                  <a:pt x="3804615" y="974459"/>
                  <a:pt x="3808359" y="961689"/>
                </a:cubicBezTo>
                <a:cubicBezTo>
                  <a:pt x="3813929" y="942679"/>
                  <a:pt x="3827179" y="929428"/>
                  <a:pt x="3842829" y="918674"/>
                </a:cubicBezTo>
                <a:cubicBezTo>
                  <a:pt x="3862705" y="904944"/>
                  <a:pt x="3886421" y="905616"/>
                  <a:pt x="3908983" y="902256"/>
                </a:cubicBezTo>
                <a:cubicBezTo>
                  <a:pt x="3917625" y="901008"/>
                  <a:pt x="3926555" y="899951"/>
                  <a:pt x="3934428" y="896783"/>
                </a:cubicBezTo>
                <a:cubicBezTo>
                  <a:pt x="3964288" y="884877"/>
                  <a:pt x="3994149" y="873548"/>
                  <a:pt x="4026987" y="873835"/>
                </a:cubicBezTo>
                <a:cubicBezTo>
                  <a:pt x="4029674" y="873835"/>
                  <a:pt x="4032363" y="873548"/>
                  <a:pt x="4035051" y="873067"/>
                </a:cubicBezTo>
                <a:cubicBezTo>
                  <a:pt x="4058383" y="869131"/>
                  <a:pt x="4082483" y="867594"/>
                  <a:pt x="4099189" y="846664"/>
                </a:cubicBezTo>
                <a:cubicBezTo>
                  <a:pt x="4102261" y="842823"/>
                  <a:pt x="4109271" y="841671"/>
                  <a:pt x="4114647" y="840134"/>
                </a:cubicBezTo>
                <a:cubicBezTo>
                  <a:pt x="4123961" y="837638"/>
                  <a:pt x="4130203" y="832549"/>
                  <a:pt x="4133563" y="823427"/>
                </a:cubicBezTo>
                <a:cubicBezTo>
                  <a:pt x="4139229" y="807681"/>
                  <a:pt x="4145949" y="792223"/>
                  <a:pt x="4151039" y="776284"/>
                </a:cubicBezTo>
                <a:cubicBezTo>
                  <a:pt x="4154591" y="765338"/>
                  <a:pt x="4161215" y="759289"/>
                  <a:pt x="4171489" y="754776"/>
                </a:cubicBezTo>
                <a:cubicBezTo>
                  <a:pt x="4177251" y="752280"/>
                  <a:pt x="4182243" y="746808"/>
                  <a:pt x="4186372" y="741718"/>
                </a:cubicBezTo>
                <a:cubicBezTo>
                  <a:pt x="4191365" y="735573"/>
                  <a:pt x="4193957" y="727412"/>
                  <a:pt x="4199429" y="721940"/>
                </a:cubicBezTo>
                <a:cubicBezTo>
                  <a:pt x="4212775" y="708305"/>
                  <a:pt x="4216905" y="693231"/>
                  <a:pt x="4212487" y="674604"/>
                </a:cubicBezTo>
                <a:cubicBezTo>
                  <a:pt x="4208551" y="658090"/>
                  <a:pt x="4218921" y="636006"/>
                  <a:pt x="4232555" y="632645"/>
                </a:cubicBezTo>
                <a:cubicBezTo>
                  <a:pt x="4247629" y="628900"/>
                  <a:pt x="4257999" y="619684"/>
                  <a:pt x="4268657" y="609410"/>
                </a:cubicBezTo>
                <a:cubicBezTo>
                  <a:pt x="4274609" y="603649"/>
                  <a:pt x="4282963" y="598656"/>
                  <a:pt x="4291028" y="597216"/>
                </a:cubicBezTo>
                <a:cubicBezTo>
                  <a:pt x="4321657" y="591647"/>
                  <a:pt x="4350557" y="598464"/>
                  <a:pt x="4379651" y="609506"/>
                </a:cubicBezTo>
                <a:cubicBezTo>
                  <a:pt x="4398661" y="616707"/>
                  <a:pt x="4419784" y="618627"/>
                  <a:pt x="4440139" y="621507"/>
                </a:cubicBezTo>
                <a:cubicBezTo>
                  <a:pt x="4446477" y="622371"/>
                  <a:pt x="4454542" y="620452"/>
                  <a:pt x="4460015" y="616899"/>
                </a:cubicBezTo>
                <a:cubicBezTo>
                  <a:pt x="4479218" y="604609"/>
                  <a:pt x="4498325" y="591935"/>
                  <a:pt x="4516183" y="577724"/>
                </a:cubicBezTo>
                <a:cubicBezTo>
                  <a:pt x="4532795" y="564379"/>
                  <a:pt x="4551517" y="558810"/>
                  <a:pt x="4571681" y="560250"/>
                </a:cubicBezTo>
                <a:cubicBezTo>
                  <a:pt x="4586371" y="561306"/>
                  <a:pt x="4599621" y="558905"/>
                  <a:pt x="4613447" y="555257"/>
                </a:cubicBezTo>
                <a:cubicBezTo>
                  <a:pt x="4624969" y="552185"/>
                  <a:pt x="4637643" y="550072"/>
                  <a:pt x="4649355" y="551417"/>
                </a:cubicBezTo>
                <a:cubicBezTo>
                  <a:pt x="4665775" y="553337"/>
                  <a:pt x="4679313" y="550553"/>
                  <a:pt x="4692467" y="540663"/>
                </a:cubicBezTo>
                <a:cubicBezTo>
                  <a:pt x="4699476" y="535382"/>
                  <a:pt x="4708502" y="532598"/>
                  <a:pt x="4716855" y="528949"/>
                </a:cubicBezTo>
                <a:cubicBezTo>
                  <a:pt x="4729721" y="523284"/>
                  <a:pt x="4743067" y="518483"/>
                  <a:pt x="4755645" y="512147"/>
                </a:cubicBezTo>
                <a:cubicBezTo>
                  <a:pt x="4769183" y="505425"/>
                  <a:pt x="4781569" y="496112"/>
                  <a:pt x="4795395" y="490351"/>
                </a:cubicBezTo>
                <a:cubicBezTo>
                  <a:pt x="4810278" y="484110"/>
                  <a:pt x="4819879" y="474605"/>
                  <a:pt x="4825928" y="459818"/>
                </a:cubicBezTo>
                <a:cubicBezTo>
                  <a:pt x="4829769" y="450504"/>
                  <a:pt x="4835049" y="440615"/>
                  <a:pt x="4842347" y="434086"/>
                </a:cubicBezTo>
                <a:cubicBezTo>
                  <a:pt x="4857422" y="420740"/>
                  <a:pt x="4875087" y="410370"/>
                  <a:pt x="4890451" y="397216"/>
                </a:cubicBezTo>
                <a:cubicBezTo>
                  <a:pt x="4912054" y="378781"/>
                  <a:pt x="4932025" y="359194"/>
                  <a:pt x="4933945" y="327701"/>
                </a:cubicBezTo>
                <a:cubicBezTo>
                  <a:pt x="4935001" y="310322"/>
                  <a:pt x="4944219" y="302929"/>
                  <a:pt x="4961214" y="298801"/>
                </a:cubicBezTo>
                <a:cubicBezTo>
                  <a:pt x="4966878" y="297457"/>
                  <a:pt x="4974945" y="294864"/>
                  <a:pt x="4976672" y="290639"/>
                </a:cubicBezTo>
                <a:cubicBezTo>
                  <a:pt x="4981857" y="278061"/>
                  <a:pt x="4992610" y="275565"/>
                  <a:pt x="5002979" y="270573"/>
                </a:cubicBezTo>
                <a:cubicBezTo>
                  <a:pt x="5009221" y="267596"/>
                  <a:pt x="5016903" y="261739"/>
                  <a:pt x="5018535" y="255690"/>
                </a:cubicBezTo>
                <a:cubicBezTo>
                  <a:pt x="5025255" y="231206"/>
                  <a:pt x="5043690" y="216804"/>
                  <a:pt x="5061069" y="200961"/>
                </a:cubicBezTo>
                <a:cubicBezTo>
                  <a:pt x="5066158" y="196256"/>
                  <a:pt x="5071631" y="190879"/>
                  <a:pt x="5074127" y="184735"/>
                </a:cubicBezTo>
                <a:cubicBezTo>
                  <a:pt x="5079409" y="171484"/>
                  <a:pt x="5087281" y="161882"/>
                  <a:pt x="5101108" y="156891"/>
                </a:cubicBezTo>
                <a:cubicBezTo>
                  <a:pt x="5105524" y="155354"/>
                  <a:pt x="5109557" y="151801"/>
                  <a:pt x="5112918" y="148441"/>
                </a:cubicBezTo>
                <a:cubicBezTo>
                  <a:pt x="5120119" y="141144"/>
                  <a:pt x="5126167" y="132598"/>
                  <a:pt x="5133753" y="125782"/>
                </a:cubicBezTo>
                <a:cubicBezTo>
                  <a:pt x="5153051" y="108211"/>
                  <a:pt x="5172159" y="90928"/>
                  <a:pt x="5183393" y="66348"/>
                </a:cubicBezTo>
                <a:cubicBezTo>
                  <a:pt x="5188865" y="54346"/>
                  <a:pt x="5195107" y="41288"/>
                  <a:pt x="5204709" y="33030"/>
                </a:cubicBezTo>
                <a:cubicBezTo>
                  <a:pt x="5216903" y="22565"/>
                  <a:pt x="5232937" y="16612"/>
                  <a:pt x="5247243" y="8451"/>
                </a:cubicBezTo>
                <a:close/>
              </a:path>
            </a:pathLst>
          </a:custGeom>
          <a:blipFill dpi="0" rotWithShape="1">
            <a:blip r:embed="rId4">
              <a:alphaModFix amt="57000"/>
            </a:blip>
            <a:srcRect/>
            <a:tile tx="0" ty="0" sx="100000" sy="100000" flip="none" algn="tl"/>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207043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 name="Group 146">
            <a:extLst>
              <a:ext uri="{FF2B5EF4-FFF2-40B4-BE49-F238E27FC236}">
                <a16:creationId xmlns:a16="http://schemas.microsoft.com/office/drawing/2014/main" id="{CD7F9C15-BBD4-DCB6-3033-BB1F051CB37F}"/>
              </a:ext>
            </a:extLst>
          </p:cNvPr>
          <p:cNvGrpSpPr/>
          <p:nvPr/>
        </p:nvGrpSpPr>
        <p:grpSpPr>
          <a:xfrm>
            <a:off x="9471" y="-1049182"/>
            <a:ext cx="13004800" cy="10002279"/>
            <a:chOff x="838200" y="1308393"/>
            <a:chExt cx="19507200" cy="15003418"/>
          </a:xfrm>
        </p:grpSpPr>
        <p:grpSp>
          <p:nvGrpSpPr>
            <p:cNvPr id="83" name="Group 82">
              <a:extLst>
                <a:ext uri="{FF2B5EF4-FFF2-40B4-BE49-F238E27FC236}">
                  <a16:creationId xmlns:a16="http://schemas.microsoft.com/office/drawing/2014/main" id="{A7279B13-7B0B-90BD-0AC5-E209DB5DD82E}"/>
                </a:ext>
              </a:extLst>
            </p:cNvPr>
            <p:cNvGrpSpPr/>
            <p:nvPr/>
          </p:nvGrpSpPr>
          <p:grpSpPr>
            <a:xfrm>
              <a:off x="838200" y="8801100"/>
              <a:ext cx="19507200" cy="7510711"/>
              <a:chOff x="685800" y="1155993"/>
              <a:chExt cx="19507200" cy="7510711"/>
            </a:xfrm>
          </p:grpSpPr>
          <p:grpSp>
            <p:nvGrpSpPr>
              <p:cNvPr id="51" name="Group 50">
                <a:extLst>
                  <a:ext uri="{FF2B5EF4-FFF2-40B4-BE49-F238E27FC236}">
                    <a16:creationId xmlns:a16="http://schemas.microsoft.com/office/drawing/2014/main" id="{C848F928-0D98-29DA-3573-2BF6C3565B15}"/>
                  </a:ext>
                </a:extLst>
              </p:cNvPr>
              <p:cNvGrpSpPr/>
              <p:nvPr/>
            </p:nvGrpSpPr>
            <p:grpSpPr>
              <a:xfrm>
                <a:off x="685800" y="1163096"/>
                <a:ext cx="9753600" cy="7503608"/>
                <a:chOff x="685800" y="1163096"/>
                <a:chExt cx="9753600" cy="7503608"/>
              </a:xfrm>
            </p:grpSpPr>
            <p:grpSp>
              <p:nvGrpSpPr>
                <p:cNvPr id="35" name="Group 34">
                  <a:extLst>
                    <a:ext uri="{FF2B5EF4-FFF2-40B4-BE49-F238E27FC236}">
                      <a16:creationId xmlns:a16="http://schemas.microsoft.com/office/drawing/2014/main" id="{6C168872-B7C7-44E8-5FFF-5A0AE20E0DE1}"/>
                    </a:ext>
                  </a:extLst>
                </p:cNvPr>
                <p:cNvGrpSpPr/>
                <p:nvPr/>
              </p:nvGrpSpPr>
              <p:grpSpPr>
                <a:xfrm>
                  <a:off x="685800" y="1163096"/>
                  <a:ext cx="4876800" cy="7503608"/>
                  <a:chOff x="685800" y="1163096"/>
                  <a:chExt cx="4876800" cy="7503608"/>
                </a:xfrm>
              </p:grpSpPr>
              <p:grpSp>
                <p:nvGrpSpPr>
                  <p:cNvPr id="27" name="Group 26">
                    <a:extLst>
                      <a:ext uri="{FF2B5EF4-FFF2-40B4-BE49-F238E27FC236}">
                        <a16:creationId xmlns:a16="http://schemas.microsoft.com/office/drawing/2014/main" id="{227E5793-A225-EF9C-760A-15C46C21844B}"/>
                      </a:ext>
                    </a:extLst>
                  </p:cNvPr>
                  <p:cNvGrpSpPr/>
                  <p:nvPr/>
                </p:nvGrpSpPr>
                <p:grpSpPr>
                  <a:xfrm>
                    <a:off x="685800" y="4914900"/>
                    <a:ext cx="4876800" cy="3751804"/>
                    <a:chOff x="533400" y="1010696"/>
                    <a:chExt cx="4876800" cy="3751804"/>
                  </a:xfrm>
                </p:grpSpPr>
                <p:grpSp>
                  <p:nvGrpSpPr>
                    <p:cNvPr id="23" name="Group 22">
                      <a:extLst>
                        <a:ext uri="{FF2B5EF4-FFF2-40B4-BE49-F238E27FC236}">
                          <a16:creationId xmlns:a16="http://schemas.microsoft.com/office/drawing/2014/main" id="{F2028403-E71E-B8DE-5D61-66CF111E9C7C}"/>
                        </a:ext>
                      </a:extLst>
                    </p:cNvPr>
                    <p:cNvGrpSpPr/>
                    <p:nvPr/>
                  </p:nvGrpSpPr>
                  <p:grpSpPr>
                    <a:xfrm>
                      <a:off x="2971800" y="1010696"/>
                      <a:ext cx="2438400" cy="3751804"/>
                      <a:chOff x="381000" y="858296"/>
                      <a:chExt cx="2438400" cy="3751804"/>
                    </a:xfrm>
                  </p:grpSpPr>
                  <p:sp>
                    <p:nvSpPr>
                      <p:cNvPr id="20" name="Freeform 3">
                        <a:extLst>
                          <a:ext uri="{FF2B5EF4-FFF2-40B4-BE49-F238E27FC236}">
                            <a16:creationId xmlns:a16="http://schemas.microsoft.com/office/drawing/2014/main" id="{84D84DE2-B6A0-E8F9-2432-0C4FF3BFE383}"/>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22" name="Freeform 3">
                        <a:extLst>
                          <a:ext uri="{FF2B5EF4-FFF2-40B4-BE49-F238E27FC236}">
                            <a16:creationId xmlns:a16="http://schemas.microsoft.com/office/drawing/2014/main" id="{B857C84C-2CC4-A419-CBF9-FFDA2B129F8E}"/>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24" name="Group 23">
                      <a:extLst>
                        <a:ext uri="{FF2B5EF4-FFF2-40B4-BE49-F238E27FC236}">
                          <a16:creationId xmlns:a16="http://schemas.microsoft.com/office/drawing/2014/main" id="{BFAE0FDF-0B36-2B9A-E708-BF1CBCD8A4DE}"/>
                        </a:ext>
                      </a:extLst>
                    </p:cNvPr>
                    <p:cNvGrpSpPr/>
                    <p:nvPr/>
                  </p:nvGrpSpPr>
                  <p:grpSpPr>
                    <a:xfrm>
                      <a:off x="533400" y="1010696"/>
                      <a:ext cx="2438400" cy="3751804"/>
                      <a:chOff x="381000" y="858296"/>
                      <a:chExt cx="2438400" cy="3751804"/>
                    </a:xfrm>
                  </p:grpSpPr>
                  <p:sp>
                    <p:nvSpPr>
                      <p:cNvPr id="25" name="Freeform 3">
                        <a:extLst>
                          <a:ext uri="{FF2B5EF4-FFF2-40B4-BE49-F238E27FC236}">
                            <a16:creationId xmlns:a16="http://schemas.microsoft.com/office/drawing/2014/main" id="{AACABC28-41F9-50C6-8100-7A7B04599BA7}"/>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26" name="Freeform 3">
                        <a:extLst>
                          <a:ext uri="{FF2B5EF4-FFF2-40B4-BE49-F238E27FC236}">
                            <a16:creationId xmlns:a16="http://schemas.microsoft.com/office/drawing/2014/main" id="{CD59059F-5354-10A3-6B7E-567A6AE03A29}"/>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28" name="Group 27">
                    <a:extLst>
                      <a:ext uri="{FF2B5EF4-FFF2-40B4-BE49-F238E27FC236}">
                        <a16:creationId xmlns:a16="http://schemas.microsoft.com/office/drawing/2014/main" id="{88C04B14-2552-AF79-FFCE-9D74A374CCFF}"/>
                      </a:ext>
                    </a:extLst>
                  </p:cNvPr>
                  <p:cNvGrpSpPr/>
                  <p:nvPr/>
                </p:nvGrpSpPr>
                <p:grpSpPr>
                  <a:xfrm>
                    <a:off x="685800" y="1163096"/>
                    <a:ext cx="4876800" cy="3751804"/>
                    <a:chOff x="533400" y="1010696"/>
                    <a:chExt cx="4876800" cy="3751804"/>
                  </a:xfrm>
                </p:grpSpPr>
                <p:grpSp>
                  <p:nvGrpSpPr>
                    <p:cNvPr id="29" name="Group 28">
                      <a:extLst>
                        <a:ext uri="{FF2B5EF4-FFF2-40B4-BE49-F238E27FC236}">
                          <a16:creationId xmlns:a16="http://schemas.microsoft.com/office/drawing/2014/main" id="{41C85B25-934B-C18D-3F68-738CC526BE6B}"/>
                        </a:ext>
                      </a:extLst>
                    </p:cNvPr>
                    <p:cNvGrpSpPr/>
                    <p:nvPr/>
                  </p:nvGrpSpPr>
                  <p:grpSpPr>
                    <a:xfrm>
                      <a:off x="2971800" y="1010696"/>
                      <a:ext cx="2438400" cy="3751804"/>
                      <a:chOff x="381000" y="858296"/>
                      <a:chExt cx="2438400" cy="3751804"/>
                    </a:xfrm>
                  </p:grpSpPr>
                  <p:sp>
                    <p:nvSpPr>
                      <p:cNvPr id="33" name="Freeform 3">
                        <a:extLst>
                          <a:ext uri="{FF2B5EF4-FFF2-40B4-BE49-F238E27FC236}">
                            <a16:creationId xmlns:a16="http://schemas.microsoft.com/office/drawing/2014/main" id="{DC695A7A-2332-4B2A-F4F7-D1BE8847C3E8}"/>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34" name="Freeform 3">
                        <a:extLst>
                          <a:ext uri="{FF2B5EF4-FFF2-40B4-BE49-F238E27FC236}">
                            <a16:creationId xmlns:a16="http://schemas.microsoft.com/office/drawing/2014/main" id="{0E374C8B-0AE5-A424-2114-B5CF6D28AADD}"/>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30" name="Group 29">
                      <a:extLst>
                        <a:ext uri="{FF2B5EF4-FFF2-40B4-BE49-F238E27FC236}">
                          <a16:creationId xmlns:a16="http://schemas.microsoft.com/office/drawing/2014/main" id="{0E47EDE3-78E2-4206-CDA7-C2804580616D}"/>
                        </a:ext>
                      </a:extLst>
                    </p:cNvPr>
                    <p:cNvGrpSpPr/>
                    <p:nvPr/>
                  </p:nvGrpSpPr>
                  <p:grpSpPr>
                    <a:xfrm>
                      <a:off x="533400" y="1010696"/>
                      <a:ext cx="2438400" cy="3751804"/>
                      <a:chOff x="381000" y="858296"/>
                      <a:chExt cx="2438400" cy="3751804"/>
                    </a:xfrm>
                  </p:grpSpPr>
                  <p:sp>
                    <p:nvSpPr>
                      <p:cNvPr id="31" name="Freeform 3">
                        <a:extLst>
                          <a:ext uri="{FF2B5EF4-FFF2-40B4-BE49-F238E27FC236}">
                            <a16:creationId xmlns:a16="http://schemas.microsoft.com/office/drawing/2014/main" id="{B92320CE-3243-D603-804E-6B94676B50BD}"/>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32" name="Freeform 3">
                        <a:extLst>
                          <a:ext uri="{FF2B5EF4-FFF2-40B4-BE49-F238E27FC236}">
                            <a16:creationId xmlns:a16="http://schemas.microsoft.com/office/drawing/2014/main" id="{2A7A6549-3531-3789-2836-280A56E67FAB}"/>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nvGrpSpPr>
                <p:cNvPr id="36" name="Group 35">
                  <a:extLst>
                    <a:ext uri="{FF2B5EF4-FFF2-40B4-BE49-F238E27FC236}">
                      <a16:creationId xmlns:a16="http://schemas.microsoft.com/office/drawing/2014/main" id="{AA974F3E-89D6-448B-A399-C9AA950DD758}"/>
                    </a:ext>
                  </a:extLst>
                </p:cNvPr>
                <p:cNvGrpSpPr/>
                <p:nvPr/>
              </p:nvGrpSpPr>
              <p:grpSpPr>
                <a:xfrm>
                  <a:off x="5562600" y="1163096"/>
                  <a:ext cx="4876800" cy="7503608"/>
                  <a:chOff x="685800" y="1163096"/>
                  <a:chExt cx="4876800" cy="7503608"/>
                </a:xfrm>
              </p:grpSpPr>
              <p:grpSp>
                <p:nvGrpSpPr>
                  <p:cNvPr id="37" name="Group 36">
                    <a:extLst>
                      <a:ext uri="{FF2B5EF4-FFF2-40B4-BE49-F238E27FC236}">
                        <a16:creationId xmlns:a16="http://schemas.microsoft.com/office/drawing/2014/main" id="{84DDA7DE-C549-E88D-302D-C5CEC6E7262D}"/>
                      </a:ext>
                    </a:extLst>
                  </p:cNvPr>
                  <p:cNvGrpSpPr/>
                  <p:nvPr/>
                </p:nvGrpSpPr>
                <p:grpSpPr>
                  <a:xfrm>
                    <a:off x="685800" y="4914900"/>
                    <a:ext cx="4876800" cy="3751804"/>
                    <a:chOff x="533400" y="1010696"/>
                    <a:chExt cx="4876800" cy="3751804"/>
                  </a:xfrm>
                </p:grpSpPr>
                <p:grpSp>
                  <p:nvGrpSpPr>
                    <p:cNvPr id="45" name="Group 44">
                      <a:extLst>
                        <a:ext uri="{FF2B5EF4-FFF2-40B4-BE49-F238E27FC236}">
                          <a16:creationId xmlns:a16="http://schemas.microsoft.com/office/drawing/2014/main" id="{023992F5-8F92-639B-3BB7-8CA7625B83BA}"/>
                        </a:ext>
                      </a:extLst>
                    </p:cNvPr>
                    <p:cNvGrpSpPr/>
                    <p:nvPr/>
                  </p:nvGrpSpPr>
                  <p:grpSpPr>
                    <a:xfrm>
                      <a:off x="2971800" y="1010696"/>
                      <a:ext cx="2438400" cy="3751804"/>
                      <a:chOff x="381000" y="858296"/>
                      <a:chExt cx="2438400" cy="3751804"/>
                    </a:xfrm>
                  </p:grpSpPr>
                  <p:sp>
                    <p:nvSpPr>
                      <p:cNvPr id="49" name="Freeform 3">
                        <a:extLst>
                          <a:ext uri="{FF2B5EF4-FFF2-40B4-BE49-F238E27FC236}">
                            <a16:creationId xmlns:a16="http://schemas.microsoft.com/office/drawing/2014/main" id="{295D24E6-EDA8-E2FC-3DFA-DFB3F3004EDC}"/>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50" name="Freeform 3">
                        <a:extLst>
                          <a:ext uri="{FF2B5EF4-FFF2-40B4-BE49-F238E27FC236}">
                            <a16:creationId xmlns:a16="http://schemas.microsoft.com/office/drawing/2014/main" id="{517F7843-ADDE-35B1-53BD-DA757E3A9BAC}"/>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46" name="Group 45">
                      <a:extLst>
                        <a:ext uri="{FF2B5EF4-FFF2-40B4-BE49-F238E27FC236}">
                          <a16:creationId xmlns:a16="http://schemas.microsoft.com/office/drawing/2014/main" id="{90B3472E-986F-7A01-B6F9-DFB156B2364F}"/>
                        </a:ext>
                      </a:extLst>
                    </p:cNvPr>
                    <p:cNvGrpSpPr/>
                    <p:nvPr/>
                  </p:nvGrpSpPr>
                  <p:grpSpPr>
                    <a:xfrm>
                      <a:off x="533400" y="1010696"/>
                      <a:ext cx="2438400" cy="3751804"/>
                      <a:chOff x="381000" y="858296"/>
                      <a:chExt cx="2438400" cy="3751804"/>
                    </a:xfrm>
                  </p:grpSpPr>
                  <p:sp>
                    <p:nvSpPr>
                      <p:cNvPr id="47" name="Freeform 3">
                        <a:extLst>
                          <a:ext uri="{FF2B5EF4-FFF2-40B4-BE49-F238E27FC236}">
                            <a16:creationId xmlns:a16="http://schemas.microsoft.com/office/drawing/2014/main" id="{25649158-CFF2-AC0B-9E3B-10C4A577E0A9}"/>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48" name="Freeform 3">
                        <a:extLst>
                          <a:ext uri="{FF2B5EF4-FFF2-40B4-BE49-F238E27FC236}">
                            <a16:creationId xmlns:a16="http://schemas.microsoft.com/office/drawing/2014/main" id="{8E6281B8-068B-33B4-5A6A-22B7740A769D}"/>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38" name="Group 37">
                    <a:extLst>
                      <a:ext uri="{FF2B5EF4-FFF2-40B4-BE49-F238E27FC236}">
                        <a16:creationId xmlns:a16="http://schemas.microsoft.com/office/drawing/2014/main" id="{1914F5BD-80F2-EB30-9060-14B30CC7D51E}"/>
                      </a:ext>
                    </a:extLst>
                  </p:cNvPr>
                  <p:cNvGrpSpPr/>
                  <p:nvPr/>
                </p:nvGrpSpPr>
                <p:grpSpPr>
                  <a:xfrm>
                    <a:off x="685800" y="1163096"/>
                    <a:ext cx="4876800" cy="3751804"/>
                    <a:chOff x="533400" y="1010696"/>
                    <a:chExt cx="4876800" cy="3751804"/>
                  </a:xfrm>
                </p:grpSpPr>
                <p:grpSp>
                  <p:nvGrpSpPr>
                    <p:cNvPr id="39" name="Group 38">
                      <a:extLst>
                        <a:ext uri="{FF2B5EF4-FFF2-40B4-BE49-F238E27FC236}">
                          <a16:creationId xmlns:a16="http://schemas.microsoft.com/office/drawing/2014/main" id="{57142D1A-4B1C-6FFB-51D4-3BD3FB68DDED}"/>
                        </a:ext>
                      </a:extLst>
                    </p:cNvPr>
                    <p:cNvGrpSpPr/>
                    <p:nvPr/>
                  </p:nvGrpSpPr>
                  <p:grpSpPr>
                    <a:xfrm>
                      <a:off x="2971800" y="1010696"/>
                      <a:ext cx="2438400" cy="3751804"/>
                      <a:chOff x="381000" y="858296"/>
                      <a:chExt cx="2438400" cy="3751804"/>
                    </a:xfrm>
                  </p:grpSpPr>
                  <p:sp>
                    <p:nvSpPr>
                      <p:cNvPr id="43" name="Freeform 3">
                        <a:extLst>
                          <a:ext uri="{FF2B5EF4-FFF2-40B4-BE49-F238E27FC236}">
                            <a16:creationId xmlns:a16="http://schemas.microsoft.com/office/drawing/2014/main" id="{B74690FA-1477-5F33-BDB2-C59FE9EB87FF}"/>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44" name="Freeform 3">
                        <a:extLst>
                          <a:ext uri="{FF2B5EF4-FFF2-40B4-BE49-F238E27FC236}">
                            <a16:creationId xmlns:a16="http://schemas.microsoft.com/office/drawing/2014/main" id="{2380DB1F-1950-8DE9-32CE-62CC8E4ED442}"/>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40" name="Group 39">
                      <a:extLst>
                        <a:ext uri="{FF2B5EF4-FFF2-40B4-BE49-F238E27FC236}">
                          <a16:creationId xmlns:a16="http://schemas.microsoft.com/office/drawing/2014/main" id="{CC16DEDC-CFFA-5059-6A1D-817FCFB40587}"/>
                        </a:ext>
                      </a:extLst>
                    </p:cNvPr>
                    <p:cNvGrpSpPr/>
                    <p:nvPr/>
                  </p:nvGrpSpPr>
                  <p:grpSpPr>
                    <a:xfrm>
                      <a:off x="533400" y="1010696"/>
                      <a:ext cx="2438400" cy="3751804"/>
                      <a:chOff x="381000" y="858296"/>
                      <a:chExt cx="2438400" cy="3751804"/>
                    </a:xfrm>
                  </p:grpSpPr>
                  <p:sp>
                    <p:nvSpPr>
                      <p:cNvPr id="41" name="Freeform 3">
                        <a:extLst>
                          <a:ext uri="{FF2B5EF4-FFF2-40B4-BE49-F238E27FC236}">
                            <a16:creationId xmlns:a16="http://schemas.microsoft.com/office/drawing/2014/main" id="{8B0180E0-A1CB-D189-CF05-0E2E6DD183BA}"/>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42" name="Freeform 3">
                        <a:extLst>
                          <a:ext uri="{FF2B5EF4-FFF2-40B4-BE49-F238E27FC236}">
                            <a16:creationId xmlns:a16="http://schemas.microsoft.com/office/drawing/2014/main" id="{1EB4D75B-B8B2-2731-2E2B-1B8F5B0D45CF}"/>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grpSp>
            <p:nvGrpSpPr>
              <p:cNvPr id="52" name="Group 51">
                <a:extLst>
                  <a:ext uri="{FF2B5EF4-FFF2-40B4-BE49-F238E27FC236}">
                    <a16:creationId xmlns:a16="http://schemas.microsoft.com/office/drawing/2014/main" id="{43FD4CA5-DA26-2F58-9AAA-E7147FB885EA}"/>
                  </a:ext>
                </a:extLst>
              </p:cNvPr>
              <p:cNvGrpSpPr/>
              <p:nvPr/>
            </p:nvGrpSpPr>
            <p:grpSpPr>
              <a:xfrm>
                <a:off x="10439400" y="1155993"/>
                <a:ext cx="9753600" cy="7503608"/>
                <a:chOff x="685800" y="1163096"/>
                <a:chExt cx="9753600" cy="7503608"/>
              </a:xfrm>
            </p:grpSpPr>
            <p:grpSp>
              <p:nvGrpSpPr>
                <p:cNvPr id="53" name="Group 52">
                  <a:extLst>
                    <a:ext uri="{FF2B5EF4-FFF2-40B4-BE49-F238E27FC236}">
                      <a16:creationId xmlns:a16="http://schemas.microsoft.com/office/drawing/2014/main" id="{02069C3A-5D0B-4661-AA13-D4A648CEAD34}"/>
                    </a:ext>
                  </a:extLst>
                </p:cNvPr>
                <p:cNvGrpSpPr/>
                <p:nvPr/>
              </p:nvGrpSpPr>
              <p:grpSpPr>
                <a:xfrm>
                  <a:off x="685800" y="1163096"/>
                  <a:ext cx="4876800" cy="7503608"/>
                  <a:chOff x="685800" y="1163096"/>
                  <a:chExt cx="4876800" cy="7503608"/>
                </a:xfrm>
              </p:grpSpPr>
              <p:grpSp>
                <p:nvGrpSpPr>
                  <p:cNvPr id="69" name="Group 68">
                    <a:extLst>
                      <a:ext uri="{FF2B5EF4-FFF2-40B4-BE49-F238E27FC236}">
                        <a16:creationId xmlns:a16="http://schemas.microsoft.com/office/drawing/2014/main" id="{4133D2A3-B321-5730-F49D-3B5981C03637}"/>
                      </a:ext>
                    </a:extLst>
                  </p:cNvPr>
                  <p:cNvGrpSpPr/>
                  <p:nvPr/>
                </p:nvGrpSpPr>
                <p:grpSpPr>
                  <a:xfrm>
                    <a:off x="685800" y="4914900"/>
                    <a:ext cx="4876800" cy="3751804"/>
                    <a:chOff x="533400" y="1010696"/>
                    <a:chExt cx="4876800" cy="3751804"/>
                  </a:xfrm>
                </p:grpSpPr>
                <p:grpSp>
                  <p:nvGrpSpPr>
                    <p:cNvPr id="77" name="Group 76">
                      <a:extLst>
                        <a:ext uri="{FF2B5EF4-FFF2-40B4-BE49-F238E27FC236}">
                          <a16:creationId xmlns:a16="http://schemas.microsoft.com/office/drawing/2014/main" id="{283BF69F-5C53-2A8B-5D53-B6A0B854AB5D}"/>
                        </a:ext>
                      </a:extLst>
                    </p:cNvPr>
                    <p:cNvGrpSpPr/>
                    <p:nvPr/>
                  </p:nvGrpSpPr>
                  <p:grpSpPr>
                    <a:xfrm>
                      <a:off x="2971800" y="1010696"/>
                      <a:ext cx="2438400" cy="3751804"/>
                      <a:chOff x="381000" y="858296"/>
                      <a:chExt cx="2438400" cy="3751804"/>
                    </a:xfrm>
                  </p:grpSpPr>
                  <p:sp>
                    <p:nvSpPr>
                      <p:cNvPr id="81" name="Freeform 3">
                        <a:extLst>
                          <a:ext uri="{FF2B5EF4-FFF2-40B4-BE49-F238E27FC236}">
                            <a16:creationId xmlns:a16="http://schemas.microsoft.com/office/drawing/2014/main" id="{20D06D33-BBFF-B180-FA15-88E360D29FD6}"/>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82" name="Freeform 3">
                        <a:extLst>
                          <a:ext uri="{FF2B5EF4-FFF2-40B4-BE49-F238E27FC236}">
                            <a16:creationId xmlns:a16="http://schemas.microsoft.com/office/drawing/2014/main" id="{54942456-4E93-FADC-D656-8128D9C83726}"/>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78" name="Group 77">
                      <a:extLst>
                        <a:ext uri="{FF2B5EF4-FFF2-40B4-BE49-F238E27FC236}">
                          <a16:creationId xmlns:a16="http://schemas.microsoft.com/office/drawing/2014/main" id="{FE5E015F-D2F2-E5BD-CAE9-310B750BCC39}"/>
                        </a:ext>
                      </a:extLst>
                    </p:cNvPr>
                    <p:cNvGrpSpPr/>
                    <p:nvPr/>
                  </p:nvGrpSpPr>
                  <p:grpSpPr>
                    <a:xfrm>
                      <a:off x="533400" y="1010696"/>
                      <a:ext cx="2438400" cy="3751804"/>
                      <a:chOff x="381000" y="858296"/>
                      <a:chExt cx="2438400" cy="3751804"/>
                    </a:xfrm>
                  </p:grpSpPr>
                  <p:sp>
                    <p:nvSpPr>
                      <p:cNvPr id="79" name="Freeform 3">
                        <a:extLst>
                          <a:ext uri="{FF2B5EF4-FFF2-40B4-BE49-F238E27FC236}">
                            <a16:creationId xmlns:a16="http://schemas.microsoft.com/office/drawing/2014/main" id="{A9D6F1CF-137A-DCB5-5232-B2BAC797C1C0}"/>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80" name="Freeform 3">
                        <a:extLst>
                          <a:ext uri="{FF2B5EF4-FFF2-40B4-BE49-F238E27FC236}">
                            <a16:creationId xmlns:a16="http://schemas.microsoft.com/office/drawing/2014/main" id="{3A06E363-48BC-573B-B29F-BAC33066E6E1}"/>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70" name="Group 69">
                    <a:extLst>
                      <a:ext uri="{FF2B5EF4-FFF2-40B4-BE49-F238E27FC236}">
                        <a16:creationId xmlns:a16="http://schemas.microsoft.com/office/drawing/2014/main" id="{FD3B900B-8E0F-7359-C079-3A8F11623F42}"/>
                      </a:ext>
                    </a:extLst>
                  </p:cNvPr>
                  <p:cNvGrpSpPr/>
                  <p:nvPr/>
                </p:nvGrpSpPr>
                <p:grpSpPr>
                  <a:xfrm>
                    <a:off x="685800" y="1163096"/>
                    <a:ext cx="4876800" cy="3751804"/>
                    <a:chOff x="533400" y="1010696"/>
                    <a:chExt cx="4876800" cy="3751804"/>
                  </a:xfrm>
                </p:grpSpPr>
                <p:grpSp>
                  <p:nvGrpSpPr>
                    <p:cNvPr id="71" name="Group 70">
                      <a:extLst>
                        <a:ext uri="{FF2B5EF4-FFF2-40B4-BE49-F238E27FC236}">
                          <a16:creationId xmlns:a16="http://schemas.microsoft.com/office/drawing/2014/main" id="{2FDF220B-DCCA-00BE-4B8E-1B6474F64731}"/>
                        </a:ext>
                      </a:extLst>
                    </p:cNvPr>
                    <p:cNvGrpSpPr/>
                    <p:nvPr/>
                  </p:nvGrpSpPr>
                  <p:grpSpPr>
                    <a:xfrm>
                      <a:off x="2971800" y="1010696"/>
                      <a:ext cx="2438400" cy="3751804"/>
                      <a:chOff x="381000" y="858296"/>
                      <a:chExt cx="2438400" cy="3751804"/>
                    </a:xfrm>
                  </p:grpSpPr>
                  <p:sp>
                    <p:nvSpPr>
                      <p:cNvPr id="75" name="Freeform 3">
                        <a:extLst>
                          <a:ext uri="{FF2B5EF4-FFF2-40B4-BE49-F238E27FC236}">
                            <a16:creationId xmlns:a16="http://schemas.microsoft.com/office/drawing/2014/main" id="{5E9A1213-6881-C06B-5046-3DCDCF7FACD7}"/>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76" name="Freeform 3">
                        <a:extLst>
                          <a:ext uri="{FF2B5EF4-FFF2-40B4-BE49-F238E27FC236}">
                            <a16:creationId xmlns:a16="http://schemas.microsoft.com/office/drawing/2014/main" id="{C0EE03C6-FBEF-C0B7-4E4F-D70E34103CD7}"/>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72" name="Group 71">
                      <a:extLst>
                        <a:ext uri="{FF2B5EF4-FFF2-40B4-BE49-F238E27FC236}">
                          <a16:creationId xmlns:a16="http://schemas.microsoft.com/office/drawing/2014/main" id="{5DF15D13-5D4B-AA21-D75E-F5EAB23AF641}"/>
                        </a:ext>
                      </a:extLst>
                    </p:cNvPr>
                    <p:cNvGrpSpPr/>
                    <p:nvPr/>
                  </p:nvGrpSpPr>
                  <p:grpSpPr>
                    <a:xfrm>
                      <a:off x="533400" y="1010696"/>
                      <a:ext cx="2438400" cy="3751804"/>
                      <a:chOff x="381000" y="858296"/>
                      <a:chExt cx="2438400" cy="3751804"/>
                    </a:xfrm>
                  </p:grpSpPr>
                  <p:sp>
                    <p:nvSpPr>
                      <p:cNvPr id="73" name="Freeform 3">
                        <a:extLst>
                          <a:ext uri="{FF2B5EF4-FFF2-40B4-BE49-F238E27FC236}">
                            <a16:creationId xmlns:a16="http://schemas.microsoft.com/office/drawing/2014/main" id="{98168E31-0CEC-BD61-00D8-D0676A082399}"/>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74" name="Freeform 3">
                        <a:extLst>
                          <a:ext uri="{FF2B5EF4-FFF2-40B4-BE49-F238E27FC236}">
                            <a16:creationId xmlns:a16="http://schemas.microsoft.com/office/drawing/2014/main" id="{BF0291E6-35CA-BB14-F2AD-C3365B9220E9}"/>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nvGrpSpPr>
                <p:cNvPr id="54" name="Group 53">
                  <a:extLst>
                    <a:ext uri="{FF2B5EF4-FFF2-40B4-BE49-F238E27FC236}">
                      <a16:creationId xmlns:a16="http://schemas.microsoft.com/office/drawing/2014/main" id="{47CCCD60-9969-96B8-53B1-401BAC86D6FA}"/>
                    </a:ext>
                  </a:extLst>
                </p:cNvPr>
                <p:cNvGrpSpPr/>
                <p:nvPr/>
              </p:nvGrpSpPr>
              <p:grpSpPr>
                <a:xfrm>
                  <a:off x="5562600" y="1163096"/>
                  <a:ext cx="4876800" cy="7503608"/>
                  <a:chOff x="685800" y="1163096"/>
                  <a:chExt cx="4876800" cy="7503608"/>
                </a:xfrm>
              </p:grpSpPr>
              <p:grpSp>
                <p:nvGrpSpPr>
                  <p:cNvPr id="55" name="Group 54">
                    <a:extLst>
                      <a:ext uri="{FF2B5EF4-FFF2-40B4-BE49-F238E27FC236}">
                        <a16:creationId xmlns:a16="http://schemas.microsoft.com/office/drawing/2014/main" id="{0F846726-A1B2-DC41-466E-8F4AF2EB6A3C}"/>
                      </a:ext>
                    </a:extLst>
                  </p:cNvPr>
                  <p:cNvGrpSpPr/>
                  <p:nvPr/>
                </p:nvGrpSpPr>
                <p:grpSpPr>
                  <a:xfrm>
                    <a:off x="685800" y="4914900"/>
                    <a:ext cx="4876800" cy="3751804"/>
                    <a:chOff x="533400" y="1010696"/>
                    <a:chExt cx="4876800" cy="3751804"/>
                  </a:xfrm>
                </p:grpSpPr>
                <p:grpSp>
                  <p:nvGrpSpPr>
                    <p:cNvPr id="63" name="Group 62">
                      <a:extLst>
                        <a:ext uri="{FF2B5EF4-FFF2-40B4-BE49-F238E27FC236}">
                          <a16:creationId xmlns:a16="http://schemas.microsoft.com/office/drawing/2014/main" id="{3982DD62-9F9F-C05D-5926-7F735E036880}"/>
                        </a:ext>
                      </a:extLst>
                    </p:cNvPr>
                    <p:cNvGrpSpPr/>
                    <p:nvPr/>
                  </p:nvGrpSpPr>
                  <p:grpSpPr>
                    <a:xfrm>
                      <a:off x="2971800" y="1010696"/>
                      <a:ext cx="2438400" cy="3751804"/>
                      <a:chOff x="381000" y="858296"/>
                      <a:chExt cx="2438400" cy="3751804"/>
                    </a:xfrm>
                  </p:grpSpPr>
                  <p:sp>
                    <p:nvSpPr>
                      <p:cNvPr id="67" name="Freeform 3">
                        <a:extLst>
                          <a:ext uri="{FF2B5EF4-FFF2-40B4-BE49-F238E27FC236}">
                            <a16:creationId xmlns:a16="http://schemas.microsoft.com/office/drawing/2014/main" id="{E0614A16-8DF2-E89A-6018-890C1D0DDED9}"/>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68" name="Freeform 3">
                        <a:extLst>
                          <a:ext uri="{FF2B5EF4-FFF2-40B4-BE49-F238E27FC236}">
                            <a16:creationId xmlns:a16="http://schemas.microsoft.com/office/drawing/2014/main" id="{65AE7390-F1CB-7EDD-0FA4-045FDCAAD427}"/>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64" name="Group 63">
                      <a:extLst>
                        <a:ext uri="{FF2B5EF4-FFF2-40B4-BE49-F238E27FC236}">
                          <a16:creationId xmlns:a16="http://schemas.microsoft.com/office/drawing/2014/main" id="{369F292E-55E8-FA5C-8DD1-EB591D228DF8}"/>
                        </a:ext>
                      </a:extLst>
                    </p:cNvPr>
                    <p:cNvGrpSpPr/>
                    <p:nvPr/>
                  </p:nvGrpSpPr>
                  <p:grpSpPr>
                    <a:xfrm>
                      <a:off x="533400" y="1010696"/>
                      <a:ext cx="2438400" cy="3751804"/>
                      <a:chOff x="381000" y="858296"/>
                      <a:chExt cx="2438400" cy="3751804"/>
                    </a:xfrm>
                  </p:grpSpPr>
                  <p:sp>
                    <p:nvSpPr>
                      <p:cNvPr id="65" name="Freeform 3">
                        <a:extLst>
                          <a:ext uri="{FF2B5EF4-FFF2-40B4-BE49-F238E27FC236}">
                            <a16:creationId xmlns:a16="http://schemas.microsoft.com/office/drawing/2014/main" id="{E58F4691-5BAC-9623-A749-648F3A13E179}"/>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66" name="Freeform 3">
                        <a:extLst>
                          <a:ext uri="{FF2B5EF4-FFF2-40B4-BE49-F238E27FC236}">
                            <a16:creationId xmlns:a16="http://schemas.microsoft.com/office/drawing/2014/main" id="{66181FA6-B807-646A-617E-00C3F48D7721}"/>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56" name="Group 55">
                    <a:extLst>
                      <a:ext uri="{FF2B5EF4-FFF2-40B4-BE49-F238E27FC236}">
                        <a16:creationId xmlns:a16="http://schemas.microsoft.com/office/drawing/2014/main" id="{B44D8056-53AE-6B11-A925-6A719A1843CC}"/>
                      </a:ext>
                    </a:extLst>
                  </p:cNvPr>
                  <p:cNvGrpSpPr/>
                  <p:nvPr/>
                </p:nvGrpSpPr>
                <p:grpSpPr>
                  <a:xfrm>
                    <a:off x="685800" y="1163096"/>
                    <a:ext cx="4876800" cy="3751804"/>
                    <a:chOff x="533400" y="1010696"/>
                    <a:chExt cx="4876800" cy="3751804"/>
                  </a:xfrm>
                </p:grpSpPr>
                <p:grpSp>
                  <p:nvGrpSpPr>
                    <p:cNvPr id="57" name="Group 56">
                      <a:extLst>
                        <a:ext uri="{FF2B5EF4-FFF2-40B4-BE49-F238E27FC236}">
                          <a16:creationId xmlns:a16="http://schemas.microsoft.com/office/drawing/2014/main" id="{42F2E9F0-4F4E-3CA7-B686-10F4117FE3C9}"/>
                        </a:ext>
                      </a:extLst>
                    </p:cNvPr>
                    <p:cNvGrpSpPr/>
                    <p:nvPr/>
                  </p:nvGrpSpPr>
                  <p:grpSpPr>
                    <a:xfrm>
                      <a:off x="2971800" y="1010696"/>
                      <a:ext cx="2438400" cy="3751804"/>
                      <a:chOff x="381000" y="858296"/>
                      <a:chExt cx="2438400" cy="3751804"/>
                    </a:xfrm>
                  </p:grpSpPr>
                  <p:sp>
                    <p:nvSpPr>
                      <p:cNvPr id="61" name="Freeform 3">
                        <a:extLst>
                          <a:ext uri="{FF2B5EF4-FFF2-40B4-BE49-F238E27FC236}">
                            <a16:creationId xmlns:a16="http://schemas.microsoft.com/office/drawing/2014/main" id="{161847AE-E230-67A4-8715-3B5FA405BD06}"/>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62" name="Freeform 3">
                        <a:extLst>
                          <a:ext uri="{FF2B5EF4-FFF2-40B4-BE49-F238E27FC236}">
                            <a16:creationId xmlns:a16="http://schemas.microsoft.com/office/drawing/2014/main" id="{532DC22F-A87B-7E11-D8DB-3B7D9DFCAD66}"/>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58" name="Group 57">
                      <a:extLst>
                        <a:ext uri="{FF2B5EF4-FFF2-40B4-BE49-F238E27FC236}">
                          <a16:creationId xmlns:a16="http://schemas.microsoft.com/office/drawing/2014/main" id="{8AA571E5-2B9D-575A-2891-EB376CF9CF19}"/>
                        </a:ext>
                      </a:extLst>
                    </p:cNvPr>
                    <p:cNvGrpSpPr/>
                    <p:nvPr/>
                  </p:nvGrpSpPr>
                  <p:grpSpPr>
                    <a:xfrm>
                      <a:off x="533400" y="1010696"/>
                      <a:ext cx="2438400" cy="3751804"/>
                      <a:chOff x="381000" y="858296"/>
                      <a:chExt cx="2438400" cy="3751804"/>
                    </a:xfrm>
                  </p:grpSpPr>
                  <p:sp>
                    <p:nvSpPr>
                      <p:cNvPr id="59" name="Freeform 3">
                        <a:extLst>
                          <a:ext uri="{FF2B5EF4-FFF2-40B4-BE49-F238E27FC236}">
                            <a16:creationId xmlns:a16="http://schemas.microsoft.com/office/drawing/2014/main" id="{97415EF5-C0F7-464E-9CB5-E040C1746223}"/>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60" name="Freeform 3">
                        <a:extLst>
                          <a:ext uri="{FF2B5EF4-FFF2-40B4-BE49-F238E27FC236}">
                            <a16:creationId xmlns:a16="http://schemas.microsoft.com/office/drawing/2014/main" id="{0F2CF9D6-49E5-FB63-6D83-5CCDEBF8AFA8}"/>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grpSp>
        <p:grpSp>
          <p:nvGrpSpPr>
            <p:cNvPr id="84" name="Group 83">
              <a:extLst>
                <a:ext uri="{FF2B5EF4-FFF2-40B4-BE49-F238E27FC236}">
                  <a16:creationId xmlns:a16="http://schemas.microsoft.com/office/drawing/2014/main" id="{688F8566-F7A8-19E4-16FA-FA501D2FE74A}"/>
                </a:ext>
              </a:extLst>
            </p:cNvPr>
            <p:cNvGrpSpPr/>
            <p:nvPr/>
          </p:nvGrpSpPr>
          <p:grpSpPr>
            <a:xfrm>
              <a:off x="838200" y="1308393"/>
              <a:ext cx="19507200" cy="7510711"/>
              <a:chOff x="685800" y="1155993"/>
              <a:chExt cx="19507200" cy="7510711"/>
            </a:xfrm>
          </p:grpSpPr>
          <p:grpSp>
            <p:nvGrpSpPr>
              <p:cNvPr id="85" name="Group 84">
                <a:extLst>
                  <a:ext uri="{FF2B5EF4-FFF2-40B4-BE49-F238E27FC236}">
                    <a16:creationId xmlns:a16="http://schemas.microsoft.com/office/drawing/2014/main" id="{D0A68EEC-F19F-5E8A-412E-90785216C716}"/>
                  </a:ext>
                </a:extLst>
              </p:cNvPr>
              <p:cNvGrpSpPr/>
              <p:nvPr/>
            </p:nvGrpSpPr>
            <p:grpSpPr>
              <a:xfrm>
                <a:off x="685800" y="1163096"/>
                <a:ext cx="9753600" cy="7503608"/>
                <a:chOff x="685800" y="1163096"/>
                <a:chExt cx="9753600" cy="7503608"/>
              </a:xfrm>
            </p:grpSpPr>
            <p:grpSp>
              <p:nvGrpSpPr>
                <p:cNvPr id="117" name="Group 116">
                  <a:extLst>
                    <a:ext uri="{FF2B5EF4-FFF2-40B4-BE49-F238E27FC236}">
                      <a16:creationId xmlns:a16="http://schemas.microsoft.com/office/drawing/2014/main" id="{2AD49529-8A05-9C2E-C119-7017035B3230}"/>
                    </a:ext>
                  </a:extLst>
                </p:cNvPr>
                <p:cNvGrpSpPr/>
                <p:nvPr/>
              </p:nvGrpSpPr>
              <p:grpSpPr>
                <a:xfrm>
                  <a:off x="685800" y="1163096"/>
                  <a:ext cx="4876800" cy="7503608"/>
                  <a:chOff x="685800" y="1163096"/>
                  <a:chExt cx="4876800" cy="7503608"/>
                </a:xfrm>
              </p:grpSpPr>
              <p:grpSp>
                <p:nvGrpSpPr>
                  <p:cNvPr id="133" name="Group 132">
                    <a:extLst>
                      <a:ext uri="{FF2B5EF4-FFF2-40B4-BE49-F238E27FC236}">
                        <a16:creationId xmlns:a16="http://schemas.microsoft.com/office/drawing/2014/main" id="{77D980CD-E6A4-68B5-E75A-7454355FA6E0}"/>
                      </a:ext>
                    </a:extLst>
                  </p:cNvPr>
                  <p:cNvGrpSpPr/>
                  <p:nvPr/>
                </p:nvGrpSpPr>
                <p:grpSpPr>
                  <a:xfrm>
                    <a:off x="685800" y="4914900"/>
                    <a:ext cx="4876800" cy="3751804"/>
                    <a:chOff x="533400" y="1010696"/>
                    <a:chExt cx="4876800" cy="3751804"/>
                  </a:xfrm>
                </p:grpSpPr>
                <p:grpSp>
                  <p:nvGrpSpPr>
                    <p:cNvPr id="141" name="Group 140">
                      <a:extLst>
                        <a:ext uri="{FF2B5EF4-FFF2-40B4-BE49-F238E27FC236}">
                          <a16:creationId xmlns:a16="http://schemas.microsoft.com/office/drawing/2014/main" id="{23B691A9-D7D4-6C1E-454F-0B70D0A14DE3}"/>
                        </a:ext>
                      </a:extLst>
                    </p:cNvPr>
                    <p:cNvGrpSpPr/>
                    <p:nvPr/>
                  </p:nvGrpSpPr>
                  <p:grpSpPr>
                    <a:xfrm>
                      <a:off x="2971800" y="1010696"/>
                      <a:ext cx="2438400" cy="3751804"/>
                      <a:chOff x="381000" y="858296"/>
                      <a:chExt cx="2438400" cy="3751804"/>
                    </a:xfrm>
                  </p:grpSpPr>
                  <p:sp>
                    <p:nvSpPr>
                      <p:cNvPr id="145" name="Freeform 3">
                        <a:extLst>
                          <a:ext uri="{FF2B5EF4-FFF2-40B4-BE49-F238E27FC236}">
                            <a16:creationId xmlns:a16="http://schemas.microsoft.com/office/drawing/2014/main" id="{9F9FF9C7-D950-A239-065E-7B9F18A563F3}"/>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46" name="Freeform 3">
                        <a:extLst>
                          <a:ext uri="{FF2B5EF4-FFF2-40B4-BE49-F238E27FC236}">
                            <a16:creationId xmlns:a16="http://schemas.microsoft.com/office/drawing/2014/main" id="{AE068512-13CB-A412-15F3-CD0B74B8E86B}"/>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42" name="Group 141">
                      <a:extLst>
                        <a:ext uri="{FF2B5EF4-FFF2-40B4-BE49-F238E27FC236}">
                          <a16:creationId xmlns:a16="http://schemas.microsoft.com/office/drawing/2014/main" id="{69AB9BC3-FF90-DDDB-B929-BAE40FA4F35F}"/>
                        </a:ext>
                      </a:extLst>
                    </p:cNvPr>
                    <p:cNvGrpSpPr/>
                    <p:nvPr/>
                  </p:nvGrpSpPr>
                  <p:grpSpPr>
                    <a:xfrm>
                      <a:off x="533400" y="1010696"/>
                      <a:ext cx="2438400" cy="3751804"/>
                      <a:chOff x="381000" y="858296"/>
                      <a:chExt cx="2438400" cy="3751804"/>
                    </a:xfrm>
                  </p:grpSpPr>
                  <p:sp>
                    <p:nvSpPr>
                      <p:cNvPr id="143" name="Freeform 3">
                        <a:extLst>
                          <a:ext uri="{FF2B5EF4-FFF2-40B4-BE49-F238E27FC236}">
                            <a16:creationId xmlns:a16="http://schemas.microsoft.com/office/drawing/2014/main" id="{551D6D31-C3B7-712C-E9B8-65D6B1D0C330}"/>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44" name="Freeform 3">
                        <a:extLst>
                          <a:ext uri="{FF2B5EF4-FFF2-40B4-BE49-F238E27FC236}">
                            <a16:creationId xmlns:a16="http://schemas.microsoft.com/office/drawing/2014/main" id="{AFBAAF11-3FE3-FCC8-8904-17B0FC6B7636}"/>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134" name="Group 133">
                    <a:extLst>
                      <a:ext uri="{FF2B5EF4-FFF2-40B4-BE49-F238E27FC236}">
                        <a16:creationId xmlns:a16="http://schemas.microsoft.com/office/drawing/2014/main" id="{A7092B47-512C-3BC3-AEBE-98183D580B7A}"/>
                      </a:ext>
                    </a:extLst>
                  </p:cNvPr>
                  <p:cNvGrpSpPr/>
                  <p:nvPr/>
                </p:nvGrpSpPr>
                <p:grpSpPr>
                  <a:xfrm>
                    <a:off x="685800" y="1163096"/>
                    <a:ext cx="4876800" cy="3751804"/>
                    <a:chOff x="533400" y="1010696"/>
                    <a:chExt cx="4876800" cy="3751804"/>
                  </a:xfrm>
                </p:grpSpPr>
                <p:grpSp>
                  <p:nvGrpSpPr>
                    <p:cNvPr id="135" name="Group 134">
                      <a:extLst>
                        <a:ext uri="{FF2B5EF4-FFF2-40B4-BE49-F238E27FC236}">
                          <a16:creationId xmlns:a16="http://schemas.microsoft.com/office/drawing/2014/main" id="{25820490-48C1-11BA-5DF0-7D55B3C3D7B8}"/>
                        </a:ext>
                      </a:extLst>
                    </p:cNvPr>
                    <p:cNvGrpSpPr/>
                    <p:nvPr/>
                  </p:nvGrpSpPr>
                  <p:grpSpPr>
                    <a:xfrm>
                      <a:off x="2971800" y="1010696"/>
                      <a:ext cx="2438400" cy="3751804"/>
                      <a:chOff x="381000" y="858296"/>
                      <a:chExt cx="2438400" cy="3751804"/>
                    </a:xfrm>
                  </p:grpSpPr>
                  <p:sp>
                    <p:nvSpPr>
                      <p:cNvPr id="139" name="Freeform 3">
                        <a:extLst>
                          <a:ext uri="{FF2B5EF4-FFF2-40B4-BE49-F238E27FC236}">
                            <a16:creationId xmlns:a16="http://schemas.microsoft.com/office/drawing/2014/main" id="{368BB156-5953-D1AE-2483-201B2A7E1365}"/>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40" name="Freeform 3">
                        <a:extLst>
                          <a:ext uri="{FF2B5EF4-FFF2-40B4-BE49-F238E27FC236}">
                            <a16:creationId xmlns:a16="http://schemas.microsoft.com/office/drawing/2014/main" id="{03263A9F-DEE5-EE36-C805-326422AE0AC9}"/>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36" name="Group 135">
                      <a:extLst>
                        <a:ext uri="{FF2B5EF4-FFF2-40B4-BE49-F238E27FC236}">
                          <a16:creationId xmlns:a16="http://schemas.microsoft.com/office/drawing/2014/main" id="{515E6842-E779-5639-37D3-3C0B7743395E}"/>
                        </a:ext>
                      </a:extLst>
                    </p:cNvPr>
                    <p:cNvGrpSpPr/>
                    <p:nvPr/>
                  </p:nvGrpSpPr>
                  <p:grpSpPr>
                    <a:xfrm>
                      <a:off x="533400" y="1010696"/>
                      <a:ext cx="2438400" cy="3751804"/>
                      <a:chOff x="381000" y="858296"/>
                      <a:chExt cx="2438400" cy="3751804"/>
                    </a:xfrm>
                  </p:grpSpPr>
                  <p:sp>
                    <p:nvSpPr>
                      <p:cNvPr id="137" name="Freeform 3">
                        <a:extLst>
                          <a:ext uri="{FF2B5EF4-FFF2-40B4-BE49-F238E27FC236}">
                            <a16:creationId xmlns:a16="http://schemas.microsoft.com/office/drawing/2014/main" id="{6A88A01E-4F4D-9281-7E95-1494A6E328BF}"/>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38" name="Freeform 3">
                        <a:extLst>
                          <a:ext uri="{FF2B5EF4-FFF2-40B4-BE49-F238E27FC236}">
                            <a16:creationId xmlns:a16="http://schemas.microsoft.com/office/drawing/2014/main" id="{D64716A4-F1F2-DFE0-8C73-1B851E7BF1BF}"/>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nvGrpSpPr>
                <p:cNvPr id="118" name="Group 117">
                  <a:extLst>
                    <a:ext uri="{FF2B5EF4-FFF2-40B4-BE49-F238E27FC236}">
                      <a16:creationId xmlns:a16="http://schemas.microsoft.com/office/drawing/2014/main" id="{7CB042FA-39AC-A509-550A-B306DB6BC422}"/>
                    </a:ext>
                  </a:extLst>
                </p:cNvPr>
                <p:cNvGrpSpPr/>
                <p:nvPr/>
              </p:nvGrpSpPr>
              <p:grpSpPr>
                <a:xfrm>
                  <a:off x="5562600" y="1163096"/>
                  <a:ext cx="4876800" cy="7503608"/>
                  <a:chOff x="685800" y="1163096"/>
                  <a:chExt cx="4876800" cy="7503608"/>
                </a:xfrm>
              </p:grpSpPr>
              <p:grpSp>
                <p:nvGrpSpPr>
                  <p:cNvPr id="119" name="Group 118">
                    <a:extLst>
                      <a:ext uri="{FF2B5EF4-FFF2-40B4-BE49-F238E27FC236}">
                        <a16:creationId xmlns:a16="http://schemas.microsoft.com/office/drawing/2014/main" id="{9C765CDA-86F9-0489-FC30-7956687FD608}"/>
                      </a:ext>
                    </a:extLst>
                  </p:cNvPr>
                  <p:cNvGrpSpPr/>
                  <p:nvPr/>
                </p:nvGrpSpPr>
                <p:grpSpPr>
                  <a:xfrm>
                    <a:off x="685800" y="4914900"/>
                    <a:ext cx="4876800" cy="3751804"/>
                    <a:chOff x="533400" y="1010696"/>
                    <a:chExt cx="4876800" cy="3751804"/>
                  </a:xfrm>
                </p:grpSpPr>
                <p:grpSp>
                  <p:nvGrpSpPr>
                    <p:cNvPr id="127" name="Group 126">
                      <a:extLst>
                        <a:ext uri="{FF2B5EF4-FFF2-40B4-BE49-F238E27FC236}">
                          <a16:creationId xmlns:a16="http://schemas.microsoft.com/office/drawing/2014/main" id="{4EC03785-39BF-8C1E-D901-61FFDE0BB7E0}"/>
                        </a:ext>
                      </a:extLst>
                    </p:cNvPr>
                    <p:cNvGrpSpPr/>
                    <p:nvPr/>
                  </p:nvGrpSpPr>
                  <p:grpSpPr>
                    <a:xfrm>
                      <a:off x="2971800" y="1010696"/>
                      <a:ext cx="2438400" cy="3751804"/>
                      <a:chOff x="381000" y="858296"/>
                      <a:chExt cx="2438400" cy="3751804"/>
                    </a:xfrm>
                  </p:grpSpPr>
                  <p:sp>
                    <p:nvSpPr>
                      <p:cNvPr id="131" name="Freeform 3">
                        <a:extLst>
                          <a:ext uri="{FF2B5EF4-FFF2-40B4-BE49-F238E27FC236}">
                            <a16:creationId xmlns:a16="http://schemas.microsoft.com/office/drawing/2014/main" id="{53DCE4C2-2B70-F620-E96D-965BA1647F85}"/>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32" name="Freeform 3">
                        <a:extLst>
                          <a:ext uri="{FF2B5EF4-FFF2-40B4-BE49-F238E27FC236}">
                            <a16:creationId xmlns:a16="http://schemas.microsoft.com/office/drawing/2014/main" id="{4D3F8450-1687-E45E-BD74-912CC60D488C}"/>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28" name="Group 127">
                      <a:extLst>
                        <a:ext uri="{FF2B5EF4-FFF2-40B4-BE49-F238E27FC236}">
                          <a16:creationId xmlns:a16="http://schemas.microsoft.com/office/drawing/2014/main" id="{55228E11-D370-6863-BCCC-C653C122AFDB}"/>
                        </a:ext>
                      </a:extLst>
                    </p:cNvPr>
                    <p:cNvGrpSpPr/>
                    <p:nvPr/>
                  </p:nvGrpSpPr>
                  <p:grpSpPr>
                    <a:xfrm>
                      <a:off x="533400" y="1010696"/>
                      <a:ext cx="2438400" cy="3751804"/>
                      <a:chOff x="381000" y="858296"/>
                      <a:chExt cx="2438400" cy="3751804"/>
                    </a:xfrm>
                  </p:grpSpPr>
                  <p:sp>
                    <p:nvSpPr>
                      <p:cNvPr id="129" name="Freeform 3">
                        <a:extLst>
                          <a:ext uri="{FF2B5EF4-FFF2-40B4-BE49-F238E27FC236}">
                            <a16:creationId xmlns:a16="http://schemas.microsoft.com/office/drawing/2014/main" id="{E11A7C2B-1BB6-5F83-6C20-502F2891F6B7}"/>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30" name="Freeform 3">
                        <a:extLst>
                          <a:ext uri="{FF2B5EF4-FFF2-40B4-BE49-F238E27FC236}">
                            <a16:creationId xmlns:a16="http://schemas.microsoft.com/office/drawing/2014/main" id="{7E82DCDC-D8D9-A3D2-892A-D97CE4DC02D9}"/>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120" name="Group 119">
                    <a:extLst>
                      <a:ext uri="{FF2B5EF4-FFF2-40B4-BE49-F238E27FC236}">
                        <a16:creationId xmlns:a16="http://schemas.microsoft.com/office/drawing/2014/main" id="{5BF9BCB6-0FCE-053B-DB22-8BD364AEC542}"/>
                      </a:ext>
                    </a:extLst>
                  </p:cNvPr>
                  <p:cNvGrpSpPr/>
                  <p:nvPr/>
                </p:nvGrpSpPr>
                <p:grpSpPr>
                  <a:xfrm>
                    <a:off x="685800" y="1163096"/>
                    <a:ext cx="4876800" cy="3751804"/>
                    <a:chOff x="533400" y="1010696"/>
                    <a:chExt cx="4876800" cy="3751804"/>
                  </a:xfrm>
                </p:grpSpPr>
                <p:grpSp>
                  <p:nvGrpSpPr>
                    <p:cNvPr id="121" name="Group 120">
                      <a:extLst>
                        <a:ext uri="{FF2B5EF4-FFF2-40B4-BE49-F238E27FC236}">
                          <a16:creationId xmlns:a16="http://schemas.microsoft.com/office/drawing/2014/main" id="{A094ED3E-D928-B7DC-8F15-0A1D72EADDE6}"/>
                        </a:ext>
                      </a:extLst>
                    </p:cNvPr>
                    <p:cNvGrpSpPr/>
                    <p:nvPr/>
                  </p:nvGrpSpPr>
                  <p:grpSpPr>
                    <a:xfrm>
                      <a:off x="2971800" y="1010696"/>
                      <a:ext cx="2438400" cy="3751804"/>
                      <a:chOff x="381000" y="858296"/>
                      <a:chExt cx="2438400" cy="3751804"/>
                    </a:xfrm>
                  </p:grpSpPr>
                  <p:sp>
                    <p:nvSpPr>
                      <p:cNvPr id="125" name="Freeform 3">
                        <a:extLst>
                          <a:ext uri="{FF2B5EF4-FFF2-40B4-BE49-F238E27FC236}">
                            <a16:creationId xmlns:a16="http://schemas.microsoft.com/office/drawing/2014/main" id="{50C6B21A-A477-FF86-4FEB-2DE35FBBEC5D}"/>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26" name="Freeform 3">
                        <a:extLst>
                          <a:ext uri="{FF2B5EF4-FFF2-40B4-BE49-F238E27FC236}">
                            <a16:creationId xmlns:a16="http://schemas.microsoft.com/office/drawing/2014/main" id="{D6DB6C47-F388-F9A5-8675-885D3360FA72}"/>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22" name="Group 121">
                      <a:extLst>
                        <a:ext uri="{FF2B5EF4-FFF2-40B4-BE49-F238E27FC236}">
                          <a16:creationId xmlns:a16="http://schemas.microsoft.com/office/drawing/2014/main" id="{EA9E276D-8A0B-53A2-CF33-C0368576CD7C}"/>
                        </a:ext>
                      </a:extLst>
                    </p:cNvPr>
                    <p:cNvGrpSpPr/>
                    <p:nvPr/>
                  </p:nvGrpSpPr>
                  <p:grpSpPr>
                    <a:xfrm>
                      <a:off x="533400" y="1010696"/>
                      <a:ext cx="2438400" cy="3751804"/>
                      <a:chOff x="381000" y="858296"/>
                      <a:chExt cx="2438400" cy="3751804"/>
                    </a:xfrm>
                  </p:grpSpPr>
                  <p:sp>
                    <p:nvSpPr>
                      <p:cNvPr id="123" name="Freeform 3">
                        <a:extLst>
                          <a:ext uri="{FF2B5EF4-FFF2-40B4-BE49-F238E27FC236}">
                            <a16:creationId xmlns:a16="http://schemas.microsoft.com/office/drawing/2014/main" id="{E9377D18-DCAE-2CC9-5F64-A3BA1F59EB4B}"/>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24" name="Freeform 3">
                        <a:extLst>
                          <a:ext uri="{FF2B5EF4-FFF2-40B4-BE49-F238E27FC236}">
                            <a16:creationId xmlns:a16="http://schemas.microsoft.com/office/drawing/2014/main" id="{9BBB1957-8F0F-2798-B121-B3E1EE746F94}"/>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grpSp>
            <p:nvGrpSpPr>
              <p:cNvPr id="86" name="Group 85">
                <a:extLst>
                  <a:ext uri="{FF2B5EF4-FFF2-40B4-BE49-F238E27FC236}">
                    <a16:creationId xmlns:a16="http://schemas.microsoft.com/office/drawing/2014/main" id="{684FE8BB-A7C1-8E82-3AB6-3C88212F35A4}"/>
                  </a:ext>
                </a:extLst>
              </p:cNvPr>
              <p:cNvGrpSpPr/>
              <p:nvPr/>
            </p:nvGrpSpPr>
            <p:grpSpPr>
              <a:xfrm>
                <a:off x="10439400" y="1155993"/>
                <a:ext cx="9753600" cy="7503608"/>
                <a:chOff x="685800" y="1163096"/>
                <a:chExt cx="9753600" cy="7503608"/>
              </a:xfrm>
            </p:grpSpPr>
            <p:grpSp>
              <p:nvGrpSpPr>
                <p:cNvPr id="87" name="Group 86">
                  <a:extLst>
                    <a:ext uri="{FF2B5EF4-FFF2-40B4-BE49-F238E27FC236}">
                      <a16:creationId xmlns:a16="http://schemas.microsoft.com/office/drawing/2014/main" id="{29B58195-C8D6-E091-D4B6-6E34CE76CD00}"/>
                    </a:ext>
                  </a:extLst>
                </p:cNvPr>
                <p:cNvGrpSpPr/>
                <p:nvPr/>
              </p:nvGrpSpPr>
              <p:grpSpPr>
                <a:xfrm>
                  <a:off x="685800" y="1163096"/>
                  <a:ext cx="4876800" cy="7503608"/>
                  <a:chOff x="685800" y="1163096"/>
                  <a:chExt cx="4876800" cy="7503608"/>
                </a:xfrm>
              </p:grpSpPr>
              <p:grpSp>
                <p:nvGrpSpPr>
                  <p:cNvPr id="103" name="Group 102">
                    <a:extLst>
                      <a:ext uri="{FF2B5EF4-FFF2-40B4-BE49-F238E27FC236}">
                        <a16:creationId xmlns:a16="http://schemas.microsoft.com/office/drawing/2014/main" id="{83759AA4-1E4B-250A-485D-818E649617AA}"/>
                      </a:ext>
                    </a:extLst>
                  </p:cNvPr>
                  <p:cNvGrpSpPr/>
                  <p:nvPr/>
                </p:nvGrpSpPr>
                <p:grpSpPr>
                  <a:xfrm>
                    <a:off x="685800" y="4914900"/>
                    <a:ext cx="4876800" cy="3751804"/>
                    <a:chOff x="533400" y="1010696"/>
                    <a:chExt cx="4876800" cy="3751804"/>
                  </a:xfrm>
                </p:grpSpPr>
                <p:grpSp>
                  <p:nvGrpSpPr>
                    <p:cNvPr id="111" name="Group 110">
                      <a:extLst>
                        <a:ext uri="{FF2B5EF4-FFF2-40B4-BE49-F238E27FC236}">
                          <a16:creationId xmlns:a16="http://schemas.microsoft.com/office/drawing/2014/main" id="{2F6B7CCA-850A-4978-C047-F61839395762}"/>
                        </a:ext>
                      </a:extLst>
                    </p:cNvPr>
                    <p:cNvGrpSpPr/>
                    <p:nvPr/>
                  </p:nvGrpSpPr>
                  <p:grpSpPr>
                    <a:xfrm>
                      <a:off x="2971800" y="1010696"/>
                      <a:ext cx="2438400" cy="3751804"/>
                      <a:chOff x="381000" y="858296"/>
                      <a:chExt cx="2438400" cy="3751804"/>
                    </a:xfrm>
                  </p:grpSpPr>
                  <p:sp>
                    <p:nvSpPr>
                      <p:cNvPr id="115" name="Freeform 3">
                        <a:extLst>
                          <a:ext uri="{FF2B5EF4-FFF2-40B4-BE49-F238E27FC236}">
                            <a16:creationId xmlns:a16="http://schemas.microsoft.com/office/drawing/2014/main" id="{7D78A8A3-01E7-60C5-7B1F-80976ECB0816}"/>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16" name="Freeform 3">
                        <a:extLst>
                          <a:ext uri="{FF2B5EF4-FFF2-40B4-BE49-F238E27FC236}">
                            <a16:creationId xmlns:a16="http://schemas.microsoft.com/office/drawing/2014/main" id="{79997CFB-783F-BFB8-2DEF-985B55FFDE7B}"/>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12" name="Group 111">
                      <a:extLst>
                        <a:ext uri="{FF2B5EF4-FFF2-40B4-BE49-F238E27FC236}">
                          <a16:creationId xmlns:a16="http://schemas.microsoft.com/office/drawing/2014/main" id="{2635CE54-742E-3A94-096F-6BFE9CBA6537}"/>
                        </a:ext>
                      </a:extLst>
                    </p:cNvPr>
                    <p:cNvGrpSpPr/>
                    <p:nvPr/>
                  </p:nvGrpSpPr>
                  <p:grpSpPr>
                    <a:xfrm>
                      <a:off x="533400" y="1010696"/>
                      <a:ext cx="2438400" cy="3751804"/>
                      <a:chOff x="381000" y="858296"/>
                      <a:chExt cx="2438400" cy="3751804"/>
                    </a:xfrm>
                  </p:grpSpPr>
                  <p:sp>
                    <p:nvSpPr>
                      <p:cNvPr id="113" name="Freeform 3">
                        <a:extLst>
                          <a:ext uri="{FF2B5EF4-FFF2-40B4-BE49-F238E27FC236}">
                            <a16:creationId xmlns:a16="http://schemas.microsoft.com/office/drawing/2014/main" id="{7B186C4E-DEBE-7931-985B-0F275599ACA1}"/>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14" name="Freeform 3">
                        <a:extLst>
                          <a:ext uri="{FF2B5EF4-FFF2-40B4-BE49-F238E27FC236}">
                            <a16:creationId xmlns:a16="http://schemas.microsoft.com/office/drawing/2014/main" id="{24BC1EE3-CBDD-ED4C-BD56-C09D8415687F}"/>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104" name="Group 103">
                    <a:extLst>
                      <a:ext uri="{FF2B5EF4-FFF2-40B4-BE49-F238E27FC236}">
                        <a16:creationId xmlns:a16="http://schemas.microsoft.com/office/drawing/2014/main" id="{A3D8D6F6-D9F7-3117-BEFD-F49EF701AC7A}"/>
                      </a:ext>
                    </a:extLst>
                  </p:cNvPr>
                  <p:cNvGrpSpPr/>
                  <p:nvPr/>
                </p:nvGrpSpPr>
                <p:grpSpPr>
                  <a:xfrm>
                    <a:off x="685800" y="1163096"/>
                    <a:ext cx="4876800" cy="3751804"/>
                    <a:chOff x="533400" y="1010696"/>
                    <a:chExt cx="4876800" cy="3751804"/>
                  </a:xfrm>
                </p:grpSpPr>
                <p:grpSp>
                  <p:nvGrpSpPr>
                    <p:cNvPr id="105" name="Group 104">
                      <a:extLst>
                        <a:ext uri="{FF2B5EF4-FFF2-40B4-BE49-F238E27FC236}">
                          <a16:creationId xmlns:a16="http://schemas.microsoft.com/office/drawing/2014/main" id="{7FE570A9-9888-090A-2E78-400EB52434C3}"/>
                        </a:ext>
                      </a:extLst>
                    </p:cNvPr>
                    <p:cNvGrpSpPr/>
                    <p:nvPr/>
                  </p:nvGrpSpPr>
                  <p:grpSpPr>
                    <a:xfrm>
                      <a:off x="2971800" y="1010696"/>
                      <a:ext cx="2438400" cy="3751804"/>
                      <a:chOff x="381000" y="858296"/>
                      <a:chExt cx="2438400" cy="3751804"/>
                    </a:xfrm>
                  </p:grpSpPr>
                  <p:sp>
                    <p:nvSpPr>
                      <p:cNvPr id="109" name="Freeform 3">
                        <a:extLst>
                          <a:ext uri="{FF2B5EF4-FFF2-40B4-BE49-F238E27FC236}">
                            <a16:creationId xmlns:a16="http://schemas.microsoft.com/office/drawing/2014/main" id="{9D4719B2-EBF9-20DD-C252-1D205C83576D}"/>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10" name="Freeform 3">
                        <a:extLst>
                          <a:ext uri="{FF2B5EF4-FFF2-40B4-BE49-F238E27FC236}">
                            <a16:creationId xmlns:a16="http://schemas.microsoft.com/office/drawing/2014/main" id="{A2773E74-3192-94AE-5947-51D7DAD6D44F}"/>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106" name="Group 105">
                      <a:extLst>
                        <a:ext uri="{FF2B5EF4-FFF2-40B4-BE49-F238E27FC236}">
                          <a16:creationId xmlns:a16="http://schemas.microsoft.com/office/drawing/2014/main" id="{9E229A6A-91E1-696A-D378-271C2F86F848}"/>
                        </a:ext>
                      </a:extLst>
                    </p:cNvPr>
                    <p:cNvGrpSpPr/>
                    <p:nvPr/>
                  </p:nvGrpSpPr>
                  <p:grpSpPr>
                    <a:xfrm>
                      <a:off x="533400" y="1010696"/>
                      <a:ext cx="2438400" cy="3751804"/>
                      <a:chOff x="381000" y="858296"/>
                      <a:chExt cx="2438400" cy="3751804"/>
                    </a:xfrm>
                  </p:grpSpPr>
                  <p:sp>
                    <p:nvSpPr>
                      <p:cNvPr id="107" name="Freeform 3">
                        <a:extLst>
                          <a:ext uri="{FF2B5EF4-FFF2-40B4-BE49-F238E27FC236}">
                            <a16:creationId xmlns:a16="http://schemas.microsoft.com/office/drawing/2014/main" id="{F1EF75BD-24FB-F1EF-F283-B7B1C76B2911}"/>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08" name="Freeform 3">
                        <a:extLst>
                          <a:ext uri="{FF2B5EF4-FFF2-40B4-BE49-F238E27FC236}">
                            <a16:creationId xmlns:a16="http://schemas.microsoft.com/office/drawing/2014/main" id="{97F232AB-589E-058A-813A-EB27DB53E08C}"/>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nvGrpSpPr>
                <p:cNvPr id="88" name="Group 87">
                  <a:extLst>
                    <a:ext uri="{FF2B5EF4-FFF2-40B4-BE49-F238E27FC236}">
                      <a16:creationId xmlns:a16="http://schemas.microsoft.com/office/drawing/2014/main" id="{4FF687AD-2652-B652-6398-E3E93A9E74F9}"/>
                    </a:ext>
                  </a:extLst>
                </p:cNvPr>
                <p:cNvGrpSpPr/>
                <p:nvPr/>
              </p:nvGrpSpPr>
              <p:grpSpPr>
                <a:xfrm>
                  <a:off x="5562600" y="1163096"/>
                  <a:ext cx="4876800" cy="7503608"/>
                  <a:chOff x="685800" y="1163096"/>
                  <a:chExt cx="4876800" cy="7503608"/>
                </a:xfrm>
              </p:grpSpPr>
              <p:grpSp>
                <p:nvGrpSpPr>
                  <p:cNvPr id="89" name="Group 88">
                    <a:extLst>
                      <a:ext uri="{FF2B5EF4-FFF2-40B4-BE49-F238E27FC236}">
                        <a16:creationId xmlns:a16="http://schemas.microsoft.com/office/drawing/2014/main" id="{8CCB888C-132B-7E06-0AA8-8CE8E29DC474}"/>
                      </a:ext>
                    </a:extLst>
                  </p:cNvPr>
                  <p:cNvGrpSpPr/>
                  <p:nvPr/>
                </p:nvGrpSpPr>
                <p:grpSpPr>
                  <a:xfrm>
                    <a:off x="685800" y="4914900"/>
                    <a:ext cx="4876800" cy="3751804"/>
                    <a:chOff x="533400" y="1010696"/>
                    <a:chExt cx="4876800" cy="3751804"/>
                  </a:xfrm>
                </p:grpSpPr>
                <p:grpSp>
                  <p:nvGrpSpPr>
                    <p:cNvPr id="97" name="Group 96">
                      <a:extLst>
                        <a:ext uri="{FF2B5EF4-FFF2-40B4-BE49-F238E27FC236}">
                          <a16:creationId xmlns:a16="http://schemas.microsoft.com/office/drawing/2014/main" id="{3E81287C-F47B-43B1-8A3D-450A98CE1336}"/>
                        </a:ext>
                      </a:extLst>
                    </p:cNvPr>
                    <p:cNvGrpSpPr/>
                    <p:nvPr/>
                  </p:nvGrpSpPr>
                  <p:grpSpPr>
                    <a:xfrm>
                      <a:off x="2971800" y="1010696"/>
                      <a:ext cx="2438400" cy="3751804"/>
                      <a:chOff x="381000" y="858296"/>
                      <a:chExt cx="2438400" cy="3751804"/>
                    </a:xfrm>
                  </p:grpSpPr>
                  <p:sp>
                    <p:nvSpPr>
                      <p:cNvPr id="101" name="Freeform 3">
                        <a:extLst>
                          <a:ext uri="{FF2B5EF4-FFF2-40B4-BE49-F238E27FC236}">
                            <a16:creationId xmlns:a16="http://schemas.microsoft.com/office/drawing/2014/main" id="{3C976CE0-329D-F0DB-801F-EC40CCFCE585}"/>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02" name="Freeform 3">
                        <a:extLst>
                          <a:ext uri="{FF2B5EF4-FFF2-40B4-BE49-F238E27FC236}">
                            <a16:creationId xmlns:a16="http://schemas.microsoft.com/office/drawing/2014/main" id="{621DD362-2DFE-F2D7-7946-02F0371B06B7}"/>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98" name="Group 97">
                      <a:extLst>
                        <a:ext uri="{FF2B5EF4-FFF2-40B4-BE49-F238E27FC236}">
                          <a16:creationId xmlns:a16="http://schemas.microsoft.com/office/drawing/2014/main" id="{ACB61B2C-EA25-52B9-976F-DDCC5435BBB1}"/>
                        </a:ext>
                      </a:extLst>
                    </p:cNvPr>
                    <p:cNvGrpSpPr/>
                    <p:nvPr/>
                  </p:nvGrpSpPr>
                  <p:grpSpPr>
                    <a:xfrm>
                      <a:off x="533400" y="1010696"/>
                      <a:ext cx="2438400" cy="3751804"/>
                      <a:chOff x="381000" y="858296"/>
                      <a:chExt cx="2438400" cy="3751804"/>
                    </a:xfrm>
                  </p:grpSpPr>
                  <p:sp>
                    <p:nvSpPr>
                      <p:cNvPr id="99" name="Freeform 3">
                        <a:extLst>
                          <a:ext uri="{FF2B5EF4-FFF2-40B4-BE49-F238E27FC236}">
                            <a16:creationId xmlns:a16="http://schemas.microsoft.com/office/drawing/2014/main" id="{271D9454-ADC9-A768-A431-741B4803A070}"/>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100" name="Freeform 3">
                        <a:extLst>
                          <a:ext uri="{FF2B5EF4-FFF2-40B4-BE49-F238E27FC236}">
                            <a16:creationId xmlns:a16="http://schemas.microsoft.com/office/drawing/2014/main" id="{CC3F504E-F3DB-52E2-6BCA-48DC211F672E}"/>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nvGrpSpPr>
                  <p:cNvPr id="90" name="Group 89">
                    <a:extLst>
                      <a:ext uri="{FF2B5EF4-FFF2-40B4-BE49-F238E27FC236}">
                        <a16:creationId xmlns:a16="http://schemas.microsoft.com/office/drawing/2014/main" id="{93394F17-1F1F-DD70-3147-DFAB69E91AA4}"/>
                      </a:ext>
                    </a:extLst>
                  </p:cNvPr>
                  <p:cNvGrpSpPr/>
                  <p:nvPr/>
                </p:nvGrpSpPr>
                <p:grpSpPr>
                  <a:xfrm>
                    <a:off x="685800" y="1163096"/>
                    <a:ext cx="4876800" cy="3751804"/>
                    <a:chOff x="533400" y="1010696"/>
                    <a:chExt cx="4876800" cy="3751804"/>
                  </a:xfrm>
                </p:grpSpPr>
                <p:grpSp>
                  <p:nvGrpSpPr>
                    <p:cNvPr id="91" name="Group 90">
                      <a:extLst>
                        <a:ext uri="{FF2B5EF4-FFF2-40B4-BE49-F238E27FC236}">
                          <a16:creationId xmlns:a16="http://schemas.microsoft.com/office/drawing/2014/main" id="{3787C6E8-C071-5BDA-BE83-C34E5EFA21A8}"/>
                        </a:ext>
                      </a:extLst>
                    </p:cNvPr>
                    <p:cNvGrpSpPr/>
                    <p:nvPr/>
                  </p:nvGrpSpPr>
                  <p:grpSpPr>
                    <a:xfrm>
                      <a:off x="2971800" y="1010696"/>
                      <a:ext cx="2438400" cy="3751804"/>
                      <a:chOff x="381000" y="858296"/>
                      <a:chExt cx="2438400" cy="3751804"/>
                    </a:xfrm>
                  </p:grpSpPr>
                  <p:sp>
                    <p:nvSpPr>
                      <p:cNvPr id="95" name="Freeform 3">
                        <a:extLst>
                          <a:ext uri="{FF2B5EF4-FFF2-40B4-BE49-F238E27FC236}">
                            <a16:creationId xmlns:a16="http://schemas.microsoft.com/office/drawing/2014/main" id="{ED982B23-4CC6-AD8B-5451-A44DB955856E}"/>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96" name="Freeform 3">
                        <a:extLst>
                          <a:ext uri="{FF2B5EF4-FFF2-40B4-BE49-F238E27FC236}">
                            <a16:creationId xmlns:a16="http://schemas.microsoft.com/office/drawing/2014/main" id="{6CD2F285-431B-250A-7B68-C6678CE0A3EC}"/>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nvGrpSpPr>
                    <p:cNvPr id="92" name="Group 91">
                      <a:extLst>
                        <a:ext uri="{FF2B5EF4-FFF2-40B4-BE49-F238E27FC236}">
                          <a16:creationId xmlns:a16="http://schemas.microsoft.com/office/drawing/2014/main" id="{85E2766C-84CF-FFD1-D281-AF9C627E7D8A}"/>
                        </a:ext>
                      </a:extLst>
                    </p:cNvPr>
                    <p:cNvGrpSpPr/>
                    <p:nvPr/>
                  </p:nvGrpSpPr>
                  <p:grpSpPr>
                    <a:xfrm>
                      <a:off x="533400" y="1010696"/>
                      <a:ext cx="2438400" cy="3751804"/>
                      <a:chOff x="381000" y="858296"/>
                      <a:chExt cx="2438400" cy="3751804"/>
                    </a:xfrm>
                  </p:grpSpPr>
                  <p:sp>
                    <p:nvSpPr>
                      <p:cNvPr id="93" name="Freeform 3">
                        <a:extLst>
                          <a:ext uri="{FF2B5EF4-FFF2-40B4-BE49-F238E27FC236}">
                            <a16:creationId xmlns:a16="http://schemas.microsoft.com/office/drawing/2014/main" id="{79EE54D7-9496-085D-2595-58382CBFF9D7}"/>
                          </a:ext>
                        </a:extLst>
                      </p:cNvPr>
                      <p:cNvSpPr/>
                      <p:nvPr/>
                    </p:nvSpPr>
                    <p:spPr>
                      <a:xfrm>
                        <a:off x="381000" y="858296"/>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sp>
                    <p:nvSpPr>
                      <p:cNvPr id="94" name="Freeform 3">
                        <a:extLst>
                          <a:ext uri="{FF2B5EF4-FFF2-40B4-BE49-F238E27FC236}">
                            <a16:creationId xmlns:a16="http://schemas.microsoft.com/office/drawing/2014/main" id="{43E83A35-7931-5E6F-B144-C4F265E2C9BC}"/>
                          </a:ext>
                        </a:extLst>
                      </p:cNvPr>
                      <p:cNvSpPr/>
                      <p:nvPr/>
                    </p:nvSpPr>
                    <p:spPr>
                      <a:xfrm>
                        <a:off x="381000" y="2742622"/>
                        <a:ext cx="2438400" cy="1867478"/>
                      </a:xfrm>
                      <a:custGeom>
                        <a:avLst/>
                        <a:gdLst/>
                        <a:ahLst/>
                        <a:cxnLst/>
                        <a:rect l="l" t="t" r="r" b="b"/>
                        <a:pathLst>
                          <a:path w="16231516" h="9130228">
                            <a:moveTo>
                              <a:pt x="16231516" y="100887"/>
                            </a:moveTo>
                            <a:lnTo>
                              <a:pt x="16231516" y="0"/>
                            </a:lnTo>
                            <a:lnTo>
                              <a:pt x="89677" y="0"/>
                            </a:lnTo>
                            <a:lnTo>
                              <a:pt x="89677" y="50443"/>
                            </a:lnTo>
                            <a:lnTo>
                              <a:pt x="0" y="50443"/>
                            </a:lnTo>
                            <a:lnTo>
                              <a:pt x="0" y="9130228"/>
                            </a:lnTo>
                            <a:lnTo>
                              <a:pt x="179354" y="9130228"/>
                            </a:lnTo>
                            <a:lnTo>
                              <a:pt x="179354" y="7364715"/>
                            </a:lnTo>
                            <a:lnTo>
                              <a:pt x="3228368" y="7364715"/>
                            </a:lnTo>
                            <a:lnTo>
                              <a:pt x="3228368" y="9130228"/>
                            </a:lnTo>
                            <a:lnTo>
                              <a:pt x="3407722" y="9130228"/>
                            </a:lnTo>
                            <a:lnTo>
                              <a:pt x="3407722" y="7364715"/>
                            </a:lnTo>
                            <a:lnTo>
                              <a:pt x="6456736" y="7364715"/>
                            </a:lnTo>
                            <a:lnTo>
                              <a:pt x="6456736" y="9130228"/>
                            </a:lnTo>
                            <a:lnTo>
                              <a:pt x="6636090" y="9130228"/>
                            </a:lnTo>
                            <a:lnTo>
                              <a:pt x="6636090" y="7364715"/>
                            </a:lnTo>
                            <a:lnTo>
                              <a:pt x="9685104" y="7364715"/>
                            </a:lnTo>
                            <a:lnTo>
                              <a:pt x="9685104" y="9130228"/>
                            </a:lnTo>
                            <a:lnTo>
                              <a:pt x="9864458" y="9130228"/>
                            </a:lnTo>
                            <a:lnTo>
                              <a:pt x="9864458" y="7364715"/>
                            </a:lnTo>
                            <a:lnTo>
                              <a:pt x="12913472" y="7364715"/>
                            </a:lnTo>
                            <a:lnTo>
                              <a:pt x="12913472" y="9130228"/>
                            </a:lnTo>
                            <a:lnTo>
                              <a:pt x="13092826" y="9130228"/>
                            </a:lnTo>
                            <a:lnTo>
                              <a:pt x="13092826" y="7364715"/>
                            </a:lnTo>
                            <a:lnTo>
                              <a:pt x="16231516" y="7364715"/>
                            </a:lnTo>
                            <a:lnTo>
                              <a:pt x="16231516" y="7263828"/>
                            </a:lnTo>
                            <a:lnTo>
                              <a:pt x="13092826" y="7263828"/>
                            </a:lnTo>
                            <a:lnTo>
                              <a:pt x="13092826" y="5548757"/>
                            </a:lnTo>
                            <a:lnTo>
                              <a:pt x="16231516" y="5548757"/>
                            </a:lnTo>
                            <a:lnTo>
                              <a:pt x="16231516" y="5447871"/>
                            </a:lnTo>
                            <a:lnTo>
                              <a:pt x="13092826" y="5447871"/>
                            </a:lnTo>
                            <a:lnTo>
                              <a:pt x="13092826" y="3732800"/>
                            </a:lnTo>
                            <a:lnTo>
                              <a:pt x="16231516" y="3732800"/>
                            </a:lnTo>
                            <a:lnTo>
                              <a:pt x="16231516" y="3631914"/>
                            </a:lnTo>
                            <a:lnTo>
                              <a:pt x="13092826" y="3631914"/>
                            </a:lnTo>
                            <a:lnTo>
                              <a:pt x="13092826" y="1916843"/>
                            </a:lnTo>
                            <a:lnTo>
                              <a:pt x="16231516" y="1916843"/>
                            </a:lnTo>
                            <a:lnTo>
                              <a:pt x="16231516" y="1815957"/>
                            </a:lnTo>
                            <a:lnTo>
                              <a:pt x="13092826" y="1815957"/>
                            </a:lnTo>
                            <a:lnTo>
                              <a:pt x="13092826" y="100887"/>
                            </a:lnTo>
                            <a:lnTo>
                              <a:pt x="16231516" y="100887"/>
                            </a:lnTo>
                            <a:close/>
                            <a:moveTo>
                              <a:pt x="3407722" y="1815957"/>
                            </a:moveTo>
                            <a:lnTo>
                              <a:pt x="3407722" y="100887"/>
                            </a:lnTo>
                            <a:lnTo>
                              <a:pt x="6456736" y="100887"/>
                            </a:lnTo>
                            <a:lnTo>
                              <a:pt x="6456736" y="1815957"/>
                            </a:lnTo>
                            <a:lnTo>
                              <a:pt x="3407722" y="1815957"/>
                            </a:lnTo>
                            <a:close/>
                            <a:moveTo>
                              <a:pt x="6456736" y="1916843"/>
                            </a:moveTo>
                            <a:lnTo>
                              <a:pt x="6456736" y="3631914"/>
                            </a:lnTo>
                            <a:lnTo>
                              <a:pt x="3407722" y="3631914"/>
                            </a:lnTo>
                            <a:lnTo>
                              <a:pt x="3407722" y="1916843"/>
                            </a:lnTo>
                            <a:lnTo>
                              <a:pt x="6456736" y="1916843"/>
                            </a:lnTo>
                            <a:close/>
                            <a:moveTo>
                              <a:pt x="3228368" y="1815957"/>
                            </a:moveTo>
                            <a:lnTo>
                              <a:pt x="179354" y="1815957"/>
                            </a:lnTo>
                            <a:lnTo>
                              <a:pt x="179354" y="100887"/>
                            </a:lnTo>
                            <a:lnTo>
                              <a:pt x="3228368" y="100887"/>
                            </a:lnTo>
                            <a:lnTo>
                              <a:pt x="3228368" y="1815957"/>
                            </a:lnTo>
                            <a:close/>
                            <a:moveTo>
                              <a:pt x="3228368" y="1916843"/>
                            </a:moveTo>
                            <a:lnTo>
                              <a:pt x="3228368" y="3631914"/>
                            </a:lnTo>
                            <a:lnTo>
                              <a:pt x="179354" y="3631914"/>
                            </a:lnTo>
                            <a:lnTo>
                              <a:pt x="179354" y="1916843"/>
                            </a:lnTo>
                            <a:lnTo>
                              <a:pt x="3228368" y="1916843"/>
                            </a:lnTo>
                            <a:close/>
                            <a:moveTo>
                              <a:pt x="3228368" y="3732800"/>
                            </a:moveTo>
                            <a:lnTo>
                              <a:pt x="3228368" y="5447871"/>
                            </a:lnTo>
                            <a:lnTo>
                              <a:pt x="179354" y="5447871"/>
                            </a:lnTo>
                            <a:lnTo>
                              <a:pt x="179354" y="3732800"/>
                            </a:lnTo>
                            <a:lnTo>
                              <a:pt x="3228368" y="3732800"/>
                            </a:lnTo>
                            <a:close/>
                            <a:moveTo>
                              <a:pt x="3407722" y="3732800"/>
                            </a:moveTo>
                            <a:lnTo>
                              <a:pt x="6456736" y="3732800"/>
                            </a:lnTo>
                            <a:lnTo>
                              <a:pt x="6456736" y="5447871"/>
                            </a:lnTo>
                            <a:lnTo>
                              <a:pt x="3407722" y="5447871"/>
                            </a:lnTo>
                            <a:lnTo>
                              <a:pt x="3407722" y="3732800"/>
                            </a:lnTo>
                            <a:close/>
                            <a:moveTo>
                              <a:pt x="6636090" y="3732800"/>
                            </a:moveTo>
                            <a:lnTo>
                              <a:pt x="9685104" y="3732800"/>
                            </a:lnTo>
                            <a:lnTo>
                              <a:pt x="9685104" y="5447871"/>
                            </a:lnTo>
                            <a:lnTo>
                              <a:pt x="6636090" y="5447871"/>
                            </a:lnTo>
                            <a:lnTo>
                              <a:pt x="6636090" y="3732800"/>
                            </a:lnTo>
                            <a:close/>
                            <a:moveTo>
                              <a:pt x="6636090" y="3631914"/>
                            </a:moveTo>
                            <a:lnTo>
                              <a:pt x="6636090" y="1916843"/>
                            </a:lnTo>
                            <a:lnTo>
                              <a:pt x="9685104" y="1916843"/>
                            </a:lnTo>
                            <a:lnTo>
                              <a:pt x="9685104" y="3631914"/>
                            </a:lnTo>
                            <a:lnTo>
                              <a:pt x="6636090" y="3631914"/>
                            </a:lnTo>
                            <a:close/>
                            <a:moveTo>
                              <a:pt x="6636090" y="1815957"/>
                            </a:moveTo>
                            <a:lnTo>
                              <a:pt x="6636090" y="100887"/>
                            </a:lnTo>
                            <a:lnTo>
                              <a:pt x="9685104" y="100887"/>
                            </a:lnTo>
                            <a:lnTo>
                              <a:pt x="9685104" y="1815957"/>
                            </a:lnTo>
                            <a:lnTo>
                              <a:pt x="6636090" y="1815957"/>
                            </a:lnTo>
                            <a:close/>
                            <a:moveTo>
                              <a:pt x="179354" y="7263828"/>
                            </a:moveTo>
                            <a:lnTo>
                              <a:pt x="179354" y="5548757"/>
                            </a:lnTo>
                            <a:lnTo>
                              <a:pt x="3228368" y="5548757"/>
                            </a:lnTo>
                            <a:lnTo>
                              <a:pt x="3228368" y="7263828"/>
                            </a:lnTo>
                            <a:lnTo>
                              <a:pt x="179354" y="7263828"/>
                            </a:lnTo>
                            <a:close/>
                            <a:moveTo>
                              <a:pt x="3407722" y="7263828"/>
                            </a:moveTo>
                            <a:lnTo>
                              <a:pt x="3407722" y="5548757"/>
                            </a:lnTo>
                            <a:lnTo>
                              <a:pt x="6456736" y="5548757"/>
                            </a:lnTo>
                            <a:lnTo>
                              <a:pt x="6456736" y="7263828"/>
                            </a:lnTo>
                            <a:lnTo>
                              <a:pt x="3407722" y="7263828"/>
                            </a:lnTo>
                            <a:close/>
                            <a:moveTo>
                              <a:pt x="6636090" y="7263828"/>
                            </a:moveTo>
                            <a:lnTo>
                              <a:pt x="6636090" y="5548757"/>
                            </a:lnTo>
                            <a:lnTo>
                              <a:pt x="9685104" y="5548757"/>
                            </a:lnTo>
                            <a:lnTo>
                              <a:pt x="9685104" y="7263828"/>
                            </a:lnTo>
                            <a:lnTo>
                              <a:pt x="6636090" y="7263828"/>
                            </a:lnTo>
                            <a:close/>
                            <a:moveTo>
                              <a:pt x="12913472" y="7263828"/>
                            </a:moveTo>
                            <a:lnTo>
                              <a:pt x="9864458" y="7263828"/>
                            </a:lnTo>
                            <a:lnTo>
                              <a:pt x="9864458" y="5548757"/>
                            </a:lnTo>
                            <a:lnTo>
                              <a:pt x="12913472" y="5548757"/>
                            </a:lnTo>
                            <a:lnTo>
                              <a:pt x="12913472" y="7263828"/>
                            </a:lnTo>
                            <a:close/>
                            <a:moveTo>
                              <a:pt x="12913472" y="5447871"/>
                            </a:moveTo>
                            <a:lnTo>
                              <a:pt x="9864458" y="5447871"/>
                            </a:lnTo>
                            <a:lnTo>
                              <a:pt x="9864458" y="3732800"/>
                            </a:lnTo>
                            <a:lnTo>
                              <a:pt x="12913472" y="3732800"/>
                            </a:lnTo>
                            <a:lnTo>
                              <a:pt x="12913472" y="5447871"/>
                            </a:lnTo>
                            <a:close/>
                            <a:moveTo>
                              <a:pt x="12913472" y="3631914"/>
                            </a:moveTo>
                            <a:lnTo>
                              <a:pt x="9864458" y="3631914"/>
                            </a:lnTo>
                            <a:lnTo>
                              <a:pt x="9864458" y="1916843"/>
                            </a:lnTo>
                            <a:lnTo>
                              <a:pt x="12913472" y="1916843"/>
                            </a:lnTo>
                            <a:lnTo>
                              <a:pt x="12913472" y="3631914"/>
                            </a:lnTo>
                            <a:close/>
                            <a:moveTo>
                              <a:pt x="12913472" y="1815957"/>
                            </a:moveTo>
                            <a:lnTo>
                              <a:pt x="9864458" y="1815957"/>
                            </a:lnTo>
                            <a:lnTo>
                              <a:pt x="9864458" y="100887"/>
                            </a:lnTo>
                            <a:lnTo>
                              <a:pt x="12913472" y="100887"/>
                            </a:lnTo>
                            <a:lnTo>
                              <a:pt x="12913472" y="1815957"/>
                            </a:lnTo>
                            <a:close/>
                          </a:path>
                        </a:pathLst>
                      </a:custGeom>
                      <a:solidFill>
                        <a:srgbClr val="202020">
                          <a:alpha val="9804"/>
                        </a:srgbClr>
                      </a:solidFill>
                    </p:spPr>
                    <p:txBody>
                      <a:bodyPr/>
                      <a:lstStyle/>
                      <a:p>
                        <a:endParaRPr lang="es-CL"/>
                      </a:p>
                    </p:txBody>
                  </p:sp>
                </p:grpSp>
              </p:grpSp>
            </p:grpSp>
          </p:grpSp>
        </p:grpSp>
      </p:grpSp>
      <p:sp>
        <p:nvSpPr>
          <p:cNvPr id="4" name="Freeform 4"/>
          <p:cNvSpPr/>
          <p:nvPr/>
        </p:nvSpPr>
        <p:spPr>
          <a:xfrm>
            <a:off x="1771542" y="3083683"/>
            <a:ext cx="1225657" cy="1218972"/>
          </a:xfrm>
          <a:custGeom>
            <a:avLst/>
            <a:gdLst/>
            <a:ahLst/>
            <a:cxnLst/>
            <a:rect l="l" t="t" r="r" b="b"/>
            <a:pathLst>
              <a:path w="1838486" h="1828458">
                <a:moveTo>
                  <a:pt x="0" y="0"/>
                </a:moveTo>
                <a:lnTo>
                  <a:pt x="1838486" y="0"/>
                </a:lnTo>
                <a:lnTo>
                  <a:pt x="1838486" y="1828458"/>
                </a:lnTo>
                <a:lnTo>
                  <a:pt x="0" y="182845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5" name="TextBox 5"/>
          <p:cNvSpPr txBox="1"/>
          <p:nvPr/>
        </p:nvSpPr>
        <p:spPr>
          <a:xfrm>
            <a:off x="773593" y="4615077"/>
            <a:ext cx="2353356" cy="1105495"/>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0" tIns="0" rIns="0" bIns="0" rtlCol="0" anchor="t">
            <a:spAutoFit/>
          </a:bodyPr>
          <a:lstStyle/>
          <a:p>
            <a:pPr algn="ctr" defTabSz="609630">
              <a:lnSpc>
                <a:spcPts val="4420"/>
              </a:lnSpc>
            </a:pPr>
            <a:r>
              <a:rPr lang="es-CL" sz="3600" dirty="0"/>
              <a:t>La inteligencia</a:t>
            </a:r>
            <a:endParaRPr lang="en-US" sz="3400" dirty="0">
              <a:solidFill>
                <a:srgbClr val="292929"/>
              </a:solidFill>
              <a:latin typeface="Dosis ExtraBold" pitchFamily="2" charset="0"/>
            </a:endParaRPr>
          </a:p>
        </p:txBody>
      </p:sp>
      <p:sp>
        <p:nvSpPr>
          <p:cNvPr id="7" name="TextBox 7"/>
          <p:cNvSpPr txBox="1"/>
          <p:nvPr/>
        </p:nvSpPr>
        <p:spPr>
          <a:xfrm>
            <a:off x="1623770" y="884709"/>
            <a:ext cx="8944462" cy="124399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t">
            <a:spAutoFit/>
          </a:bodyPr>
          <a:lstStyle/>
          <a:p>
            <a:pPr algn="ctr" defTabSz="609630">
              <a:lnSpc>
                <a:spcPts val="4974"/>
              </a:lnSpc>
            </a:pPr>
            <a:r>
              <a:rPr lang="es-ES" sz="3600" b="1" dirty="0">
                <a:solidFill>
                  <a:srgbClr val="292929"/>
                </a:solidFill>
                <a:latin typeface="Comic Sans" panose="020B0604020202020204" charset="0"/>
              </a:rPr>
              <a:t>El texto afirma que una de las bases de la identidad personal es:</a:t>
            </a:r>
            <a:endParaRPr lang="en-US" sz="3600" b="1" dirty="0">
              <a:solidFill>
                <a:srgbClr val="292929"/>
              </a:solidFill>
              <a:latin typeface="Comic Sans" panose="020B0604020202020204" charset="0"/>
            </a:endParaRPr>
          </a:p>
        </p:txBody>
      </p:sp>
      <p:sp>
        <p:nvSpPr>
          <p:cNvPr id="9" name="Freeform 9"/>
          <p:cNvSpPr/>
          <p:nvPr/>
        </p:nvSpPr>
        <p:spPr>
          <a:xfrm>
            <a:off x="9437157" y="3083683"/>
            <a:ext cx="1225657" cy="1218972"/>
          </a:xfrm>
          <a:custGeom>
            <a:avLst/>
            <a:gdLst/>
            <a:ahLst/>
            <a:cxnLst/>
            <a:rect l="l" t="t" r="r" b="b"/>
            <a:pathLst>
              <a:path w="1838486" h="1828458">
                <a:moveTo>
                  <a:pt x="0" y="0"/>
                </a:moveTo>
                <a:lnTo>
                  <a:pt x="1838486" y="0"/>
                </a:lnTo>
                <a:lnTo>
                  <a:pt x="1838486" y="1828458"/>
                </a:lnTo>
                <a:lnTo>
                  <a:pt x="0" y="182845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10" name="TextBox 10"/>
          <p:cNvSpPr txBox="1"/>
          <p:nvPr/>
        </p:nvSpPr>
        <p:spPr>
          <a:xfrm>
            <a:off x="9282224" y="4661309"/>
            <a:ext cx="1919171" cy="1105495"/>
          </a:xfrm>
          <a:prstGeom prst="rect">
            <a:avLst/>
          </a:prstGeom>
        </p:spPr>
        <p:style>
          <a:lnRef idx="2">
            <a:schemeClr val="dk1">
              <a:shade val="15000"/>
            </a:schemeClr>
          </a:lnRef>
          <a:fillRef idx="1">
            <a:schemeClr val="dk1"/>
          </a:fillRef>
          <a:effectRef idx="0">
            <a:schemeClr val="dk1"/>
          </a:effectRef>
          <a:fontRef idx="minor">
            <a:schemeClr val="lt1"/>
          </a:fontRef>
        </p:style>
        <p:txBody>
          <a:bodyPr lIns="0" tIns="0" rIns="0" bIns="0" rtlCol="0" anchor="t">
            <a:spAutoFit/>
          </a:bodyPr>
          <a:lstStyle/>
          <a:p>
            <a:pPr algn="ctr" defTabSz="609630">
              <a:lnSpc>
                <a:spcPts val="4420"/>
              </a:lnSpc>
            </a:pPr>
            <a:r>
              <a:rPr lang="es-CL" sz="3600" dirty="0"/>
              <a:t>el éxito social</a:t>
            </a:r>
            <a:endParaRPr lang="en-US" sz="3400" dirty="0">
              <a:solidFill>
                <a:srgbClr val="292929"/>
              </a:solidFill>
              <a:latin typeface="Dosis ExtraBold" pitchFamily="2" charset="0"/>
            </a:endParaRPr>
          </a:p>
        </p:txBody>
      </p:sp>
      <p:sp>
        <p:nvSpPr>
          <p:cNvPr id="11" name="Freeform 11"/>
          <p:cNvSpPr/>
          <p:nvPr/>
        </p:nvSpPr>
        <p:spPr>
          <a:xfrm>
            <a:off x="6881952" y="3083683"/>
            <a:ext cx="1225657" cy="1218972"/>
          </a:xfrm>
          <a:custGeom>
            <a:avLst/>
            <a:gdLst/>
            <a:ahLst/>
            <a:cxnLst/>
            <a:rect l="l" t="t" r="r" b="b"/>
            <a:pathLst>
              <a:path w="1838486" h="1828458">
                <a:moveTo>
                  <a:pt x="0" y="0"/>
                </a:moveTo>
                <a:lnTo>
                  <a:pt x="1838486" y="0"/>
                </a:lnTo>
                <a:lnTo>
                  <a:pt x="1838486" y="1828458"/>
                </a:lnTo>
                <a:lnTo>
                  <a:pt x="0" y="182845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s-CL"/>
          </a:p>
        </p:txBody>
      </p:sp>
      <p:sp>
        <p:nvSpPr>
          <p:cNvPr id="12" name="TextBox 12"/>
          <p:cNvSpPr txBox="1"/>
          <p:nvPr/>
        </p:nvSpPr>
        <p:spPr>
          <a:xfrm>
            <a:off x="6604369" y="4568448"/>
            <a:ext cx="2328133" cy="1669752"/>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0" tIns="0" rIns="0" bIns="0" rtlCol="0" anchor="t">
            <a:spAutoFit/>
          </a:bodyPr>
          <a:lstStyle/>
          <a:p>
            <a:pPr algn="ctr" defTabSz="609630">
              <a:lnSpc>
                <a:spcPts val="4420"/>
              </a:lnSpc>
            </a:pPr>
            <a:r>
              <a:rPr lang="es-CL" sz="3600" dirty="0"/>
              <a:t>la pertenencia política</a:t>
            </a:r>
            <a:endParaRPr lang="en-US" sz="3400" dirty="0">
              <a:solidFill>
                <a:srgbClr val="292929"/>
              </a:solidFill>
              <a:latin typeface="Dosis ExtraBold" pitchFamily="2" charset="0"/>
            </a:endParaRPr>
          </a:p>
        </p:txBody>
      </p:sp>
      <p:sp>
        <p:nvSpPr>
          <p:cNvPr id="13" name="Freeform 13"/>
          <p:cNvSpPr/>
          <p:nvPr/>
        </p:nvSpPr>
        <p:spPr>
          <a:xfrm>
            <a:off x="4326747" y="3083683"/>
            <a:ext cx="1225657" cy="1218972"/>
          </a:xfrm>
          <a:custGeom>
            <a:avLst/>
            <a:gdLst/>
            <a:ahLst/>
            <a:cxnLst/>
            <a:rect l="l" t="t" r="r" b="b"/>
            <a:pathLst>
              <a:path w="1838486" h="1828458">
                <a:moveTo>
                  <a:pt x="0" y="0"/>
                </a:moveTo>
                <a:lnTo>
                  <a:pt x="1838485" y="0"/>
                </a:lnTo>
                <a:lnTo>
                  <a:pt x="1838485" y="1828458"/>
                </a:lnTo>
                <a:lnTo>
                  <a:pt x="0" y="182845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s-CL"/>
          </a:p>
        </p:txBody>
      </p:sp>
      <p:sp>
        <p:nvSpPr>
          <p:cNvPr id="14" name="TextBox 14"/>
          <p:cNvSpPr txBox="1"/>
          <p:nvPr/>
        </p:nvSpPr>
        <p:spPr>
          <a:xfrm>
            <a:off x="3564540" y="4587034"/>
            <a:ext cx="2690107" cy="1669752"/>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0" tIns="0" rIns="0" bIns="0" rtlCol="0" anchor="t">
            <a:spAutoFit/>
          </a:bodyPr>
          <a:lstStyle/>
          <a:p>
            <a:pPr algn="ctr" defTabSz="609630">
              <a:lnSpc>
                <a:spcPts val="4420"/>
              </a:lnSpc>
            </a:pPr>
            <a:r>
              <a:rPr lang="es-ES" sz="3600" dirty="0"/>
              <a:t>la memoria y continuidad en el tiempo</a:t>
            </a:r>
            <a:endParaRPr lang="en-US" sz="3400" dirty="0">
              <a:solidFill>
                <a:srgbClr val="292929"/>
              </a:solidFill>
              <a:latin typeface="Dosis ExtraBold" pitchFamily="2" charset="0"/>
            </a:endParaRPr>
          </a:p>
        </p:txBody>
      </p:sp>
      <p:sp>
        <p:nvSpPr>
          <p:cNvPr id="15" name="TextBox 15"/>
          <p:cNvSpPr txBox="1"/>
          <p:nvPr/>
        </p:nvSpPr>
        <p:spPr>
          <a:xfrm>
            <a:off x="1950271" y="3384551"/>
            <a:ext cx="868199" cy="538289"/>
          </a:xfrm>
          <a:prstGeom prst="rect">
            <a:avLst/>
          </a:prstGeom>
        </p:spPr>
        <p:txBody>
          <a:bodyPr lIns="0" tIns="0" rIns="0" bIns="0" rtlCol="0" anchor="t">
            <a:spAutoFit/>
          </a:bodyPr>
          <a:lstStyle/>
          <a:p>
            <a:pPr algn="ctr" defTabSz="609630">
              <a:lnSpc>
                <a:spcPts val="4420"/>
              </a:lnSpc>
            </a:pPr>
            <a:r>
              <a:rPr lang="en-US" sz="3400">
                <a:solidFill>
                  <a:srgbClr val="292929"/>
                </a:solidFill>
                <a:latin typeface="Dosis ExtraBold" pitchFamily="2" charset="0"/>
              </a:rPr>
              <a:t>A.</a:t>
            </a:r>
          </a:p>
        </p:txBody>
      </p:sp>
      <p:sp>
        <p:nvSpPr>
          <p:cNvPr id="16" name="TextBox 16"/>
          <p:cNvSpPr txBox="1"/>
          <p:nvPr/>
        </p:nvSpPr>
        <p:spPr>
          <a:xfrm>
            <a:off x="4505476" y="3384551"/>
            <a:ext cx="868199" cy="538289"/>
          </a:xfrm>
          <a:prstGeom prst="rect">
            <a:avLst/>
          </a:prstGeom>
        </p:spPr>
        <p:txBody>
          <a:bodyPr lIns="0" tIns="0" rIns="0" bIns="0" rtlCol="0" anchor="t">
            <a:spAutoFit/>
          </a:bodyPr>
          <a:lstStyle/>
          <a:p>
            <a:pPr algn="ctr" defTabSz="609630">
              <a:lnSpc>
                <a:spcPts val="4420"/>
              </a:lnSpc>
            </a:pPr>
            <a:r>
              <a:rPr lang="en-US" sz="3400">
                <a:solidFill>
                  <a:srgbClr val="292929"/>
                </a:solidFill>
                <a:latin typeface="Dosis ExtraBold" pitchFamily="2" charset="0"/>
              </a:rPr>
              <a:t>B.</a:t>
            </a:r>
          </a:p>
        </p:txBody>
      </p:sp>
      <p:sp>
        <p:nvSpPr>
          <p:cNvPr id="17" name="TextBox 17"/>
          <p:cNvSpPr txBox="1"/>
          <p:nvPr/>
        </p:nvSpPr>
        <p:spPr>
          <a:xfrm>
            <a:off x="7063703" y="3389930"/>
            <a:ext cx="868199" cy="538289"/>
          </a:xfrm>
          <a:prstGeom prst="rect">
            <a:avLst/>
          </a:prstGeom>
        </p:spPr>
        <p:txBody>
          <a:bodyPr lIns="0" tIns="0" rIns="0" bIns="0" rtlCol="0" anchor="t">
            <a:spAutoFit/>
          </a:bodyPr>
          <a:lstStyle/>
          <a:p>
            <a:pPr algn="ctr" defTabSz="609630">
              <a:lnSpc>
                <a:spcPts val="4420"/>
              </a:lnSpc>
            </a:pPr>
            <a:r>
              <a:rPr lang="en-US" sz="3400">
                <a:solidFill>
                  <a:srgbClr val="292929"/>
                </a:solidFill>
                <a:latin typeface="Dosis ExtraBold" pitchFamily="2" charset="0"/>
              </a:rPr>
              <a:t>C.</a:t>
            </a:r>
          </a:p>
        </p:txBody>
      </p:sp>
      <p:sp>
        <p:nvSpPr>
          <p:cNvPr id="18" name="TextBox 18"/>
          <p:cNvSpPr txBox="1"/>
          <p:nvPr/>
        </p:nvSpPr>
        <p:spPr>
          <a:xfrm>
            <a:off x="9618909" y="3384551"/>
            <a:ext cx="868199" cy="538289"/>
          </a:xfrm>
          <a:prstGeom prst="rect">
            <a:avLst/>
          </a:prstGeom>
        </p:spPr>
        <p:txBody>
          <a:bodyPr lIns="0" tIns="0" rIns="0" bIns="0" rtlCol="0" anchor="t">
            <a:spAutoFit/>
          </a:bodyPr>
          <a:lstStyle/>
          <a:p>
            <a:pPr algn="ctr" defTabSz="609630">
              <a:lnSpc>
                <a:spcPts val="4420"/>
              </a:lnSpc>
            </a:pPr>
            <a:r>
              <a:rPr lang="en-US" sz="3400">
                <a:solidFill>
                  <a:srgbClr val="292929"/>
                </a:solidFill>
                <a:latin typeface="Dosis ExtraBold" pitchFamily="2" charset="0"/>
              </a:rPr>
              <a:t>D.</a:t>
            </a:r>
          </a:p>
        </p:txBody>
      </p:sp>
      <p:pic>
        <p:nvPicPr>
          <p:cNvPr id="155" name="btnInknoeActivityCp2">
            <a:extLst>
              <a:ext uri="{FF2B5EF4-FFF2-40B4-BE49-F238E27FC236}">
                <a16:creationId xmlns:a16="http://schemas.microsoft.com/office/drawing/2014/main" id="{A83660E4-C038-344B-1AA8-7594164D3C10}"/>
              </a:ext>
            </a:extLst>
          </p:cNvPr>
          <p:cNvPicPr>
            <a:picLocks noChangeAspect="1"/>
          </p:cNvPicPr>
          <p:nvPr>
            <p:custDataLst>
              <p:tags r:id="rId1"/>
            </p:custDataLst>
          </p:nvPr>
        </p:nvPicPr>
        <p:blipFill>
          <a:blip r:embed="rId11" r:link="rId12" cstate="print">
            <a:extLst>
              <a:ext uri="{28A0092B-C50C-407E-A947-70E740481C1C}">
                <a14:useLocalDpi xmlns:a14="http://schemas.microsoft.com/office/drawing/2010/main" val="0"/>
              </a:ext>
            </a:extLst>
          </a:blip>
          <a:stretch>
            <a:fillRect/>
          </a:stretch>
        </p:blipFill>
        <p:spPr>
          <a:xfrm>
            <a:off x="9376084" y="2287387"/>
            <a:ext cx="2222047" cy="581015"/>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9EA"/>
        </a:solidFill>
        <a:effectLst/>
      </p:bgPr>
    </p:bg>
    <p:spTree>
      <p:nvGrpSpPr>
        <p:cNvPr id="1" name=""/>
        <p:cNvGrpSpPr/>
        <p:nvPr/>
      </p:nvGrpSpPr>
      <p:grpSpPr>
        <a:xfrm>
          <a:off x="0" y="0"/>
          <a:ext cx="0" cy="0"/>
          <a:chOff x="0" y="0"/>
          <a:chExt cx="0" cy="0"/>
        </a:xfrm>
      </p:grpSpPr>
      <p:grpSp>
        <p:nvGrpSpPr>
          <p:cNvPr id="2" name="Group 2"/>
          <p:cNvGrpSpPr>
            <a:grpSpLocks noChangeAspect="1"/>
          </p:cNvGrpSpPr>
          <p:nvPr/>
        </p:nvGrpSpPr>
        <p:grpSpPr>
          <a:xfrm>
            <a:off x="7812504" y="1328538"/>
            <a:ext cx="2933087" cy="4200926"/>
            <a:chOff x="0" y="0"/>
            <a:chExt cx="4433570" cy="6350000"/>
          </a:xfrm>
        </p:grpSpPr>
        <p:sp>
          <p:nvSpPr>
            <p:cNvPr id="3" name="Freeform 3"/>
            <p:cNvSpPr/>
            <p:nvPr/>
          </p:nvSpPr>
          <p:spPr>
            <a:xfrm>
              <a:off x="0" y="0"/>
              <a:ext cx="4433570" cy="6350000"/>
            </a:xfrm>
            <a:custGeom>
              <a:avLst/>
              <a:gdLst/>
              <a:ahLst/>
              <a:cxnLst/>
              <a:rect l="l" t="t" r="r" b="b"/>
              <a:pathLst>
                <a:path w="4433570" h="6350000">
                  <a:moveTo>
                    <a:pt x="2217420" y="0"/>
                  </a:moveTo>
                  <a:lnTo>
                    <a:pt x="2217420" y="0"/>
                  </a:lnTo>
                  <a:cubicBezTo>
                    <a:pt x="3441700" y="0"/>
                    <a:pt x="4433570" y="993140"/>
                    <a:pt x="4433570" y="2217420"/>
                  </a:cubicBezTo>
                  <a:lnTo>
                    <a:pt x="4433570" y="6350000"/>
                  </a:lnTo>
                  <a:lnTo>
                    <a:pt x="4433570" y="6350000"/>
                  </a:lnTo>
                  <a:lnTo>
                    <a:pt x="0" y="6350000"/>
                  </a:lnTo>
                  <a:lnTo>
                    <a:pt x="0" y="6350000"/>
                  </a:lnTo>
                  <a:lnTo>
                    <a:pt x="0" y="2217420"/>
                  </a:lnTo>
                  <a:cubicBezTo>
                    <a:pt x="0" y="993140"/>
                    <a:pt x="993140" y="0"/>
                    <a:pt x="2217420" y="0"/>
                  </a:cubicBezTo>
                  <a:close/>
                </a:path>
              </a:pathLst>
            </a:custGeom>
            <a:blipFill>
              <a:blip r:embed="rId3"/>
              <a:stretch>
                <a:fillRect l="-77524" t="-11552" r="-91629" b="-156670"/>
              </a:stretch>
            </a:blipFill>
          </p:spPr>
          <p:txBody>
            <a:bodyPr/>
            <a:lstStyle/>
            <a:p>
              <a:endParaRPr lang="es-CL"/>
            </a:p>
          </p:txBody>
        </p:sp>
      </p:grpSp>
      <p:sp>
        <p:nvSpPr>
          <p:cNvPr id="4" name="Freeform 4"/>
          <p:cNvSpPr/>
          <p:nvPr/>
        </p:nvSpPr>
        <p:spPr>
          <a:xfrm rot="340974">
            <a:off x="415428" y="3072298"/>
            <a:ext cx="3169541" cy="1507207"/>
          </a:xfrm>
          <a:custGeom>
            <a:avLst/>
            <a:gdLst/>
            <a:ahLst/>
            <a:cxnLst/>
            <a:rect l="l" t="t" r="r" b="b"/>
            <a:pathLst>
              <a:path w="4056600" h="1313324">
                <a:moveTo>
                  <a:pt x="0" y="0"/>
                </a:moveTo>
                <a:lnTo>
                  <a:pt x="4056600" y="0"/>
                </a:lnTo>
                <a:lnTo>
                  <a:pt x="4056600" y="1313324"/>
                </a:lnTo>
                <a:lnTo>
                  <a:pt x="0" y="1313324"/>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s-CL" dirty="0"/>
          </a:p>
        </p:txBody>
      </p:sp>
      <p:sp>
        <p:nvSpPr>
          <p:cNvPr id="5" name="TextBox 5"/>
          <p:cNvSpPr txBox="1"/>
          <p:nvPr/>
        </p:nvSpPr>
        <p:spPr>
          <a:xfrm>
            <a:off x="774771" y="3357700"/>
            <a:ext cx="2599866" cy="1032719"/>
          </a:xfrm>
          <a:prstGeom prst="rect">
            <a:avLst/>
          </a:prstGeom>
        </p:spPr>
        <p:txBody>
          <a:bodyPr wrap="square" lIns="0" tIns="0" rIns="0" bIns="0" rtlCol="0" anchor="t">
            <a:spAutoFit/>
          </a:bodyPr>
          <a:lstStyle/>
          <a:p>
            <a:pPr algn="ctr" defTabSz="609630">
              <a:lnSpc>
                <a:spcPts val="4334"/>
              </a:lnSpc>
            </a:pPr>
            <a:r>
              <a:rPr lang="en-US" sz="2000" b="1" dirty="0">
                <a:solidFill>
                  <a:srgbClr val="493423"/>
                </a:solidFill>
                <a:latin typeface="+mj-lt"/>
                <a:ea typeface="Open Sans 2 Bold" panose="020B0604020202020204" charset="0"/>
                <a:cs typeface="Open Sans 2 Bold" panose="020B0604020202020204" charset="0"/>
              </a:rPr>
              <a:t>A. </a:t>
            </a:r>
            <a:r>
              <a:rPr lang="es-CL" sz="2000" b="1" dirty="0">
                <a:latin typeface="+mj-lt"/>
              </a:rPr>
              <a:t>un sistema biológico aislado</a:t>
            </a:r>
            <a:endParaRPr lang="en-US" sz="2000" b="1" dirty="0">
              <a:solidFill>
                <a:srgbClr val="493423"/>
              </a:solidFill>
              <a:latin typeface="+mj-lt"/>
              <a:ea typeface="Open Sans 2 Bold" panose="020B0604020202020204" charset="0"/>
              <a:cs typeface="Open Sans 2 Bold" panose="020B0604020202020204" charset="0"/>
            </a:endParaRPr>
          </a:p>
        </p:txBody>
      </p:sp>
      <p:sp>
        <p:nvSpPr>
          <p:cNvPr id="6" name="TextBox 6"/>
          <p:cNvSpPr txBox="1"/>
          <p:nvPr/>
        </p:nvSpPr>
        <p:spPr>
          <a:xfrm>
            <a:off x="854487" y="1878643"/>
            <a:ext cx="5947073" cy="872034"/>
          </a:xfrm>
          <a:prstGeom prst="rect">
            <a:avLst/>
          </a:prstGeom>
        </p:spPr>
        <p:style>
          <a:lnRef idx="2">
            <a:schemeClr val="dk1">
              <a:shade val="15000"/>
            </a:schemeClr>
          </a:lnRef>
          <a:fillRef idx="1">
            <a:schemeClr val="dk1"/>
          </a:fillRef>
          <a:effectRef idx="0">
            <a:schemeClr val="dk1"/>
          </a:effectRef>
          <a:fontRef idx="minor">
            <a:schemeClr val="lt1"/>
          </a:fontRef>
        </p:style>
        <p:txBody>
          <a:bodyPr lIns="0" tIns="0" rIns="0" bIns="0" rtlCol="0" anchor="t">
            <a:spAutoFit/>
          </a:bodyPr>
          <a:lstStyle/>
          <a:p>
            <a:pPr defTabSz="609630">
              <a:lnSpc>
                <a:spcPts val="3360"/>
              </a:lnSpc>
              <a:spcBef>
                <a:spcPct val="0"/>
              </a:spcBef>
            </a:pPr>
            <a:r>
              <a:rPr lang="es-ES" sz="3200" dirty="0"/>
              <a:t>Según el texto, cada individuo forma parte de:</a:t>
            </a:r>
            <a:endParaRPr lang="en-US" sz="3200" dirty="0">
              <a:solidFill>
                <a:srgbClr val="493423"/>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Freeform 10"/>
          <p:cNvSpPr/>
          <p:nvPr/>
        </p:nvSpPr>
        <p:spPr>
          <a:xfrm rot="340974">
            <a:off x="410996" y="4506706"/>
            <a:ext cx="2990208" cy="1408810"/>
          </a:xfrm>
          <a:custGeom>
            <a:avLst/>
            <a:gdLst/>
            <a:ahLst/>
            <a:cxnLst/>
            <a:rect l="l" t="t" r="r" b="b"/>
            <a:pathLst>
              <a:path w="4056600" h="1313324">
                <a:moveTo>
                  <a:pt x="0" y="0"/>
                </a:moveTo>
                <a:lnTo>
                  <a:pt x="4056600" y="0"/>
                </a:lnTo>
                <a:lnTo>
                  <a:pt x="4056600" y="1313324"/>
                </a:lnTo>
                <a:lnTo>
                  <a:pt x="0" y="1313324"/>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s-CL" sz="2000" dirty="0"/>
          </a:p>
        </p:txBody>
      </p:sp>
      <p:sp>
        <p:nvSpPr>
          <p:cNvPr id="11" name="TextBox 11"/>
          <p:cNvSpPr txBox="1"/>
          <p:nvPr/>
        </p:nvSpPr>
        <p:spPr>
          <a:xfrm>
            <a:off x="497841" y="4831262"/>
            <a:ext cx="2635354" cy="481286"/>
          </a:xfrm>
          <a:prstGeom prst="rect">
            <a:avLst/>
          </a:prstGeom>
        </p:spPr>
        <p:txBody>
          <a:bodyPr wrap="square" lIns="0" tIns="0" rIns="0" bIns="0" rtlCol="0" anchor="t">
            <a:spAutoFit/>
          </a:bodyPr>
          <a:lstStyle/>
          <a:p>
            <a:pPr algn="ctr" defTabSz="609630">
              <a:lnSpc>
                <a:spcPts val="4334"/>
              </a:lnSpc>
            </a:pPr>
            <a:r>
              <a:rPr lang="en-US" sz="2000" b="1" dirty="0">
                <a:solidFill>
                  <a:srgbClr val="493423"/>
                </a:solidFill>
                <a:latin typeface="+mj-lt"/>
                <a:ea typeface="Open Sans 2 Bold" panose="020B0604020202020204" charset="0"/>
                <a:cs typeface="Open Sans 2 Bold" panose="020B0604020202020204" charset="0"/>
              </a:rPr>
              <a:t>C. </a:t>
            </a:r>
            <a:r>
              <a:rPr lang="es-CL" sz="2000" b="1" dirty="0">
                <a:latin typeface="+mj-lt"/>
              </a:rPr>
              <a:t>una cultura individual</a:t>
            </a:r>
            <a:endParaRPr lang="en-US" sz="2000" b="1" dirty="0">
              <a:solidFill>
                <a:srgbClr val="493423"/>
              </a:solidFill>
              <a:latin typeface="+mj-lt"/>
              <a:ea typeface="Open Sans 2 Bold" panose="020B0604020202020204" charset="0"/>
              <a:cs typeface="Open Sans 2 Bold" panose="020B0604020202020204" charset="0"/>
            </a:endParaRPr>
          </a:p>
        </p:txBody>
      </p:sp>
      <p:sp>
        <p:nvSpPr>
          <p:cNvPr id="12" name="Freeform 12"/>
          <p:cNvSpPr/>
          <p:nvPr/>
        </p:nvSpPr>
        <p:spPr>
          <a:xfrm rot="340974">
            <a:off x="4079430" y="3105297"/>
            <a:ext cx="3088651" cy="1277860"/>
          </a:xfrm>
          <a:custGeom>
            <a:avLst/>
            <a:gdLst/>
            <a:ahLst/>
            <a:cxnLst/>
            <a:rect l="l" t="t" r="r" b="b"/>
            <a:pathLst>
              <a:path w="4056600" h="1313324">
                <a:moveTo>
                  <a:pt x="0" y="0"/>
                </a:moveTo>
                <a:lnTo>
                  <a:pt x="4056600" y="0"/>
                </a:lnTo>
                <a:lnTo>
                  <a:pt x="4056600" y="1313324"/>
                </a:lnTo>
                <a:lnTo>
                  <a:pt x="0" y="1313324"/>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s-CL"/>
          </a:p>
        </p:txBody>
      </p:sp>
      <p:sp>
        <p:nvSpPr>
          <p:cNvPr id="13" name="TextBox 13"/>
          <p:cNvSpPr txBox="1"/>
          <p:nvPr/>
        </p:nvSpPr>
        <p:spPr>
          <a:xfrm>
            <a:off x="4069466" y="3689053"/>
            <a:ext cx="2888009" cy="479234"/>
          </a:xfrm>
          <a:prstGeom prst="rect">
            <a:avLst/>
          </a:prstGeom>
        </p:spPr>
        <p:txBody>
          <a:bodyPr wrap="square" lIns="0" tIns="0" rIns="0" bIns="0" rtlCol="0" anchor="t">
            <a:spAutoFit/>
          </a:bodyPr>
          <a:lstStyle/>
          <a:p>
            <a:pPr algn="ctr" defTabSz="609630">
              <a:lnSpc>
                <a:spcPts val="4334"/>
              </a:lnSpc>
            </a:pPr>
            <a:r>
              <a:rPr lang="en-US" sz="2000" b="1" dirty="0">
                <a:solidFill>
                  <a:srgbClr val="493423"/>
                </a:solidFill>
                <a:latin typeface="Open Sans 2 Bold" panose="020B0604020202020204" charset="0"/>
                <a:ea typeface="Open Sans 2 Bold" panose="020B0604020202020204" charset="0"/>
                <a:cs typeface="Open Sans 2 Bold" panose="020B0604020202020204" charset="0"/>
              </a:rPr>
              <a:t>B. </a:t>
            </a:r>
            <a:r>
              <a:rPr lang="es-CL" sz="2000" b="1" dirty="0"/>
              <a:t>un sistema económico</a:t>
            </a:r>
            <a:endParaRPr lang="en-US" sz="2000" b="1" dirty="0">
              <a:solidFill>
                <a:srgbClr val="493423"/>
              </a:solidFill>
              <a:latin typeface="Open Sans 2 Bold" panose="020B0604020202020204" charset="0"/>
              <a:ea typeface="Open Sans 2 Bold" panose="020B0604020202020204" charset="0"/>
              <a:cs typeface="Open Sans 2 Bold" panose="020B0604020202020204" charset="0"/>
            </a:endParaRPr>
          </a:p>
        </p:txBody>
      </p:sp>
      <p:sp>
        <p:nvSpPr>
          <p:cNvPr id="14" name="Freeform 14"/>
          <p:cNvSpPr/>
          <p:nvPr/>
        </p:nvSpPr>
        <p:spPr>
          <a:xfrm rot="340974">
            <a:off x="3824397" y="4550473"/>
            <a:ext cx="3315044" cy="1659793"/>
          </a:xfrm>
          <a:custGeom>
            <a:avLst/>
            <a:gdLst/>
            <a:ahLst/>
            <a:cxnLst/>
            <a:rect l="l" t="t" r="r" b="b"/>
            <a:pathLst>
              <a:path w="4056600" h="1313324">
                <a:moveTo>
                  <a:pt x="0" y="0"/>
                </a:moveTo>
                <a:lnTo>
                  <a:pt x="4056600" y="0"/>
                </a:lnTo>
                <a:lnTo>
                  <a:pt x="4056600" y="1313324"/>
                </a:lnTo>
                <a:lnTo>
                  <a:pt x="0" y="1313324"/>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s-CL"/>
          </a:p>
        </p:txBody>
      </p:sp>
      <p:sp>
        <p:nvSpPr>
          <p:cNvPr id="15" name="TextBox 15"/>
          <p:cNvSpPr txBox="1"/>
          <p:nvPr/>
        </p:nvSpPr>
        <p:spPr>
          <a:xfrm>
            <a:off x="4069465" y="4558816"/>
            <a:ext cx="2933087" cy="1032719"/>
          </a:xfrm>
          <a:prstGeom prst="rect">
            <a:avLst/>
          </a:prstGeom>
        </p:spPr>
        <p:txBody>
          <a:bodyPr wrap="square" lIns="0" tIns="0" rIns="0" bIns="0" rtlCol="0" anchor="t">
            <a:spAutoFit/>
          </a:bodyPr>
          <a:lstStyle/>
          <a:p>
            <a:pPr algn="ctr" defTabSz="609630">
              <a:lnSpc>
                <a:spcPts val="4334"/>
              </a:lnSpc>
            </a:pPr>
            <a:r>
              <a:rPr lang="en-US" sz="2000" b="1" dirty="0">
                <a:solidFill>
                  <a:srgbClr val="493423"/>
                </a:solidFill>
                <a:latin typeface="+mj-lt"/>
                <a:ea typeface="Open Sans 2 Bold" panose="020B0604020202020204" charset="0"/>
                <a:cs typeface="Open Sans 2 Bold" panose="020B0604020202020204" charset="0"/>
              </a:rPr>
              <a:t>D. </a:t>
            </a:r>
            <a:r>
              <a:rPr lang="es-ES" sz="2000" b="1" dirty="0">
                <a:latin typeface="+mj-lt"/>
              </a:rPr>
              <a:t>una cadena histórica de generaciones humanas</a:t>
            </a:r>
            <a:endParaRPr lang="en-US" sz="2000" b="1" dirty="0">
              <a:solidFill>
                <a:srgbClr val="493423"/>
              </a:solidFill>
              <a:latin typeface="+mj-lt"/>
              <a:ea typeface="Open Sans 2 Bold" panose="020B0604020202020204" charset="0"/>
              <a:cs typeface="Open Sans 2 Bold" panose="020B0604020202020204" charset="0"/>
            </a:endParaRPr>
          </a:p>
        </p:txBody>
      </p:sp>
      <p:pic>
        <p:nvPicPr>
          <p:cNvPr id="26" name="btnInknoeActivityCp2">
            <a:extLst>
              <a:ext uri="{FF2B5EF4-FFF2-40B4-BE49-F238E27FC236}">
                <a16:creationId xmlns:a16="http://schemas.microsoft.com/office/drawing/2014/main" id="{BE856A8F-F3CA-B619-3C22-5E8474836B8E}"/>
              </a:ext>
            </a:extLst>
          </p:cNvPr>
          <p:cNvPicPr>
            <a:picLocks noChangeAspect="1"/>
          </p:cNvPicPr>
          <p:nvPr>
            <p:custDataLst>
              <p:tags r:id="rId1"/>
            </p:custDataLst>
          </p:nvPr>
        </p:nvPicPr>
        <p:blipFill>
          <a:blip r:embed="rId6" r:link="rId7" cstate="print">
            <a:extLst>
              <a:ext uri="{28A0092B-C50C-407E-A947-70E740481C1C}">
                <a14:useLocalDpi xmlns:a14="http://schemas.microsoft.com/office/drawing/2010/main" val="0"/>
              </a:ext>
            </a:extLst>
          </a:blip>
          <a:stretch>
            <a:fillRect/>
          </a:stretch>
        </p:blipFill>
        <p:spPr>
          <a:xfrm>
            <a:off x="8194089" y="5182989"/>
            <a:ext cx="2222047" cy="581015"/>
          </a:xfrm>
          <a:prstGeom prst="rect">
            <a:avLst/>
          </a:prstGeom>
        </p:spPr>
      </p:pic>
      <p:sp>
        <p:nvSpPr>
          <p:cNvPr id="16" name="Freeform 8">
            <a:extLst>
              <a:ext uri="{FF2B5EF4-FFF2-40B4-BE49-F238E27FC236}">
                <a16:creationId xmlns:a16="http://schemas.microsoft.com/office/drawing/2014/main" id="{BBB461CF-E5DD-44E3-8E50-12108CFC5AB3}"/>
              </a:ext>
            </a:extLst>
          </p:cNvPr>
          <p:cNvSpPr/>
          <p:nvPr/>
        </p:nvSpPr>
        <p:spPr>
          <a:xfrm>
            <a:off x="7460860" y="1366087"/>
            <a:ext cx="1047170" cy="1114011"/>
          </a:xfrm>
          <a:custGeom>
            <a:avLst/>
            <a:gdLst/>
            <a:ahLst/>
            <a:cxnLst/>
            <a:rect l="l" t="t" r="r" b="b"/>
            <a:pathLst>
              <a:path w="1570755" h="1671016">
                <a:moveTo>
                  <a:pt x="0" y="0"/>
                </a:moveTo>
                <a:lnTo>
                  <a:pt x="1570755" y="0"/>
                </a:lnTo>
                <a:lnTo>
                  <a:pt x="1570755" y="1671016"/>
                </a:lnTo>
                <a:lnTo>
                  <a:pt x="0" y="167101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s-CL"/>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2081773" y="1284137"/>
            <a:ext cx="8028454" cy="4643247"/>
            <a:chOff x="0" y="-104775"/>
            <a:chExt cx="16056908" cy="9286494"/>
          </a:xfrm>
        </p:grpSpPr>
        <p:grpSp>
          <p:nvGrpSpPr>
            <p:cNvPr id="3" name="Group 3"/>
            <p:cNvGrpSpPr/>
            <p:nvPr/>
          </p:nvGrpSpPr>
          <p:grpSpPr>
            <a:xfrm>
              <a:off x="376298" y="2698171"/>
              <a:ext cx="15304312" cy="6483548"/>
              <a:chOff x="0" y="0"/>
              <a:chExt cx="3023074" cy="1280701"/>
            </a:xfrm>
          </p:grpSpPr>
          <p:sp>
            <p:nvSpPr>
              <p:cNvPr id="4" name="Freeform 4"/>
              <p:cNvSpPr/>
              <p:nvPr/>
            </p:nvSpPr>
            <p:spPr>
              <a:xfrm>
                <a:off x="0" y="0"/>
                <a:ext cx="3023074" cy="1280701"/>
              </a:xfrm>
              <a:custGeom>
                <a:avLst/>
                <a:gdLst/>
                <a:ahLst/>
                <a:cxnLst/>
                <a:rect l="l" t="t" r="r" b="b"/>
                <a:pathLst>
                  <a:path w="3023074" h="1280701">
                    <a:moveTo>
                      <a:pt x="34399" y="0"/>
                    </a:moveTo>
                    <a:lnTo>
                      <a:pt x="2988675" y="0"/>
                    </a:lnTo>
                    <a:cubicBezTo>
                      <a:pt x="2997798" y="0"/>
                      <a:pt x="3006548" y="3624"/>
                      <a:pt x="3012999" y="10075"/>
                    </a:cubicBezTo>
                    <a:cubicBezTo>
                      <a:pt x="3019450" y="16526"/>
                      <a:pt x="3023074" y="25276"/>
                      <a:pt x="3023074" y="34399"/>
                    </a:cubicBezTo>
                    <a:lnTo>
                      <a:pt x="3023074" y="1246302"/>
                    </a:lnTo>
                    <a:cubicBezTo>
                      <a:pt x="3023074" y="1265300"/>
                      <a:pt x="3007673" y="1280701"/>
                      <a:pt x="2988675" y="1280701"/>
                    </a:cubicBezTo>
                    <a:lnTo>
                      <a:pt x="34399" y="1280701"/>
                    </a:lnTo>
                    <a:cubicBezTo>
                      <a:pt x="25276" y="1280701"/>
                      <a:pt x="16526" y="1277077"/>
                      <a:pt x="10075" y="1270626"/>
                    </a:cubicBezTo>
                    <a:cubicBezTo>
                      <a:pt x="3624" y="1264175"/>
                      <a:pt x="0" y="1255425"/>
                      <a:pt x="0" y="1246302"/>
                    </a:cubicBezTo>
                    <a:lnTo>
                      <a:pt x="0" y="34399"/>
                    </a:lnTo>
                    <a:cubicBezTo>
                      <a:pt x="0" y="25276"/>
                      <a:pt x="3624" y="16526"/>
                      <a:pt x="10075" y="10075"/>
                    </a:cubicBezTo>
                    <a:cubicBezTo>
                      <a:pt x="16526" y="3624"/>
                      <a:pt x="25276" y="0"/>
                      <a:pt x="34399" y="0"/>
                    </a:cubicBezTo>
                    <a:close/>
                  </a:path>
                </a:pathLst>
              </a:custGeom>
              <a:solidFill>
                <a:srgbClr val="EDF0FF"/>
              </a:solidFill>
            </p:spPr>
            <p:txBody>
              <a:bodyPr/>
              <a:lstStyle/>
              <a:p>
                <a:endParaRPr lang="es-CL"/>
              </a:p>
            </p:txBody>
          </p:sp>
          <p:sp>
            <p:nvSpPr>
              <p:cNvPr id="5" name="TextBox 5"/>
              <p:cNvSpPr txBox="1"/>
              <p:nvPr/>
            </p:nvSpPr>
            <p:spPr>
              <a:xfrm>
                <a:off x="0" y="-38100"/>
                <a:ext cx="3023074" cy="1318801"/>
              </a:xfrm>
              <a:prstGeom prst="rect">
                <a:avLst/>
              </a:prstGeom>
            </p:spPr>
            <p:txBody>
              <a:bodyPr lIns="33867" tIns="33867" rIns="33867" bIns="33867" rtlCol="0" anchor="ctr"/>
              <a:lstStyle/>
              <a:p>
                <a:pPr algn="ctr" defTabSz="609630">
                  <a:lnSpc>
                    <a:spcPts val="2053"/>
                  </a:lnSpc>
                  <a:defRPr/>
                </a:pPr>
                <a:endParaRPr sz="1200">
                  <a:solidFill>
                    <a:prstClr val="black"/>
                  </a:solidFill>
                  <a:latin typeface="Calibri"/>
                </a:endParaRPr>
              </a:p>
            </p:txBody>
          </p:sp>
        </p:grpSp>
        <p:sp>
          <p:nvSpPr>
            <p:cNvPr id="6" name="TextBox 6"/>
            <p:cNvSpPr txBox="1"/>
            <p:nvPr/>
          </p:nvSpPr>
          <p:spPr>
            <a:xfrm>
              <a:off x="0" y="-104775"/>
              <a:ext cx="16056908" cy="2303324"/>
            </a:xfrm>
            <a:prstGeom prst="rect">
              <a:avLst/>
            </a:prstGeom>
          </p:spPr>
          <p:style>
            <a:lnRef idx="2">
              <a:schemeClr val="dk1">
                <a:shade val="15000"/>
              </a:schemeClr>
            </a:lnRef>
            <a:fillRef idx="1">
              <a:schemeClr val="dk1"/>
            </a:fillRef>
            <a:effectRef idx="0">
              <a:schemeClr val="dk1"/>
            </a:effectRef>
            <a:fontRef idx="minor">
              <a:schemeClr val="lt1"/>
            </a:fontRef>
          </p:style>
          <p:txBody>
            <a:bodyPr lIns="0" tIns="0" rIns="0" bIns="0" rtlCol="0" anchor="t">
              <a:spAutoFit/>
            </a:bodyPr>
            <a:lstStyle/>
            <a:p>
              <a:pPr algn="ctr" defTabSz="609630">
                <a:lnSpc>
                  <a:spcPts val="4623"/>
                </a:lnSpc>
                <a:spcBef>
                  <a:spcPct val="0"/>
                </a:spcBef>
                <a:defRPr/>
              </a:pPr>
              <a:r>
                <a:rPr lang="es-ES" sz="3600" dirty="0"/>
                <a:t>Cuando el texto dice que la existencia humana es </a:t>
              </a:r>
              <a:r>
                <a:rPr lang="es-ES" sz="3600" b="1" dirty="0"/>
                <a:t>contingente</a:t>
              </a:r>
              <a:r>
                <a:rPr lang="es-ES" sz="3600" dirty="0"/>
                <a:t>, significa que:</a:t>
              </a:r>
              <a:endParaRPr lang="en-US" sz="3302" dirty="0">
                <a:solidFill>
                  <a:srgbClr val="000000"/>
                </a:solidFill>
                <a:latin typeface="Gill Sans MT" panose="020B0502020104020203" pitchFamily="34" charset="0"/>
              </a:endParaRPr>
            </a:p>
          </p:txBody>
        </p:sp>
        <p:sp>
          <p:nvSpPr>
            <p:cNvPr id="7" name="TextBox 7"/>
            <p:cNvSpPr txBox="1"/>
            <p:nvPr/>
          </p:nvSpPr>
          <p:spPr>
            <a:xfrm>
              <a:off x="1333992" y="3953665"/>
              <a:ext cx="13388928" cy="4949048"/>
            </a:xfrm>
            <a:prstGeom prst="rect">
              <a:avLst/>
            </a:prstGeom>
          </p:spPr>
          <p:txBody>
            <a:bodyPr lIns="0" tIns="0" rIns="0" bIns="0" rtlCol="0" anchor="t">
              <a:spAutoFit/>
            </a:bodyPr>
            <a:lstStyle/>
            <a:p>
              <a:pPr algn="ctr" defTabSz="609630">
                <a:lnSpc>
                  <a:spcPts val="3920"/>
                </a:lnSpc>
                <a:spcBef>
                  <a:spcPct val="0"/>
                </a:spcBef>
                <a:defRPr/>
              </a:pPr>
              <a:r>
                <a:rPr lang="en-US" sz="2800" b="1" dirty="0">
                  <a:solidFill>
                    <a:srgbClr val="000000"/>
                  </a:solidFill>
                  <a:latin typeface="+mj-lt"/>
                </a:rPr>
                <a:t>A. </a:t>
              </a:r>
              <a:r>
                <a:rPr lang="es-CL" sz="2800" b="1" dirty="0">
                  <a:latin typeface="+mj-lt"/>
                </a:rPr>
                <a:t>la existencia depende de circunstancias específicas</a:t>
              </a:r>
              <a:endParaRPr lang="en-US" sz="2800" b="1" dirty="0">
                <a:solidFill>
                  <a:srgbClr val="000000"/>
                </a:solidFill>
                <a:latin typeface="+mj-lt"/>
              </a:endParaRPr>
            </a:p>
            <a:p>
              <a:pPr algn="ctr" defTabSz="609630">
                <a:lnSpc>
                  <a:spcPts val="3920"/>
                </a:lnSpc>
                <a:spcBef>
                  <a:spcPct val="0"/>
                </a:spcBef>
                <a:defRPr/>
              </a:pPr>
              <a:r>
                <a:rPr lang="en-US" sz="2800" b="1" dirty="0">
                  <a:solidFill>
                    <a:srgbClr val="000000"/>
                  </a:solidFill>
                  <a:latin typeface="+mj-lt"/>
                </a:rPr>
                <a:t>B. </a:t>
              </a:r>
              <a:r>
                <a:rPr lang="es-ES" sz="2800" b="1" dirty="0">
                  <a:latin typeface="+mj-lt"/>
                </a:rPr>
                <a:t>la vida es biológicamente inevitable</a:t>
              </a:r>
            </a:p>
            <a:p>
              <a:pPr algn="ctr" defTabSz="609630">
                <a:lnSpc>
                  <a:spcPts val="3920"/>
                </a:lnSpc>
                <a:spcBef>
                  <a:spcPct val="0"/>
                </a:spcBef>
                <a:defRPr/>
              </a:pPr>
              <a:r>
                <a:rPr lang="en-US" sz="2800" b="1" dirty="0">
                  <a:solidFill>
                    <a:srgbClr val="000000"/>
                  </a:solidFill>
                  <a:latin typeface="+mj-lt"/>
                </a:rPr>
                <a:t>C. </a:t>
              </a:r>
              <a:r>
                <a:rPr lang="es-ES" sz="2800" b="1" dirty="0">
                  <a:latin typeface="+mj-lt"/>
                </a:rPr>
                <a:t>el destino humano está determinado</a:t>
              </a:r>
            </a:p>
            <a:p>
              <a:pPr algn="ctr" defTabSz="609630">
                <a:lnSpc>
                  <a:spcPts val="3920"/>
                </a:lnSpc>
                <a:spcBef>
                  <a:spcPct val="0"/>
                </a:spcBef>
                <a:defRPr/>
              </a:pPr>
              <a:r>
                <a:rPr lang="en-US" sz="2800" b="1" dirty="0">
                  <a:solidFill>
                    <a:srgbClr val="000000"/>
                  </a:solidFill>
                  <a:latin typeface="+mj-lt"/>
                </a:rPr>
                <a:t>D. </a:t>
              </a:r>
              <a:r>
                <a:rPr lang="es-ES" sz="2800" b="1" dirty="0">
                  <a:solidFill>
                    <a:srgbClr val="000000"/>
                  </a:solidFill>
                  <a:latin typeface="+mj-lt"/>
                </a:rPr>
                <a:t>todos los seres humanos son iguales</a:t>
              </a:r>
              <a:endParaRPr lang="en-US" sz="2800" b="1" dirty="0">
                <a:solidFill>
                  <a:srgbClr val="000000"/>
                </a:solidFill>
                <a:latin typeface="+mj-lt"/>
              </a:endParaRPr>
            </a:p>
          </p:txBody>
        </p:sp>
      </p:grpSp>
      <p:pic>
        <p:nvPicPr>
          <p:cNvPr id="11" name="btnInknoeActivityCp2">
            <a:extLst>
              <a:ext uri="{FF2B5EF4-FFF2-40B4-BE49-F238E27FC236}">
                <a16:creationId xmlns:a16="http://schemas.microsoft.com/office/drawing/2014/main" id="{CD7C67FF-FAA6-2F78-4236-F26E0B769049}"/>
              </a:ext>
            </a:extLst>
          </p:cNvPr>
          <p:cNvPicPr>
            <a:picLocks noChangeAspect="1"/>
          </p:cNvPicPr>
          <p:nvPr>
            <p:custDataLst>
              <p:tags r:id="rId1"/>
            </p:custDataLst>
          </p:nvPr>
        </p:nvPicPr>
        <p:blipFill>
          <a:blip r:embed="rId3" r:link="rId4" cstate="print">
            <a:extLst>
              <a:ext uri="{28A0092B-C50C-407E-A947-70E740481C1C}">
                <a14:useLocalDpi xmlns:a14="http://schemas.microsoft.com/office/drawing/2010/main" val="0"/>
              </a:ext>
            </a:extLst>
          </a:blip>
          <a:stretch>
            <a:fillRect/>
          </a:stretch>
        </p:blipFill>
        <p:spPr>
          <a:xfrm>
            <a:off x="9443233" y="489104"/>
            <a:ext cx="2222047" cy="581015"/>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142B62"/>
        </a:solidFill>
        <a:effectLst/>
      </p:bgPr>
    </p:bg>
    <p:spTree>
      <p:nvGrpSpPr>
        <p:cNvPr id="1" name=""/>
        <p:cNvGrpSpPr/>
        <p:nvPr/>
      </p:nvGrpSpPr>
      <p:grpSpPr>
        <a:xfrm>
          <a:off x="0" y="0"/>
          <a:ext cx="0" cy="0"/>
          <a:chOff x="0" y="0"/>
          <a:chExt cx="0" cy="0"/>
        </a:xfrm>
      </p:grpSpPr>
      <p:sp>
        <p:nvSpPr>
          <p:cNvPr id="2" name="Freeform 2"/>
          <p:cNvSpPr/>
          <p:nvPr/>
        </p:nvSpPr>
        <p:spPr>
          <a:xfrm>
            <a:off x="-1228005" y="749057"/>
            <a:ext cx="5359886" cy="5359886"/>
          </a:xfrm>
          <a:custGeom>
            <a:avLst/>
            <a:gdLst/>
            <a:ahLst/>
            <a:cxnLst/>
            <a:rect l="l" t="t" r="r" b="b"/>
            <a:pathLst>
              <a:path w="8039829" h="8039829">
                <a:moveTo>
                  <a:pt x="0" y="0"/>
                </a:moveTo>
                <a:lnTo>
                  <a:pt x="8039829" y="0"/>
                </a:lnTo>
                <a:lnTo>
                  <a:pt x="8039829" y="8039830"/>
                </a:lnTo>
                <a:lnTo>
                  <a:pt x="0" y="803983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sp>
        <p:nvSpPr>
          <p:cNvPr id="3" name="Freeform 3"/>
          <p:cNvSpPr/>
          <p:nvPr/>
        </p:nvSpPr>
        <p:spPr>
          <a:xfrm rot="-1039099">
            <a:off x="10150094" y="-2152037"/>
            <a:ext cx="5032673" cy="3491417"/>
          </a:xfrm>
          <a:custGeom>
            <a:avLst/>
            <a:gdLst/>
            <a:ahLst/>
            <a:cxnLst/>
            <a:rect l="l" t="t" r="r" b="b"/>
            <a:pathLst>
              <a:path w="7549009" h="5237125">
                <a:moveTo>
                  <a:pt x="0" y="0"/>
                </a:moveTo>
                <a:lnTo>
                  <a:pt x="7549009" y="0"/>
                </a:lnTo>
                <a:lnTo>
                  <a:pt x="7549009" y="5237125"/>
                </a:lnTo>
                <a:lnTo>
                  <a:pt x="0" y="5237125"/>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sp>
        <p:nvSpPr>
          <p:cNvPr id="4" name="Freeform 4"/>
          <p:cNvSpPr/>
          <p:nvPr/>
        </p:nvSpPr>
        <p:spPr>
          <a:xfrm rot="-1039099">
            <a:off x="2619676" y="5920723"/>
            <a:ext cx="5032673" cy="3491417"/>
          </a:xfrm>
          <a:custGeom>
            <a:avLst/>
            <a:gdLst/>
            <a:ahLst/>
            <a:cxnLst/>
            <a:rect l="l" t="t" r="r" b="b"/>
            <a:pathLst>
              <a:path w="7549009" h="5237125">
                <a:moveTo>
                  <a:pt x="0" y="0"/>
                </a:moveTo>
                <a:lnTo>
                  <a:pt x="7549009" y="0"/>
                </a:lnTo>
                <a:lnTo>
                  <a:pt x="7549009" y="5237125"/>
                </a:lnTo>
                <a:lnTo>
                  <a:pt x="0" y="5237125"/>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CL"/>
          </a:p>
        </p:txBody>
      </p:sp>
      <p:grpSp>
        <p:nvGrpSpPr>
          <p:cNvPr id="5" name="Group 5"/>
          <p:cNvGrpSpPr/>
          <p:nvPr/>
        </p:nvGrpSpPr>
        <p:grpSpPr>
          <a:xfrm>
            <a:off x="4025462" y="1575172"/>
            <a:ext cx="7746124" cy="4152966"/>
            <a:chOff x="0" y="85725"/>
            <a:chExt cx="13155724" cy="6931150"/>
          </a:xfrm>
        </p:grpSpPr>
        <p:sp>
          <p:nvSpPr>
            <p:cNvPr id="6" name="TextBox 6"/>
            <p:cNvSpPr txBox="1"/>
            <p:nvPr/>
          </p:nvSpPr>
          <p:spPr>
            <a:xfrm>
              <a:off x="0" y="85725"/>
              <a:ext cx="12959663" cy="1969769"/>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0" tIns="0" rIns="0" bIns="0" rtlCol="0" anchor="t">
              <a:spAutoFit/>
            </a:bodyPr>
            <a:lstStyle/>
            <a:p>
              <a:pPr algn="r" defTabSz="609630">
                <a:defRPr/>
              </a:pPr>
              <a:r>
                <a:rPr lang="es-ES" sz="3200" b="1" dirty="0">
                  <a:solidFill>
                    <a:srgbClr val="FFC000"/>
                  </a:solidFill>
                </a:rPr>
                <a:t>Si cada persona es resultado de una historia colectiva, entonces:</a:t>
              </a:r>
              <a:endParaRPr lang="en-US" sz="2866" b="1" dirty="0">
                <a:solidFill>
                  <a:srgbClr val="FFC000"/>
                </a:solidFill>
                <a:latin typeface="Lucida Bright" panose="02040602050505020304" pitchFamily="18" charset="0"/>
              </a:endParaRPr>
            </a:p>
          </p:txBody>
        </p:sp>
        <p:sp>
          <p:nvSpPr>
            <p:cNvPr id="7" name="TextBox 7"/>
            <p:cNvSpPr txBox="1"/>
            <p:nvPr/>
          </p:nvSpPr>
          <p:spPr>
            <a:xfrm>
              <a:off x="0" y="3199548"/>
              <a:ext cx="13155724" cy="3817327"/>
            </a:xfrm>
            <a:prstGeom prst="rect">
              <a:avLst/>
            </a:prstGeom>
          </p:spPr>
          <p:txBody>
            <a:bodyPr wrap="square" lIns="0" tIns="0" rIns="0" bIns="0" rtlCol="0" anchor="t">
              <a:spAutoFit/>
            </a:bodyPr>
            <a:lstStyle/>
            <a:p>
              <a:pPr algn="r" defTabSz="609630">
                <a:lnSpc>
                  <a:spcPts val="2987"/>
                </a:lnSpc>
                <a:defRPr/>
              </a:pPr>
              <a:r>
                <a:rPr lang="en-US" sz="2133" b="1" dirty="0">
                  <a:solidFill>
                    <a:schemeClr val="bg1"/>
                  </a:solidFill>
                  <a:latin typeface="+mj-lt"/>
                </a:rPr>
                <a:t>A)</a:t>
              </a:r>
              <a:r>
                <a:rPr lang="es-ES" sz="2400" b="1" dirty="0">
                  <a:solidFill>
                    <a:schemeClr val="bg1"/>
                  </a:solidFill>
                  <a:latin typeface="+mj-lt"/>
                </a:rPr>
                <a:t> el individuo no existe realmente</a:t>
              </a:r>
              <a:endParaRPr lang="en-US" sz="2133" b="1" dirty="0">
                <a:solidFill>
                  <a:schemeClr val="bg1"/>
                </a:solidFill>
                <a:latin typeface="+mj-lt"/>
              </a:endParaRPr>
            </a:p>
            <a:p>
              <a:pPr algn="r" defTabSz="609630">
                <a:lnSpc>
                  <a:spcPts val="2987"/>
                </a:lnSpc>
                <a:defRPr/>
              </a:pPr>
              <a:r>
                <a:rPr lang="en-US" sz="2133" b="1" dirty="0">
                  <a:solidFill>
                    <a:schemeClr val="bg1"/>
                  </a:solidFill>
                  <a:latin typeface="+mj-lt"/>
                </a:rPr>
                <a:t>B)</a:t>
              </a:r>
              <a:r>
                <a:rPr lang="es-CL" sz="2400" b="1" dirty="0">
                  <a:solidFill>
                    <a:schemeClr val="bg1"/>
                  </a:solidFill>
                  <a:latin typeface="+mj-lt"/>
                </a:rPr>
                <a:t> la sociedad determina completamente al individuo</a:t>
              </a:r>
              <a:endParaRPr lang="en-US" sz="2133" b="1" dirty="0">
                <a:solidFill>
                  <a:schemeClr val="bg1"/>
                </a:solidFill>
                <a:latin typeface="+mj-lt"/>
              </a:endParaRPr>
            </a:p>
            <a:p>
              <a:pPr algn="r" defTabSz="609630">
                <a:lnSpc>
                  <a:spcPts val="2987"/>
                </a:lnSpc>
                <a:defRPr/>
              </a:pPr>
              <a:r>
                <a:rPr lang="en-US" sz="2133" b="1" dirty="0">
                  <a:solidFill>
                    <a:schemeClr val="bg1"/>
                  </a:solidFill>
                  <a:latin typeface="+mj-lt"/>
                </a:rPr>
                <a:t>C)</a:t>
              </a:r>
              <a:r>
                <a:rPr lang="es-ES" sz="2400" b="1" dirty="0">
                  <a:solidFill>
                    <a:schemeClr val="bg1"/>
                  </a:solidFill>
                  <a:latin typeface="+mj-lt"/>
                </a:rPr>
                <a:t> el individuo y la sociedad se constituyen mutuamente</a:t>
              </a:r>
              <a:endParaRPr lang="en-US" sz="2133" b="1" dirty="0">
                <a:solidFill>
                  <a:schemeClr val="bg1"/>
                </a:solidFill>
                <a:latin typeface="+mj-lt"/>
              </a:endParaRPr>
            </a:p>
            <a:p>
              <a:pPr algn="r" defTabSz="609630">
                <a:lnSpc>
                  <a:spcPts val="2987"/>
                </a:lnSpc>
                <a:defRPr/>
              </a:pPr>
              <a:r>
                <a:rPr lang="en-US" sz="2133" b="1" dirty="0">
                  <a:solidFill>
                    <a:schemeClr val="bg1"/>
                  </a:solidFill>
                  <a:latin typeface="+mj-lt"/>
                </a:rPr>
                <a:t>D) </a:t>
              </a:r>
              <a:r>
                <a:rPr lang="es-ES" sz="2400" b="1" dirty="0">
                  <a:solidFill>
                    <a:schemeClr val="bg1"/>
                  </a:solidFill>
                  <a:latin typeface="+mj-lt"/>
                </a:rPr>
                <a:t>la historia no influye en las personas</a:t>
              </a:r>
              <a:endParaRPr lang="en-US" sz="2133" b="1" dirty="0">
                <a:solidFill>
                  <a:schemeClr val="bg1"/>
                </a:solidFill>
                <a:latin typeface="+mj-lt"/>
              </a:endParaRPr>
            </a:p>
          </p:txBody>
        </p:sp>
      </p:grpSp>
      <p:pic>
        <p:nvPicPr>
          <p:cNvPr id="9" name="btnInknoeActivityCp2">
            <a:extLst>
              <a:ext uri="{FF2B5EF4-FFF2-40B4-BE49-F238E27FC236}">
                <a16:creationId xmlns:a16="http://schemas.microsoft.com/office/drawing/2014/main" id="{F8E9A08F-AE51-5F62-4F3A-6C7557DB3875}"/>
              </a:ext>
            </a:extLst>
          </p:cNvPr>
          <p:cNvPicPr>
            <a:picLocks noChangeAspect="1"/>
          </p:cNvPicPr>
          <p:nvPr>
            <p:custDataLst>
              <p:tags r:id="rId1"/>
            </p:custDataLst>
          </p:nvPr>
        </p:nvPicPr>
        <p:blipFill>
          <a:blip r:embed="rId7" r:link="rId8" cstate="print">
            <a:extLst>
              <a:ext uri="{28A0092B-C50C-407E-A947-70E740481C1C}">
                <a14:useLocalDpi xmlns:a14="http://schemas.microsoft.com/office/drawing/2010/main" val="0"/>
              </a:ext>
            </a:extLst>
          </a:blip>
          <a:stretch>
            <a:fillRect/>
          </a:stretch>
        </p:blipFill>
        <p:spPr>
          <a:xfrm>
            <a:off x="8057936" y="5967235"/>
            <a:ext cx="2222047" cy="581015"/>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FEEE7"/>
        </a:solidFill>
        <a:effectLst/>
      </p:bgPr>
    </p:bg>
    <p:spTree>
      <p:nvGrpSpPr>
        <p:cNvPr id="1" name=""/>
        <p:cNvGrpSpPr/>
        <p:nvPr/>
      </p:nvGrpSpPr>
      <p:grpSpPr>
        <a:xfrm>
          <a:off x="0" y="0"/>
          <a:ext cx="0" cy="0"/>
          <a:chOff x="0" y="0"/>
          <a:chExt cx="0" cy="0"/>
        </a:xfrm>
      </p:grpSpPr>
      <p:sp>
        <p:nvSpPr>
          <p:cNvPr id="2" name="Freeform 2"/>
          <p:cNvSpPr/>
          <p:nvPr/>
        </p:nvSpPr>
        <p:spPr>
          <a:xfrm>
            <a:off x="7274396" y="1352242"/>
            <a:ext cx="4200775" cy="4153517"/>
          </a:xfrm>
          <a:custGeom>
            <a:avLst/>
            <a:gdLst/>
            <a:ahLst/>
            <a:cxnLst/>
            <a:rect l="l" t="t" r="r" b="b"/>
            <a:pathLst>
              <a:path w="6301163" h="6230275">
                <a:moveTo>
                  <a:pt x="0" y="0"/>
                </a:moveTo>
                <a:lnTo>
                  <a:pt x="6301164" y="0"/>
                </a:lnTo>
                <a:lnTo>
                  <a:pt x="6301164" y="6230276"/>
                </a:lnTo>
                <a:lnTo>
                  <a:pt x="0" y="623027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CL"/>
          </a:p>
        </p:txBody>
      </p:sp>
      <p:grpSp>
        <p:nvGrpSpPr>
          <p:cNvPr id="3" name="Group 3"/>
          <p:cNvGrpSpPr/>
          <p:nvPr/>
        </p:nvGrpSpPr>
        <p:grpSpPr>
          <a:xfrm>
            <a:off x="914400" y="1562882"/>
            <a:ext cx="6557567" cy="3269675"/>
            <a:chOff x="0" y="-85725"/>
            <a:chExt cx="13115134" cy="6539350"/>
          </a:xfrm>
        </p:grpSpPr>
        <p:sp>
          <p:nvSpPr>
            <p:cNvPr id="4" name="TextBox 4"/>
            <p:cNvSpPr txBox="1"/>
            <p:nvPr/>
          </p:nvSpPr>
          <p:spPr>
            <a:xfrm>
              <a:off x="0" y="-85725"/>
              <a:ext cx="11671474" cy="1846276"/>
            </a:xfrm>
            <a:prstGeom prst="rect">
              <a:avLst/>
            </a:prstGeom>
          </p:spPr>
          <p:txBody>
            <a:bodyPr lIns="0" tIns="0" rIns="0" bIns="0" rtlCol="0" anchor="t">
              <a:spAutoFit/>
            </a:bodyPr>
            <a:lstStyle/>
            <a:p>
              <a:pPr defTabSz="609630">
                <a:lnSpc>
                  <a:spcPts val="3692"/>
                </a:lnSpc>
                <a:defRPr/>
              </a:pPr>
              <a:r>
                <a:rPr lang="es-ES" sz="2800" dirty="0"/>
                <a:t>Cuando se afirma que la vida humana es </a:t>
              </a:r>
              <a:r>
                <a:rPr lang="es-ES" sz="2800" b="1" u="sng" dirty="0"/>
                <a:t>proyecto</a:t>
              </a:r>
              <a:r>
                <a:rPr lang="es-ES" sz="2800" dirty="0"/>
                <a:t>, se quiere decir que:</a:t>
              </a:r>
              <a:endParaRPr lang="en-US" sz="2667" dirty="0">
                <a:solidFill>
                  <a:srgbClr val="000000"/>
                </a:solidFill>
                <a:latin typeface="Gill Sans MT" panose="020B0502020104020203" pitchFamily="34" charset="0"/>
              </a:endParaRPr>
            </a:p>
          </p:txBody>
        </p:sp>
        <p:sp>
          <p:nvSpPr>
            <p:cNvPr id="5" name="TextBox 5"/>
            <p:cNvSpPr txBox="1"/>
            <p:nvPr/>
          </p:nvSpPr>
          <p:spPr>
            <a:xfrm>
              <a:off x="0" y="2651943"/>
              <a:ext cx="13115134" cy="3801682"/>
            </a:xfrm>
            <a:prstGeom prst="rect">
              <a:avLst/>
            </a:prstGeom>
          </p:spPr>
          <p:txBody>
            <a:bodyPr lIns="0" tIns="0" rIns="0" bIns="0" rtlCol="0" anchor="t">
              <a:spAutoFit/>
            </a:bodyPr>
            <a:lstStyle/>
            <a:p>
              <a:pPr marL="457200" indent="-457200" defTabSz="609630">
                <a:lnSpc>
                  <a:spcPts val="2987"/>
                </a:lnSpc>
                <a:buAutoNum type="alphaUcParenR"/>
                <a:defRPr/>
              </a:pPr>
              <a:r>
                <a:rPr lang="es-ES" sz="2400" b="1" dirty="0"/>
                <a:t>los humanos planifican su futuro</a:t>
              </a:r>
            </a:p>
            <a:p>
              <a:pPr marL="457200" indent="-457200" defTabSz="609630">
                <a:lnSpc>
                  <a:spcPts val="2987"/>
                </a:lnSpc>
                <a:buAutoNum type="alphaUcParenR"/>
                <a:defRPr/>
              </a:pPr>
              <a:r>
                <a:rPr lang="es-ES" sz="2400" b="1" dirty="0"/>
                <a:t>la sociedad determina el destino individual</a:t>
              </a:r>
              <a:r>
                <a:rPr lang="en-US" sz="2400" b="1" dirty="0">
                  <a:solidFill>
                    <a:srgbClr val="000000"/>
                  </a:solidFill>
                </a:rPr>
                <a:t> </a:t>
              </a:r>
            </a:p>
            <a:p>
              <a:pPr marL="457200" indent="-457200" defTabSz="609630">
                <a:lnSpc>
                  <a:spcPts val="2987"/>
                </a:lnSpc>
                <a:buAutoNum type="alphaUcParenR"/>
                <a:defRPr/>
              </a:pPr>
              <a:r>
                <a:rPr lang="es-ES" sz="2400" b="1" dirty="0"/>
                <a:t>los seres humanos siguen reglas biológicas</a:t>
              </a:r>
            </a:p>
            <a:p>
              <a:pPr marL="457200" indent="-457200" defTabSz="609630">
                <a:lnSpc>
                  <a:spcPts val="2987"/>
                </a:lnSpc>
                <a:buAutoNum type="alphaUcParenR"/>
                <a:defRPr/>
              </a:pPr>
              <a:r>
                <a:rPr lang="es-ES" sz="2400" b="1" dirty="0">
                  <a:solidFill>
                    <a:srgbClr val="000000"/>
                  </a:solidFill>
                </a:rPr>
                <a:t>la vida humana se orienta hacia el futuro y se construye</a:t>
              </a:r>
              <a:endParaRPr lang="en-US" sz="2400" b="1" dirty="0">
                <a:solidFill>
                  <a:srgbClr val="000000"/>
                </a:solidFill>
              </a:endParaRPr>
            </a:p>
          </p:txBody>
        </p:sp>
      </p:grpSp>
      <p:pic>
        <p:nvPicPr>
          <p:cNvPr id="7" name="btnInknoeActivityCp2">
            <a:extLst>
              <a:ext uri="{FF2B5EF4-FFF2-40B4-BE49-F238E27FC236}">
                <a16:creationId xmlns:a16="http://schemas.microsoft.com/office/drawing/2014/main" id="{9F521D41-9446-60F9-776E-458D884A1EDA}"/>
              </a:ext>
            </a:extLst>
          </p:cNvPr>
          <p:cNvPicPr>
            <a:picLocks noChangeAspect="1"/>
          </p:cNvPicPr>
          <p:nvPr>
            <p:custDataLst>
              <p:tags r:id="rId1"/>
            </p:custDataLst>
          </p:nvPr>
        </p:nvPicPr>
        <p:blipFill>
          <a:blip r:embed="rId5" r:link="rId6" cstate="print">
            <a:extLst>
              <a:ext uri="{28A0092B-C50C-407E-A947-70E740481C1C}">
                <a14:useLocalDpi xmlns:a14="http://schemas.microsoft.com/office/drawing/2010/main" val="0"/>
              </a:ext>
            </a:extLst>
          </a:blip>
          <a:stretch>
            <a:fillRect/>
          </a:stretch>
        </p:blipFill>
        <p:spPr>
          <a:xfrm>
            <a:off x="860113" y="4904988"/>
            <a:ext cx="2222047" cy="581015"/>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00B7523-E8FB-4907-B78B-726B78752313}"/>
              </a:ext>
            </a:extLst>
          </p:cNvPr>
          <p:cNvSpPr>
            <a:spLocks noGrp="1"/>
          </p:cNvSpPr>
          <p:nvPr>
            <p:ph type="title"/>
          </p:nvPr>
        </p:nvSpPr>
        <p:spPr>
          <a:xfrm>
            <a:off x="4965431" y="98482"/>
            <a:ext cx="7076515" cy="493500"/>
          </a:xfrm>
        </p:spPr>
        <p:txBody>
          <a:bodyPr anchor="b">
            <a:normAutofit/>
          </a:bodyPr>
          <a:lstStyle/>
          <a:p>
            <a:r>
              <a:rPr lang="es-CL" sz="2400" b="1" dirty="0">
                <a:highlight>
                  <a:srgbClr val="FF0000"/>
                </a:highlight>
              </a:rPr>
              <a:t>HUMANIDAD E INDIVIDUO, HUMBERTO GIANNINI</a:t>
            </a:r>
          </a:p>
        </p:txBody>
      </p:sp>
      <p:sp>
        <p:nvSpPr>
          <p:cNvPr id="3" name="Marcador de contenido 2">
            <a:extLst>
              <a:ext uri="{FF2B5EF4-FFF2-40B4-BE49-F238E27FC236}">
                <a16:creationId xmlns:a16="http://schemas.microsoft.com/office/drawing/2014/main" id="{7A493D90-5ACA-4956-BE36-01887C3CA1DE}"/>
              </a:ext>
            </a:extLst>
          </p:cNvPr>
          <p:cNvSpPr>
            <a:spLocks noGrp="1"/>
          </p:cNvSpPr>
          <p:nvPr>
            <p:ph idx="1"/>
          </p:nvPr>
        </p:nvSpPr>
        <p:spPr>
          <a:xfrm>
            <a:off x="4965431" y="2438400"/>
            <a:ext cx="6586489" cy="3785419"/>
          </a:xfrm>
        </p:spPr>
        <p:txBody>
          <a:bodyPr>
            <a:normAutofit/>
          </a:bodyPr>
          <a:lstStyle/>
          <a:p>
            <a:pPr algn="just"/>
            <a:r>
              <a:rPr lang="es-CL" sz="2000" dirty="0">
                <a:highlight>
                  <a:srgbClr val="FFFF00"/>
                </a:highlight>
              </a:rPr>
              <a:t>INDIVISIBILIDAD DEL SER HUMANO ES TEMPORAL</a:t>
            </a:r>
          </a:p>
          <a:p>
            <a:pPr algn="just"/>
            <a:r>
              <a:rPr lang="es-CL" sz="2000" dirty="0"/>
              <a:t>HUMANO: SER CON UNA CONCIENCIA QUE REGISTRA, CUENTA Y UNE LO QUE PASA Y SE VA – NUESTRA VIDA ES UNA NOVELA: SOMOS SUJETOS HISTÓRICOS QUE NOS CONTAMOS Y CONTAMOS.</a:t>
            </a:r>
          </a:p>
          <a:p>
            <a:pPr algn="just"/>
            <a:r>
              <a:rPr lang="es-CL" sz="2000" dirty="0"/>
              <a:t>“SOY LA UNIDAD INDIVISA DE MI SER </a:t>
            </a:r>
            <a:r>
              <a:rPr lang="es-CL" sz="2000" dirty="0">
                <a:highlight>
                  <a:srgbClr val="00FF00"/>
                </a:highlight>
              </a:rPr>
              <a:t>HISTÓRICO</a:t>
            </a:r>
            <a:r>
              <a:rPr lang="es-CL" sz="2000" dirty="0"/>
              <a:t>”***</a:t>
            </a:r>
          </a:p>
          <a:p>
            <a:pPr algn="just"/>
            <a:endParaRPr lang="es-CL" sz="2000" dirty="0"/>
          </a:p>
          <a:p>
            <a:pPr algn="just"/>
            <a:r>
              <a:rPr lang="es-CL" sz="2000" dirty="0"/>
              <a:t>[NO SOY EL MISMO QUE ANTES, PERO PARADÓJICAMENTE, SIGUE SIENDO EL MISMO: HAY UNA CONCIENCIA COTIDIANA QUE REGISTRA EL PASO DEL TIEMPO… SOY LA UNIDAD INDIVISA DE MI SER HISTÓRICO]</a:t>
            </a:r>
          </a:p>
        </p:txBody>
      </p:sp>
      <p:pic>
        <p:nvPicPr>
          <p:cNvPr id="4" name="Imagen 3">
            <a:extLst>
              <a:ext uri="{FF2B5EF4-FFF2-40B4-BE49-F238E27FC236}">
                <a16:creationId xmlns:a16="http://schemas.microsoft.com/office/drawing/2014/main" id="{D2B2BB84-930A-49F9-BCB6-35D6C24D236F}"/>
              </a:ext>
            </a:extLst>
          </p:cNvPr>
          <p:cNvPicPr>
            <a:picLocks noChangeAspect="1"/>
          </p:cNvPicPr>
          <p:nvPr/>
        </p:nvPicPr>
        <p:blipFill rotWithShape="1">
          <a:blip r:embed="rId2"/>
          <a:srcRect r="962"/>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CEB2F91D-0B07-487B-9C21-4E5DDB2C6B49}"/>
              </a:ext>
            </a:extLst>
          </p:cNvPr>
          <p:cNvSpPr txBox="1"/>
          <p:nvPr/>
        </p:nvSpPr>
        <p:spPr>
          <a:xfrm>
            <a:off x="4635590" y="1145504"/>
            <a:ext cx="7556389" cy="954107"/>
          </a:xfrm>
          <a:prstGeom prst="rect">
            <a:avLst/>
          </a:prstGeom>
        </p:spPr>
        <p:style>
          <a:lnRef idx="3">
            <a:schemeClr val="lt1"/>
          </a:lnRef>
          <a:fillRef idx="1">
            <a:schemeClr val="dk1"/>
          </a:fillRef>
          <a:effectRef idx="1">
            <a:schemeClr val="dk1"/>
          </a:effectRef>
          <a:fontRef idx="minor">
            <a:schemeClr val="lt1"/>
          </a:fontRef>
        </p:style>
        <p:txBody>
          <a:bodyPr wrap="square">
            <a:spAutoFit/>
          </a:bodyPr>
          <a:lstStyle/>
          <a:p>
            <a:r>
              <a:rPr lang="es-ES" sz="2800" dirty="0"/>
              <a:t>¿Qué quiere decir el autor cuando enuncia: ”Ser la unidad indivisa de mi ser histórico”?</a:t>
            </a:r>
            <a:endParaRPr lang="es-CL" sz="2800" dirty="0"/>
          </a:p>
        </p:txBody>
      </p:sp>
    </p:spTree>
    <p:extLst>
      <p:ext uri="{BB962C8B-B14F-4D97-AF65-F5344CB8AC3E}">
        <p14:creationId xmlns:p14="http://schemas.microsoft.com/office/powerpoint/2010/main" val="110059117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92"/>
        <p:cNvGrpSpPr/>
        <p:nvPr/>
      </p:nvGrpSpPr>
      <p:grpSpPr>
        <a:xfrm>
          <a:off x="0" y="0"/>
          <a:ext cx="0" cy="0"/>
          <a:chOff x="0" y="0"/>
          <a:chExt cx="0" cy="0"/>
        </a:xfrm>
      </p:grpSpPr>
      <p:grpSp>
        <p:nvGrpSpPr>
          <p:cNvPr id="993" name="Google Shape;993;p34"/>
          <p:cNvGrpSpPr/>
          <p:nvPr/>
        </p:nvGrpSpPr>
        <p:grpSpPr>
          <a:xfrm>
            <a:off x="2312864" y="5456970"/>
            <a:ext cx="4042102" cy="839341"/>
            <a:chOff x="3978429" y="2998087"/>
            <a:chExt cx="2224806" cy="629506"/>
          </a:xfrm>
        </p:grpSpPr>
        <p:sp>
          <p:nvSpPr>
            <p:cNvPr id="994" name="Google Shape;994;p34"/>
            <p:cNvSpPr/>
            <p:nvPr/>
          </p:nvSpPr>
          <p:spPr>
            <a:xfrm>
              <a:off x="4042866" y="3130725"/>
              <a:ext cx="464100" cy="4641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95" name="Google Shape;995;p34"/>
            <p:cNvGrpSpPr/>
            <p:nvPr/>
          </p:nvGrpSpPr>
          <p:grpSpPr>
            <a:xfrm>
              <a:off x="3978429" y="2998087"/>
              <a:ext cx="2224806" cy="629506"/>
              <a:chOff x="34100" y="1847300"/>
              <a:chExt cx="7379125" cy="2009275"/>
            </a:xfrm>
          </p:grpSpPr>
          <p:sp>
            <p:nvSpPr>
              <p:cNvPr id="996" name="Google Shape;996;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99" name="Google Shape;999;p34"/>
          <p:cNvGrpSpPr/>
          <p:nvPr/>
        </p:nvGrpSpPr>
        <p:grpSpPr>
          <a:xfrm>
            <a:off x="307261" y="2060289"/>
            <a:ext cx="4757108" cy="1099788"/>
            <a:chOff x="1753629" y="1586637"/>
            <a:chExt cx="2224806" cy="629506"/>
          </a:xfrm>
        </p:grpSpPr>
        <p:sp>
          <p:nvSpPr>
            <p:cNvPr id="1000" name="Google Shape;1000;p34"/>
            <p:cNvSpPr/>
            <p:nvPr/>
          </p:nvSpPr>
          <p:spPr>
            <a:xfrm>
              <a:off x="1818066" y="1704325"/>
              <a:ext cx="464100" cy="4641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1" name="Google Shape;1001;p34"/>
            <p:cNvGrpSpPr/>
            <p:nvPr/>
          </p:nvGrpSpPr>
          <p:grpSpPr>
            <a:xfrm>
              <a:off x="1753629" y="1586637"/>
              <a:ext cx="2224806" cy="629506"/>
              <a:chOff x="34100" y="1847300"/>
              <a:chExt cx="7379125" cy="2009275"/>
            </a:xfrm>
          </p:grpSpPr>
          <p:sp>
            <p:nvSpPr>
              <p:cNvPr id="1002" name="Google Shape;1002;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04" name="Google Shape;1004;p34"/>
          <p:cNvSpPr txBox="1">
            <a:spLocks noGrp="1"/>
          </p:cNvSpPr>
          <p:nvPr>
            <p:ph type="subTitle" idx="4294967295"/>
          </p:nvPr>
        </p:nvSpPr>
        <p:spPr>
          <a:xfrm>
            <a:off x="1552008" y="2216508"/>
            <a:ext cx="3436461" cy="901208"/>
          </a:xfrm>
          <a:prstGeom prst="rect">
            <a:avLst/>
          </a:prstGeom>
        </p:spPr>
        <p:txBody>
          <a:bodyPr spcFirstLastPara="1" wrap="square" lIns="121900" tIns="121900" rIns="121900" bIns="121900" anchor="t" anchorCtr="0">
            <a:noAutofit/>
          </a:bodyPr>
          <a:lstStyle/>
          <a:p>
            <a:pPr marL="0" indent="0" algn="ctr">
              <a:lnSpc>
                <a:spcPct val="100000"/>
              </a:lnSpc>
              <a:spcAft>
                <a:spcPts val="600"/>
              </a:spcAft>
              <a:buNone/>
            </a:pPr>
            <a:r>
              <a:rPr lang="es-CL" sz="1333" dirty="0"/>
              <a:t>SOMOS DESCENDIENTES DE UNA CADENA INDEFINIDA DE SERES HUMANOS QUE ME HAN ANTECEDIDO</a:t>
            </a:r>
            <a:endParaRPr sz="1333" dirty="0"/>
          </a:p>
        </p:txBody>
      </p:sp>
      <p:grpSp>
        <p:nvGrpSpPr>
          <p:cNvPr id="1005" name="Google Shape;1005;p34"/>
          <p:cNvGrpSpPr/>
          <p:nvPr/>
        </p:nvGrpSpPr>
        <p:grpSpPr>
          <a:xfrm>
            <a:off x="1347632" y="3463027"/>
            <a:ext cx="3809669" cy="1230412"/>
            <a:chOff x="2874404" y="2292362"/>
            <a:chExt cx="2224806" cy="629506"/>
          </a:xfrm>
        </p:grpSpPr>
        <p:sp>
          <p:nvSpPr>
            <p:cNvPr id="1006" name="Google Shape;1006;p34"/>
            <p:cNvSpPr/>
            <p:nvPr/>
          </p:nvSpPr>
          <p:spPr>
            <a:xfrm>
              <a:off x="2938841" y="2410050"/>
              <a:ext cx="464100" cy="464100"/>
            </a:xfrm>
            <a:prstGeom prst="ellipse">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7" name="Google Shape;1007;p34"/>
            <p:cNvGrpSpPr/>
            <p:nvPr/>
          </p:nvGrpSpPr>
          <p:grpSpPr>
            <a:xfrm>
              <a:off x="2874404" y="2292362"/>
              <a:ext cx="2224806" cy="629506"/>
              <a:chOff x="34100" y="1847300"/>
              <a:chExt cx="7379125" cy="2009275"/>
            </a:xfrm>
          </p:grpSpPr>
          <p:sp>
            <p:nvSpPr>
              <p:cNvPr id="1008" name="Google Shape;1008;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10" name="Google Shape;1010;p34"/>
          <p:cNvSpPr txBox="1">
            <a:spLocks noGrp="1"/>
          </p:cNvSpPr>
          <p:nvPr>
            <p:ph type="title" idx="4294967295"/>
          </p:nvPr>
        </p:nvSpPr>
        <p:spPr>
          <a:xfrm>
            <a:off x="1398144" y="3788127"/>
            <a:ext cx="734800" cy="522400"/>
          </a:xfrm>
          <a:prstGeom prst="rect">
            <a:avLst/>
          </a:prstGeom>
        </p:spPr>
        <p:txBody>
          <a:bodyPr spcFirstLastPara="1" wrap="square" lIns="121900" tIns="121900" rIns="121900" bIns="121900" anchor="ctr" anchorCtr="0">
            <a:noAutofit/>
          </a:bodyPr>
          <a:lstStyle/>
          <a:p>
            <a:pPr algn="ctr"/>
            <a:r>
              <a:rPr lang="en" sz="2400" dirty="0"/>
              <a:t>02</a:t>
            </a:r>
            <a:endParaRPr sz="2400" dirty="0"/>
          </a:p>
        </p:txBody>
      </p:sp>
      <p:sp>
        <p:nvSpPr>
          <p:cNvPr id="1011" name="Google Shape;1011;p34"/>
          <p:cNvSpPr txBox="1">
            <a:spLocks noGrp="1"/>
          </p:cNvSpPr>
          <p:nvPr>
            <p:ph type="subTitle" idx="4294967295"/>
          </p:nvPr>
        </p:nvSpPr>
        <p:spPr>
          <a:xfrm>
            <a:off x="2312864" y="3546392"/>
            <a:ext cx="2508824" cy="712111"/>
          </a:xfrm>
          <a:prstGeom prst="rect">
            <a:avLst/>
          </a:prstGeom>
        </p:spPr>
        <p:txBody>
          <a:bodyPr spcFirstLastPara="1" wrap="square" lIns="121900" tIns="121900" rIns="121900" bIns="121900" anchor="t" anchorCtr="0">
            <a:noAutofit/>
          </a:bodyPr>
          <a:lstStyle/>
          <a:p>
            <a:pPr marL="0" indent="0" algn="ctr">
              <a:lnSpc>
                <a:spcPct val="100000"/>
              </a:lnSpc>
              <a:spcAft>
                <a:spcPts val="600"/>
              </a:spcAft>
              <a:buNone/>
            </a:pPr>
            <a:r>
              <a:rPr lang="es-CL" sz="1400" dirty="0"/>
              <a:t>MI NACIMIENTO ES LA CONCRECIÓN DE UNA CADENA CASUAL Y CAUSAL</a:t>
            </a:r>
            <a:endParaRPr sz="1333" dirty="0"/>
          </a:p>
        </p:txBody>
      </p:sp>
      <p:sp>
        <p:nvSpPr>
          <p:cNvPr id="1012" name="Google Shape;1012;p34"/>
          <p:cNvSpPr txBox="1">
            <a:spLocks noGrp="1"/>
          </p:cNvSpPr>
          <p:nvPr>
            <p:ph type="title" idx="4294967295"/>
          </p:nvPr>
        </p:nvSpPr>
        <p:spPr>
          <a:xfrm>
            <a:off x="2433826" y="5668101"/>
            <a:ext cx="734800" cy="522400"/>
          </a:xfrm>
          <a:prstGeom prst="rect">
            <a:avLst/>
          </a:prstGeom>
        </p:spPr>
        <p:txBody>
          <a:bodyPr spcFirstLastPara="1" wrap="square" lIns="121900" tIns="121900" rIns="121900" bIns="121900" anchor="ctr" anchorCtr="0">
            <a:noAutofit/>
          </a:bodyPr>
          <a:lstStyle/>
          <a:p>
            <a:pPr algn="ctr"/>
            <a:r>
              <a:rPr lang="en" sz="2400" dirty="0"/>
              <a:t>03</a:t>
            </a:r>
            <a:endParaRPr sz="2400" dirty="0"/>
          </a:p>
        </p:txBody>
      </p:sp>
      <p:grpSp>
        <p:nvGrpSpPr>
          <p:cNvPr id="1014" name="Google Shape;1014;p34"/>
          <p:cNvGrpSpPr/>
          <p:nvPr/>
        </p:nvGrpSpPr>
        <p:grpSpPr>
          <a:xfrm>
            <a:off x="6984144" y="4899712"/>
            <a:ext cx="3974588" cy="1526649"/>
            <a:chOff x="5099204" y="3703812"/>
            <a:chExt cx="2224806" cy="629506"/>
          </a:xfrm>
        </p:grpSpPr>
        <p:sp>
          <p:nvSpPr>
            <p:cNvPr id="1015" name="Google Shape;1015;p34"/>
            <p:cNvSpPr/>
            <p:nvPr/>
          </p:nvSpPr>
          <p:spPr>
            <a:xfrm>
              <a:off x="5163641" y="3821500"/>
              <a:ext cx="464100" cy="4641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16" name="Google Shape;1016;p34"/>
            <p:cNvGrpSpPr/>
            <p:nvPr/>
          </p:nvGrpSpPr>
          <p:grpSpPr>
            <a:xfrm>
              <a:off x="5099204" y="3703812"/>
              <a:ext cx="2224806" cy="629506"/>
              <a:chOff x="34100" y="1847300"/>
              <a:chExt cx="7379125" cy="2009275"/>
            </a:xfrm>
          </p:grpSpPr>
          <p:sp>
            <p:nvSpPr>
              <p:cNvPr id="1017" name="Google Shape;1017;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19" name="Google Shape;1019;p34"/>
          <p:cNvSpPr txBox="1">
            <a:spLocks noGrp="1"/>
          </p:cNvSpPr>
          <p:nvPr>
            <p:ph type="title" idx="4294967295"/>
          </p:nvPr>
        </p:nvSpPr>
        <p:spPr>
          <a:xfrm>
            <a:off x="7166581" y="5748042"/>
            <a:ext cx="734800" cy="522400"/>
          </a:xfrm>
          <a:prstGeom prst="rect">
            <a:avLst/>
          </a:prstGeom>
        </p:spPr>
        <p:txBody>
          <a:bodyPr spcFirstLastPara="1" wrap="square" lIns="121900" tIns="121900" rIns="121900" bIns="121900" anchor="ctr" anchorCtr="0">
            <a:noAutofit/>
          </a:bodyPr>
          <a:lstStyle/>
          <a:p>
            <a:pPr algn="ctr"/>
            <a:r>
              <a:rPr lang="en" sz="2400" dirty="0"/>
              <a:t>04</a:t>
            </a:r>
            <a:endParaRPr sz="2400" dirty="0"/>
          </a:p>
        </p:txBody>
      </p:sp>
      <p:sp>
        <p:nvSpPr>
          <p:cNvPr id="1021" name="Google Shape;1021;p34"/>
          <p:cNvSpPr/>
          <p:nvPr/>
        </p:nvSpPr>
        <p:spPr>
          <a:xfrm rot="-9161867" flipH="1">
            <a:off x="651032" y="3544334"/>
            <a:ext cx="824561" cy="270892"/>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4"/>
          <p:cNvSpPr/>
          <p:nvPr/>
        </p:nvSpPr>
        <p:spPr>
          <a:xfrm rot="-9161867" flipH="1">
            <a:off x="1900584" y="5073730"/>
            <a:ext cx="824561" cy="270892"/>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4"/>
          <p:cNvSpPr/>
          <p:nvPr/>
        </p:nvSpPr>
        <p:spPr>
          <a:xfrm rot="-9161867" flipH="1">
            <a:off x="6398609" y="6180709"/>
            <a:ext cx="824561" cy="270892"/>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4"/>
          <p:cNvSpPr txBox="1">
            <a:spLocks noGrp="1"/>
          </p:cNvSpPr>
          <p:nvPr>
            <p:ph type="title" idx="4294967295"/>
          </p:nvPr>
        </p:nvSpPr>
        <p:spPr>
          <a:xfrm>
            <a:off x="581019" y="2445906"/>
            <a:ext cx="734800" cy="522400"/>
          </a:xfrm>
          <a:prstGeom prst="rect">
            <a:avLst/>
          </a:prstGeom>
        </p:spPr>
        <p:txBody>
          <a:bodyPr spcFirstLastPara="1" wrap="square" lIns="121900" tIns="121900" rIns="121900" bIns="121900" anchor="ctr" anchorCtr="0">
            <a:noAutofit/>
          </a:bodyPr>
          <a:lstStyle/>
          <a:p>
            <a:pPr algn="ctr"/>
            <a:r>
              <a:rPr lang="en" sz="2400" dirty="0"/>
              <a:t>01</a:t>
            </a:r>
            <a:endParaRPr sz="2400" dirty="0"/>
          </a:p>
        </p:txBody>
      </p:sp>
      <p:sp>
        <p:nvSpPr>
          <p:cNvPr id="34" name="Título 1">
            <a:extLst>
              <a:ext uri="{FF2B5EF4-FFF2-40B4-BE49-F238E27FC236}">
                <a16:creationId xmlns:a16="http://schemas.microsoft.com/office/drawing/2014/main" id="{46986BFB-0F1E-450C-A855-0776B8E62F09}"/>
              </a:ext>
            </a:extLst>
          </p:cNvPr>
          <p:cNvSpPr txBox="1">
            <a:spLocks/>
          </p:cNvSpPr>
          <p:nvPr/>
        </p:nvSpPr>
        <p:spPr>
          <a:xfrm>
            <a:off x="0" y="36567"/>
            <a:ext cx="3580931" cy="1737360"/>
          </a:xfrm>
          <a:prstGeom prst="rect">
            <a:avLst/>
          </a:prstGeom>
          <a:ln/>
        </p:spPr>
        <p:style>
          <a:lnRef idx="2">
            <a:schemeClr val="dk1">
              <a:shade val="50000"/>
            </a:schemeClr>
          </a:lnRef>
          <a:fillRef idx="1">
            <a:schemeClr val="dk1"/>
          </a:fillRef>
          <a:effectRef idx="0">
            <a:schemeClr val="dk1"/>
          </a:effectRef>
          <a:fontRef idx="minor">
            <a:schemeClr val="lt1"/>
          </a:fontRef>
        </p:style>
        <p:txBody>
          <a:bodyPr spcFirstLastPara="1" wrap="square" lIns="91425" tIns="91425" rIns="91425" bIns="91425" anchor="b" anchorCtr="0">
            <a:norm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Permanent Marker"/>
              <a:buNone/>
              <a:defRPr sz="3200" b="0" i="0" u="none" strike="noStrike" cap="none">
                <a:solidFill>
                  <a:srgbClr val="000000"/>
                </a:solidFill>
                <a:latin typeface="Permanent Marker"/>
                <a:ea typeface="Permanent Marker"/>
                <a:cs typeface="Permanent Marker"/>
                <a:sym typeface="Permanent Marker"/>
              </a:defRPr>
            </a:lvl1pPr>
            <a:lvl2pPr marR="0" lvl="1"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2pPr>
            <a:lvl3pPr marR="0" lvl="2"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3pPr>
            <a:lvl4pPr marR="0" lvl="3"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4pPr>
            <a:lvl5pPr marR="0" lvl="4"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5pPr>
            <a:lvl6pPr marR="0" lvl="5"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6pPr>
            <a:lvl7pPr marR="0" lvl="6"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7pPr>
            <a:lvl8pPr marR="0" lvl="7"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8pPr>
            <a:lvl9pPr marR="0" lvl="8" algn="ctr" rtl="0">
              <a:lnSpc>
                <a:spcPct val="100000"/>
              </a:lnSpc>
              <a:spcBef>
                <a:spcPts val="0"/>
              </a:spcBef>
              <a:spcAft>
                <a:spcPts val="0"/>
              </a:spcAft>
              <a:buClr>
                <a:srgbClr val="000000"/>
              </a:buClr>
              <a:buSzPts val="3000"/>
              <a:buFont typeface="Permanent Marker"/>
              <a:buNone/>
              <a:defRPr sz="4000" b="0" i="0" u="none" strike="noStrike" cap="none">
                <a:solidFill>
                  <a:srgbClr val="000000"/>
                </a:solidFill>
                <a:latin typeface="Permanent Marker"/>
                <a:ea typeface="Permanent Marker"/>
                <a:cs typeface="Permanent Marker"/>
                <a:sym typeface="Permanent Marker"/>
              </a:defRPr>
            </a:lvl9pPr>
          </a:lstStyle>
          <a:p>
            <a:r>
              <a:rPr lang="es-CL" sz="3700" kern="0" dirty="0">
                <a:solidFill>
                  <a:schemeClr val="bg1"/>
                </a:solidFill>
              </a:rPr>
              <a:t>El ser humano es un ser </a:t>
            </a:r>
            <a:r>
              <a:rPr lang="es-CL" sz="3700" u="sng" kern="0" dirty="0">
                <a:solidFill>
                  <a:schemeClr val="bg1"/>
                </a:solidFill>
              </a:rPr>
              <a:t>HISTÓRICO</a:t>
            </a:r>
            <a:r>
              <a:rPr lang="es-CL" sz="3700" kern="0" dirty="0">
                <a:solidFill>
                  <a:schemeClr val="bg1"/>
                </a:solidFill>
              </a:rPr>
              <a:t> </a:t>
            </a:r>
          </a:p>
        </p:txBody>
      </p:sp>
      <p:sp>
        <p:nvSpPr>
          <p:cNvPr id="35" name="Título 34">
            <a:extLst>
              <a:ext uri="{FF2B5EF4-FFF2-40B4-BE49-F238E27FC236}">
                <a16:creationId xmlns:a16="http://schemas.microsoft.com/office/drawing/2014/main" id="{C3459C25-C115-443D-AA18-0D7B42D3743F}"/>
              </a:ext>
            </a:extLst>
          </p:cNvPr>
          <p:cNvSpPr txBox="1">
            <a:spLocks noGrp="1"/>
          </p:cNvSpPr>
          <p:nvPr>
            <p:ph type="ctrTitle"/>
          </p:nvPr>
        </p:nvSpPr>
        <p:spPr>
          <a:xfrm>
            <a:off x="5303838" y="383184"/>
            <a:ext cx="6835775" cy="1123354"/>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a:spAutoFit/>
          </a:bodyPr>
          <a:lstStyle/>
          <a:p>
            <a:pPr>
              <a:spcAft>
                <a:spcPts val="600"/>
              </a:spcAft>
            </a:pPr>
            <a:r>
              <a:rPr lang="es-ES" sz="2800" dirty="0">
                <a:solidFill>
                  <a:schemeClr val="bg1"/>
                </a:solidFill>
              </a:rPr>
              <a:t>2. ¿Qué significa que toda existencia pretenda haber sido esperada?</a:t>
            </a:r>
            <a:endParaRPr lang="es-CL" sz="2800" dirty="0">
              <a:solidFill>
                <a:schemeClr val="bg1"/>
              </a:solidFill>
            </a:endParaRPr>
          </a:p>
        </p:txBody>
      </p:sp>
      <p:sp>
        <p:nvSpPr>
          <p:cNvPr id="37" name="CuadroTexto 36">
            <a:extLst>
              <a:ext uri="{FF2B5EF4-FFF2-40B4-BE49-F238E27FC236}">
                <a16:creationId xmlns:a16="http://schemas.microsoft.com/office/drawing/2014/main" id="{755E0223-F274-40A4-A0C0-6C0AD1187312}"/>
              </a:ext>
            </a:extLst>
          </p:cNvPr>
          <p:cNvSpPr txBox="1"/>
          <p:nvPr/>
        </p:nvSpPr>
        <p:spPr>
          <a:xfrm>
            <a:off x="6142315" y="2002376"/>
            <a:ext cx="6133514" cy="923330"/>
          </a:xfrm>
          <a:prstGeom prst="rect">
            <a:avLst/>
          </a:prstGeom>
          <a:noFill/>
        </p:spPr>
        <p:txBody>
          <a:bodyPr wrap="square">
            <a:spAutoFit/>
          </a:bodyPr>
          <a:lstStyle/>
          <a:p>
            <a:pPr>
              <a:spcAft>
                <a:spcPts val="600"/>
              </a:spcAft>
            </a:pPr>
            <a:r>
              <a:rPr lang="es-CL" sz="1800" dirty="0"/>
              <a:t> POR LO TANTO, ME DEBO CUIDADO Y DE MÍ Y DE OTROS, PARA LEGAR A OTROS/AS EL MEJOR MUNDO POSIBLE.</a:t>
            </a:r>
          </a:p>
        </p:txBody>
      </p:sp>
      <p:sp>
        <p:nvSpPr>
          <p:cNvPr id="38" name="Google Shape;2479;p50">
            <a:extLst>
              <a:ext uri="{FF2B5EF4-FFF2-40B4-BE49-F238E27FC236}">
                <a16:creationId xmlns:a16="http://schemas.microsoft.com/office/drawing/2014/main" id="{28DC4B68-84D8-4406-BB46-52B7F3E44E29}"/>
              </a:ext>
            </a:extLst>
          </p:cNvPr>
          <p:cNvSpPr/>
          <p:nvPr/>
        </p:nvSpPr>
        <p:spPr>
          <a:xfrm>
            <a:off x="5337280" y="2273910"/>
            <a:ext cx="629062" cy="522400"/>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chemeClr val="tx1"/>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479;p50">
            <a:extLst>
              <a:ext uri="{FF2B5EF4-FFF2-40B4-BE49-F238E27FC236}">
                <a16:creationId xmlns:a16="http://schemas.microsoft.com/office/drawing/2014/main" id="{3F1C5DFC-3FC9-42EA-849E-6CA2FC0E8401}"/>
              </a:ext>
            </a:extLst>
          </p:cNvPr>
          <p:cNvSpPr/>
          <p:nvPr/>
        </p:nvSpPr>
        <p:spPr>
          <a:xfrm>
            <a:off x="5438225" y="3679780"/>
            <a:ext cx="629062" cy="522400"/>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chemeClr val="tx1"/>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CuadroTexto 40">
            <a:extLst>
              <a:ext uri="{FF2B5EF4-FFF2-40B4-BE49-F238E27FC236}">
                <a16:creationId xmlns:a16="http://schemas.microsoft.com/office/drawing/2014/main" id="{7E877A9F-12CF-4DA3-A2E7-953C79FA0968}"/>
              </a:ext>
            </a:extLst>
          </p:cNvPr>
          <p:cNvSpPr txBox="1"/>
          <p:nvPr/>
        </p:nvSpPr>
        <p:spPr>
          <a:xfrm>
            <a:off x="6122416" y="3332437"/>
            <a:ext cx="6196818" cy="646331"/>
          </a:xfrm>
          <a:prstGeom prst="rect">
            <a:avLst/>
          </a:prstGeom>
          <a:noFill/>
        </p:spPr>
        <p:txBody>
          <a:bodyPr wrap="square">
            <a:spAutoFit/>
          </a:bodyPr>
          <a:lstStyle/>
          <a:p>
            <a:pPr>
              <a:spcAft>
                <a:spcPts val="600"/>
              </a:spcAft>
            </a:pPr>
            <a:r>
              <a:rPr lang="es-CL" sz="1800" dirty="0"/>
              <a:t>AZAROSA O DEL DESTINO DE UN SER MERAMENTE POSIBLE.</a:t>
            </a:r>
          </a:p>
        </p:txBody>
      </p:sp>
      <p:sp>
        <p:nvSpPr>
          <p:cNvPr id="43" name="CuadroTexto 42">
            <a:extLst>
              <a:ext uri="{FF2B5EF4-FFF2-40B4-BE49-F238E27FC236}">
                <a16:creationId xmlns:a16="http://schemas.microsoft.com/office/drawing/2014/main" id="{8B1723DA-370C-41D6-8703-84DBC66A30AD}"/>
              </a:ext>
            </a:extLst>
          </p:cNvPr>
          <p:cNvSpPr txBox="1"/>
          <p:nvPr/>
        </p:nvSpPr>
        <p:spPr>
          <a:xfrm>
            <a:off x="3602749" y="5637359"/>
            <a:ext cx="2568520" cy="369332"/>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pPr>
              <a:spcAft>
                <a:spcPts val="600"/>
              </a:spcAft>
            </a:pPr>
            <a:r>
              <a:rPr lang="es-CL" sz="1800" dirty="0"/>
              <a:t>INTERDEPENDENCIA</a:t>
            </a:r>
          </a:p>
        </p:txBody>
      </p:sp>
      <p:sp>
        <p:nvSpPr>
          <p:cNvPr id="45" name="CuadroTexto 44">
            <a:extLst>
              <a:ext uri="{FF2B5EF4-FFF2-40B4-BE49-F238E27FC236}">
                <a16:creationId xmlns:a16="http://schemas.microsoft.com/office/drawing/2014/main" id="{C8087162-40F9-4594-96CC-1EFA432B48FE}"/>
              </a:ext>
            </a:extLst>
          </p:cNvPr>
          <p:cNvSpPr txBox="1"/>
          <p:nvPr/>
        </p:nvSpPr>
        <p:spPr>
          <a:xfrm>
            <a:off x="8277794" y="5285037"/>
            <a:ext cx="2427279" cy="101566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spcAft>
                <a:spcPts val="600"/>
              </a:spcAft>
            </a:pPr>
            <a:r>
              <a:rPr lang="es-CL" sz="1200" dirty="0"/>
              <a:t> LA VIDA HUMANA ES ESENCIALMENTE PROYECTO: CADA CUAL VA DELANTE DE SÍ MISMO, EN VISTA DE SÍ MISMO</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54"/>
        <p:cNvGrpSpPr/>
        <p:nvPr/>
      </p:nvGrpSpPr>
      <p:grpSpPr>
        <a:xfrm>
          <a:off x="0" y="0"/>
          <a:ext cx="0" cy="0"/>
          <a:chOff x="0" y="0"/>
          <a:chExt cx="0" cy="0"/>
        </a:xfrm>
      </p:grpSpPr>
      <p:grpSp>
        <p:nvGrpSpPr>
          <p:cNvPr id="1355" name="Google Shape;1355;p42"/>
          <p:cNvGrpSpPr/>
          <p:nvPr/>
        </p:nvGrpSpPr>
        <p:grpSpPr>
          <a:xfrm flipH="1">
            <a:off x="943908" y="1246001"/>
            <a:ext cx="3949299" cy="234700"/>
            <a:chOff x="4345425" y="2175475"/>
            <a:chExt cx="800750" cy="176025"/>
          </a:xfrm>
        </p:grpSpPr>
        <p:sp>
          <p:nvSpPr>
            <p:cNvPr id="1356" name="Google Shape;1356;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8" name="Google Shape;1358;p42"/>
          <p:cNvGrpSpPr/>
          <p:nvPr/>
        </p:nvGrpSpPr>
        <p:grpSpPr>
          <a:xfrm flipH="1">
            <a:off x="1026186" y="1862151"/>
            <a:ext cx="1765493" cy="234700"/>
            <a:chOff x="4345425" y="2175475"/>
            <a:chExt cx="800750" cy="176025"/>
          </a:xfrm>
        </p:grpSpPr>
        <p:sp>
          <p:nvSpPr>
            <p:cNvPr id="1359" name="Google Shape;1359;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61" name="Google Shape;1361;p42"/>
          <p:cNvSpPr txBox="1">
            <a:spLocks noGrp="1"/>
          </p:cNvSpPr>
          <p:nvPr>
            <p:ph type="title"/>
          </p:nvPr>
        </p:nvSpPr>
        <p:spPr>
          <a:xfrm>
            <a:off x="112542" y="720000"/>
            <a:ext cx="5287458" cy="1329200"/>
          </a:xfrm>
          <a:prstGeom prst="rect">
            <a:avLst/>
          </a:prstGeom>
        </p:spPr>
        <p:txBody>
          <a:bodyPr spcFirstLastPara="1" wrap="square" lIns="0" tIns="0" rIns="0" bIns="0" anchor="t" anchorCtr="0">
            <a:noAutofit/>
          </a:bodyPr>
          <a:lstStyle/>
          <a:p>
            <a:r>
              <a:rPr lang="es-CL" dirty="0">
                <a:highlight>
                  <a:srgbClr val="FFFF00"/>
                </a:highlight>
              </a:rPr>
              <a:t>JUSTIFICAR LA VIDA</a:t>
            </a:r>
            <a:endParaRPr dirty="0"/>
          </a:p>
        </p:txBody>
      </p:sp>
      <p:grpSp>
        <p:nvGrpSpPr>
          <p:cNvPr id="1364" name="Google Shape;1364;p42"/>
          <p:cNvGrpSpPr/>
          <p:nvPr/>
        </p:nvGrpSpPr>
        <p:grpSpPr>
          <a:xfrm rot="367883">
            <a:off x="8261096" y="4721960"/>
            <a:ext cx="2093176" cy="677205"/>
            <a:chOff x="4345425" y="2175475"/>
            <a:chExt cx="800750" cy="176025"/>
          </a:xfrm>
        </p:grpSpPr>
        <p:sp>
          <p:nvSpPr>
            <p:cNvPr id="1365" name="Google Shape;1365;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7" name="Google Shape;1367;p42"/>
          <p:cNvGrpSpPr/>
          <p:nvPr/>
        </p:nvGrpSpPr>
        <p:grpSpPr>
          <a:xfrm rot="474658">
            <a:off x="716917" y="3045708"/>
            <a:ext cx="2076623" cy="780464"/>
            <a:chOff x="4345425" y="2175475"/>
            <a:chExt cx="800750" cy="176025"/>
          </a:xfrm>
        </p:grpSpPr>
        <p:sp>
          <p:nvSpPr>
            <p:cNvPr id="1368" name="Google Shape;1368;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0" name="Google Shape;1370;p42"/>
          <p:cNvGrpSpPr/>
          <p:nvPr/>
        </p:nvGrpSpPr>
        <p:grpSpPr>
          <a:xfrm rot="367883">
            <a:off x="889793" y="4638691"/>
            <a:ext cx="2093176" cy="677205"/>
            <a:chOff x="4345425" y="2175475"/>
            <a:chExt cx="800750" cy="176025"/>
          </a:xfrm>
        </p:grpSpPr>
        <p:sp>
          <p:nvSpPr>
            <p:cNvPr id="1371" name="Google Shape;1371;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3" name="Google Shape;1373;p42"/>
          <p:cNvGrpSpPr/>
          <p:nvPr/>
        </p:nvGrpSpPr>
        <p:grpSpPr>
          <a:xfrm rot="474658">
            <a:off x="5420038" y="3389819"/>
            <a:ext cx="2076623" cy="780464"/>
            <a:chOff x="4345425" y="2175475"/>
            <a:chExt cx="800750" cy="176025"/>
          </a:xfrm>
        </p:grpSpPr>
        <p:sp>
          <p:nvSpPr>
            <p:cNvPr id="1374" name="Google Shape;1374;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78" name="Google Shape;1378;p42"/>
          <p:cNvSpPr txBox="1">
            <a:spLocks noGrp="1"/>
          </p:cNvSpPr>
          <p:nvPr>
            <p:ph type="subTitle" idx="1"/>
          </p:nvPr>
        </p:nvSpPr>
        <p:spPr>
          <a:xfrm>
            <a:off x="456910" y="5123676"/>
            <a:ext cx="3341600" cy="454400"/>
          </a:xfrm>
          <a:prstGeom prst="rect">
            <a:avLst/>
          </a:prstGeom>
        </p:spPr>
        <p:txBody>
          <a:bodyPr spcFirstLastPara="1" wrap="square" lIns="121900" tIns="121900" rIns="121900" bIns="121900" anchor="ctr" anchorCtr="0">
            <a:noAutofit/>
          </a:bodyPr>
          <a:lstStyle/>
          <a:p>
            <a:pPr marL="0" indent="0"/>
            <a:r>
              <a:rPr lang="es-CL" dirty="0"/>
              <a:t>LA VIDA ES UN DON, Y HAY QUE CUIDARLA</a:t>
            </a:r>
          </a:p>
          <a:p>
            <a:pPr marL="0" indent="0"/>
            <a:endParaRPr dirty="0"/>
          </a:p>
        </p:txBody>
      </p:sp>
      <p:sp>
        <p:nvSpPr>
          <p:cNvPr id="1379" name="Google Shape;1379;p42"/>
          <p:cNvSpPr txBox="1">
            <a:spLocks noGrp="1"/>
          </p:cNvSpPr>
          <p:nvPr>
            <p:ph type="subTitle" idx="2"/>
          </p:nvPr>
        </p:nvSpPr>
        <p:spPr>
          <a:xfrm>
            <a:off x="6815464" y="4824221"/>
            <a:ext cx="5622388" cy="1075208"/>
          </a:xfrm>
          <a:prstGeom prst="rect">
            <a:avLst/>
          </a:prstGeom>
        </p:spPr>
        <p:txBody>
          <a:bodyPr spcFirstLastPara="1" wrap="square" lIns="121900" tIns="121900" rIns="121900" bIns="121900" anchor="ctr" anchorCtr="0">
            <a:noAutofit/>
          </a:bodyPr>
          <a:lstStyle/>
          <a:p>
            <a:pPr marL="0" indent="0"/>
            <a:r>
              <a:rPr lang="es-CL" dirty="0"/>
              <a:t>EL SENTIDO DE LA VIDA ES AMAR Y SER AMADOS, A ESO LE PUEDO LLAMAR FELICIDAD</a:t>
            </a:r>
          </a:p>
          <a:p>
            <a:pPr marL="0" indent="0"/>
            <a:endParaRPr dirty="0"/>
          </a:p>
        </p:txBody>
      </p:sp>
      <p:sp>
        <p:nvSpPr>
          <p:cNvPr id="1380" name="Google Shape;1380;p42"/>
          <p:cNvSpPr txBox="1">
            <a:spLocks noGrp="1"/>
          </p:cNvSpPr>
          <p:nvPr>
            <p:ph type="subTitle" idx="3"/>
          </p:nvPr>
        </p:nvSpPr>
        <p:spPr>
          <a:xfrm>
            <a:off x="237280" y="3408765"/>
            <a:ext cx="3341600" cy="542400"/>
          </a:xfrm>
          <a:prstGeom prst="rect">
            <a:avLst/>
          </a:prstGeom>
        </p:spPr>
        <p:txBody>
          <a:bodyPr spcFirstLastPara="1" wrap="square" lIns="121900" tIns="121900" rIns="121900" bIns="121900" anchor="ctr" anchorCtr="0">
            <a:noAutofit/>
          </a:bodyPr>
          <a:lstStyle/>
          <a:p>
            <a:pPr marL="0" indent="0"/>
            <a:r>
              <a:rPr lang="es-CL" dirty="0"/>
              <a:t>SOMOS PARTE DEL PLAN DE UN DIOS</a:t>
            </a:r>
          </a:p>
          <a:p>
            <a:pPr marL="0" indent="0"/>
            <a:endParaRPr dirty="0"/>
          </a:p>
        </p:txBody>
      </p:sp>
      <p:sp>
        <p:nvSpPr>
          <p:cNvPr id="1381" name="Google Shape;1381;p42"/>
          <p:cNvSpPr txBox="1">
            <a:spLocks noGrp="1"/>
          </p:cNvSpPr>
          <p:nvPr>
            <p:ph type="subTitle" idx="4"/>
          </p:nvPr>
        </p:nvSpPr>
        <p:spPr>
          <a:xfrm>
            <a:off x="3108051" y="3314046"/>
            <a:ext cx="5709310" cy="1340726"/>
          </a:xfrm>
          <a:prstGeom prst="rect">
            <a:avLst/>
          </a:prstGeom>
        </p:spPr>
        <p:txBody>
          <a:bodyPr spcFirstLastPara="1" wrap="square" lIns="121900" tIns="121900" rIns="121900" bIns="121900" anchor="ctr" anchorCtr="0">
            <a:noAutofit/>
          </a:bodyPr>
          <a:lstStyle/>
          <a:p>
            <a:r>
              <a:rPr lang="es-CL" sz="2500" dirty="0"/>
              <a:t>HAY QUE GANARSE LA VIDA</a:t>
            </a:r>
          </a:p>
          <a:p>
            <a:r>
              <a:rPr lang="es-CL" sz="2500" dirty="0"/>
              <a:t>LA VIDA TIENE UN PROPÓSITO, HAY QUE ARMARSE DE UNO</a:t>
            </a:r>
          </a:p>
          <a:p>
            <a:pPr marL="0" indent="0"/>
            <a:endParaRPr sz="2500" dirty="0"/>
          </a:p>
        </p:txBody>
      </p:sp>
      <p:grpSp>
        <p:nvGrpSpPr>
          <p:cNvPr id="1385" name="Google Shape;1385;p42"/>
          <p:cNvGrpSpPr/>
          <p:nvPr/>
        </p:nvGrpSpPr>
        <p:grpSpPr>
          <a:xfrm rot="20869279">
            <a:off x="2088684" y="5651651"/>
            <a:ext cx="3904832" cy="477341"/>
            <a:chOff x="2142525" y="3876725"/>
            <a:chExt cx="2414850" cy="295200"/>
          </a:xfrm>
        </p:grpSpPr>
        <p:sp>
          <p:nvSpPr>
            <p:cNvPr id="1386" name="Google Shape;1386;p42"/>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42"/>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42"/>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42"/>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42"/>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42"/>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42"/>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42"/>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42"/>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42"/>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42"/>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42"/>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42"/>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42"/>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42"/>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42"/>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 name="Google Shape;1378;p42">
            <a:extLst>
              <a:ext uri="{FF2B5EF4-FFF2-40B4-BE49-F238E27FC236}">
                <a16:creationId xmlns:a16="http://schemas.microsoft.com/office/drawing/2014/main" id="{40D7C1BB-06D9-4B04-80F0-B62312502CB9}"/>
              </a:ext>
            </a:extLst>
          </p:cNvPr>
          <p:cNvSpPr txBox="1">
            <a:spLocks/>
          </p:cNvSpPr>
          <p:nvPr/>
        </p:nvSpPr>
        <p:spPr>
          <a:xfrm>
            <a:off x="4580646" y="6051857"/>
            <a:ext cx="3341600" cy="454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Muli"/>
              <a:buNone/>
              <a:defRPr sz="2667" b="1" i="0" u="none" strike="noStrike" cap="none">
                <a:solidFill>
                  <a:schemeClr val="dk1"/>
                </a:solidFill>
                <a:latin typeface="Itim"/>
                <a:ea typeface="Itim"/>
                <a:cs typeface="Itim"/>
                <a:sym typeface="Itim"/>
              </a:defRPr>
            </a:lvl1pPr>
            <a:lvl2pPr marL="914400" marR="0" lvl="1"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2pPr>
            <a:lvl3pPr marL="1371600" marR="0" lvl="2"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3pPr>
            <a:lvl4pPr marL="1828800" marR="0" lvl="3"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4pPr>
            <a:lvl5pPr marL="2286000" marR="0" lvl="4"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5pPr>
            <a:lvl6pPr marL="2743200" marR="0" lvl="5"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6pPr>
            <a:lvl7pPr marL="3200400" marR="0" lvl="6"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7pPr>
            <a:lvl8pPr marL="3657600" marR="0" lvl="7"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8pPr>
            <a:lvl9pPr marL="4114800" marR="0" lvl="8"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9pPr>
          </a:lstStyle>
          <a:p>
            <a:pPr marL="0" indent="0"/>
            <a:r>
              <a:rPr lang="es-ES" kern="0" dirty="0"/>
              <a:t>«CARPE DIEM»</a:t>
            </a:r>
          </a:p>
        </p:txBody>
      </p:sp>
      <p:grpSp>
        <p:nvGrpSpPr>
          <p:cNvPr id="58" name="Google Shape;1367;p42">
            <a:extLst>
              <a:ext uri="{FF2B5EF4-FFF2-40B4-BE49-F238E27FC236}">
                <a16:creationId xmlns:a16="http://schemas.microsoft.com/office/drawing/2014/main" id="{8D9181A2-1794-4F84-A491-8F5F972E4554}"/>
              </a:ext>
            </a:extLst>
          </p:cNvPr>
          <p:cNvGrpSpPr/>
          <p:nvPr/>
        </p:nvGrpSpPr>
        <p:grpSpPr>
          <a:xfrm rot="474658">
            <a:off x="4143475" y="1897006"/>
            <a:ext cx="2076623" cy="780464"/>
            <a:chOff x="4345425" y="2175475"/>
            <a:chExt cx="800750" cy="176025"/>
          </a:xfrm>
        </p:grpSpPr>
        <p:sp>
          <p:nvSpPr>
            <p:cNvPr id="59" name="Google Shape;1368;p42">
              <a:extLst>
                <a:ext uri="{FF2B5EF4-FFF2-40B4-BE49-F238E27FC236}">
                  <a16:creationId xmlns:a16="http://schemas.microsoft.com/office/drawing/2014/main" id="{59CBB2DD-7256-4DB6-9852-780EADF8C3FB}"/>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1369;p42">
              <a:extLst>
                <a:ext uri="{FF2B5EF4-FFF2-40B4-BE49-F238E27FC236}">
                  <a16:creationId xmlns:a16="http://schemas.microsoft.com/office/drawing/2014/main" id="{E056B8C7-7304-4D5D-94FA-3AE2AB76B8DF}"/>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 name="Google Shape;1367;p42">
            <a:extLst>
              <a:ext uri="{FF2B5EF4-FFF2-40B4-BE49-F238E27FC236}">
                <a16:creationId xmlns:a16="http://schemas.microsoft.com/office/drawing/2014/main" id="{3F8FF3AA-D7E2-4FBE-8E64-E701488A53FA}"/>
              </a:ext>
            </a:extLst>
          </p:cNvPr>
          <p:cNvGrpSpPr/>
          <p:nvPr/>
        </p:nvGrpSpPr>
        <p:grpSpPr>
          <a:xfrm rot="474658">
            <a:off x="4990371" y="5747768"/>
            <a:ext cx="2076623" cy="780464"/>
            <a:chOff x="4345425" y="2175475"/>
            <a:chExt cx="800750" cy="176025"/>
          </a:xfrm>
        </p:grpSpPr>
        <p:sp>
          <p:nvSpPr>
            <p:cNvPr id="62" name="Google Shape;1368;p42">
              <a:extLst>
                <a:ext uri="{FF2B5EF4-FFF2-40B4-BE49-F238E27FC236}">
                  <a16:creationId xmlns:a16="http://schemas.microsoft.com/office/drawing/2014/main" id="{C6D6EAC8-D9A1-4573-A638-EBF060338E5A}"/>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1369;p42">
              <a:extLst>
                <a:ext uri="{FF2B5EF4-FFF2-40B4-BE49-F238E27FC236}">
                  <a16:creationId xmlns:a16="http://schemas.microsoft.com/office/drawing/2014/main" id="{C474D271-AED8-44C9-AC37-3C66137E28F6}"/>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 name="Google Shape;1378;p42">
            <a:extLst>
              <a:ext uri="{FF2B5EF4-FFF2-40B4-BE49-F238E27FC236}">
                <a16:creationId xmlns:a16="http://schemas.microsoft.com/office/drawing/2014/main" id="{B7ECD4AA-0488-482D-9229-D5CC9102F909}"/>
              </a:ext>
            </a:extLst>
          </p:cNvPr>
          <p:cNvSpPr txBox="1">
            <a:spLocks/>
          </p:cNvSpPr>
          <p:nvPr/>
        </p:nvSpPr>
        <p:spPr>
          <a:xfrm>
            <a:off x="4357884" y="1968277"/>
            <a:ext cx="3341600" cy="454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Muli"/>
              <a:buNone/>
              <a:defRPr sz="2667" b="1" i="0" u="none" strike="noStrike" cap="none">
                <a:solidFill>
                  <a:schemeClr val="dk1"/>
                </a:solidFill>
                <a:latin typeface="Itim"/>
                <a:ea typeface="Itim"/>
                <a:cs typeface="Itim"/>
                <a:sym typeface="Itim"/>
              </a:defRPr>
            </a:lvl1pPr>
            <a:lvl2pPr marL="914400" marR="0" lvl="1"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2pPr>
            <a:lvl3pPr marL="1371600" marR="0" lvl="2"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3pPr>
            <a:lvl4pPr marL="1828800" marR="0" lvl="3"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4pPr>
            <a:lvl5pPr marL="2286000" marR="0" lvl="4"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5pPr>
            <a:lvl6pPr marL="2743200" marR="0" lvl="5"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6pPr>
            <a:lvl7pPr marL="3200400" marR="0" lvl="6"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7pPr>
            <a:lvl8pPr marL="3657600" marR="0" lvl="7"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8pPr>
            <a:lvl9pPr marL="4114800" marR="0" lvl="8" indent="-330200" algn="ctr" rtl="0">
              <a:lnSpc>
                <a:spcPct val="100000"/>
              </a:lnSpc>
              <a:spcBef>
                <a:spcPts val="0"/>
              </a:spcBef>
              <a:spcAft>
                <a:spcPts val="0"/>
              </a:spcAft>
              <a:buClr>
                <a:schemeClr val="dk2"/>
              </a:buClr>
              <a:buSzPts val="1600"/>
              <a:buFont typeface="Muli"/>
              <a:buNone/>
              <a:defRPr sz="2133" b="0" i="0" u="none" strike="noStrike" cap="none">
                <a:solidFill>
                  <a:schemeClr val="dk2"/>
                </a:solidFill>
                <a:latin typeface="Muli"/>
                <a:ea typeface="Muli"/>
                <a:cs typeface="Muli"/>
                <a:sym typeface="Muli"/>
              </a:defRPr>
            </a:lvl9pPr>
          </a:lstStyle>
          <a:p>
            <a:pPr marL="0" indent="0"/>
            <a:r>
              <a:rPr lang="es-ES" sz="2500" kern="0" dirty="0"/>
              <a:t>LA VIDA ES UNA LUCHA, Y HAY QUE “ARMARSE” PARA SOBREVIVIR</a:t>
            </a:r>
          </a:p>
        </p:txBody>
      </p:sp>
      <p:sp>
        <p:nvSpPr>
          <p:cNvPr id="54" name="CuadroTexto 53">
            <a:extLst>
              <a:ext uri="{FF2B5EF4-FFF2-40B4-BE49-F238E27FC236}">
                <a16:creationId xmlns:a16="http://schemas.microsoft.com/office/drawing/2014/main" id="{E13C22C5-FD9E-4DE3-9F41-BB1B7BF7C9A5}"/>
              </a:ext>
            </a:extLst>
          </p:cNvPr>
          <p:cNvSpPr txBox="1"/>
          <p:nvPr/>
        </p:nvSpPr>
        <p:spPr>
          <a:xfrm>
            <a:off x="237279" y="73304"/>
            <a:ext cx="8473237" cy="646331"/>
          </a:xfrm>
          <a:prstGeom prst="rect">
            <a:avLst/>
          </a:prstGeom>
          <a:noFill/>
        </p:spPr>
        <p:txBody>
          <a:bodyPr wrap="square">
            <a:spAutoFit/>
          </a:bodyPr>
          <a:lstStyle/>
          <a:p>
            <a:pPr>
              <a:spcAft>
                <a:spcPts val="600"/>
              </a:spcAft>
            </a:pPr>
            <a:r>
              <a:rPr lang="es-ES" dirty="0"/>
              <a:t>FRENTE AL DESAMPARO DE MI PROYECTO, DEBO AFERRARME A UN FUNDAMENTO : DEBEMOS SER JUSTIFICADOS DESDE EL ORIGEN</a:t>
            </a:r>
            <a:endParaRPr lang="es-CL" dirty="0"/>
          </a:p>
        </p:txBody>
      </p:sp>
      <p:sp>
        <p:nvSpPr>
          <p:cNvPr id="56" name="CuadroTexto 55">
            <a:extLst>
              <a:ext uri="{FF2B5EF4-FFF2-40B4-BE49-F238E27FC236}">
                <a16:creationId xmlns:a16="http://schemas.microsoft.com/office/drawing/2014/main" id="{7D05E7A6-31BD-49DC-9C7B-F9DD96E314A6}"/>
              </a:ext>
            </a:extLst>
          </p:cNvPr>
          <p:cNvSpPr txBox="1"/>
          <p:nvPr/>
        </p:nvSpPr>
        <p:spPr>
          <a:xfrm>
            <a:off x="8434454" y="368487"/>
            <a:ext cx="3737163" cy="646331"/>
          </a:xfrm>
          <a:prstGeom prst="rect">
            <a:avLst/>
          </a:prstGeom>
          <a:solidFill>
            <a:schemeClr val="bg2"/>
          </a:solidFill>
        </p:spPr>
        <p:txBody>
          <a:bodyPr wrap="square">
            <a:spAutoFit/>
          </a:bodyPr>
          <a:lstStyle/>
          <a:p>
            <a:r>
              <a:rPr lang="es-ES" dirty="0">
                <a:solidFill>
                  <a:schemeClr val="bg1"/>
                </a:solidFill>
              </a:rPr>
              <a:t>3. ¿Cuál es la percepción teológica de la vida?</a:t>
            </a:r>
            <a:endParaRPr lang="es-CL" dirty="0">
              <a:solidFill>
                <a:schemeClr val="bg1"/>
              </a:solidFill>
            </a:endParaRPr>
          </a:p>
        </p:txBody>
      </p:sp>
      <p:sp>
        <p:nvSpPr>
          <p:cNvPr id="65" name="CuadroTexto 64">
            <a:extLst>
              <a:ext uri="{FF2B5EF4-FFF2-40B4-BE49-F238E27FC236}">
                <a16:creationId xmlns:a16="http://schemas.microsoft.com/office/drawing/2014/main" id="{D3CDC91A-87F2-44CA-838F-2FDE7EF0D6ED}"/>
              </a:ext>
            </a:extLst>
          </p:cNvPr>
          <p:cNvSpPr txBox="1"/>
          <p:nvPr/>
        </p:nvSpPr>
        <p:spPr>
          <a:xfrm>
            <a:off x="8398525" y="1273268"/>
            <a:ext cx="3737163" cy="1831271"/>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a:spAutoFit/>
          </a:bodyPr>
          <a:lstStyle/>
          <a:p>
            <a:pPr>
              <a:spcAft>
                <a:spcPts val="600"/>
              </a:spcAft>
            </a:pPr>
            <a:r>
              <a:rPr lang="es-ES" dirty="0"/>
              <a:t>Según la creencia </a:t>
            </a:r>
            <a:r>
              <a:rPr lang="es-ES" dirty="0" err="1"/>
              <a:t>judeo</a:t>
            </a:r>
            <a:r>
              <a:rPr lang="es-ES" dirty="0"/>
              <a:t> cristiana la vida tiene un valor firme y universal, toda vida es querida, amada y creada por Dios. La vida es casi una deuda, una razón para</a:t>
            </a:r>
          </a:p>
          <a:p>
            <a:pPr>
              <a:spcAft>
                <a:spcPts val="600"/>
              </a:spcAft>
            </a:pPr>
            <a:r>
              <a:rPr lang="es-ES" dirty="0"/>
              <a:t>adorar y agradecer al creador.</a:t>
            </a:r>
            <a:endParaRPr lang="es-CL"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0E44C11-7C6E-400D-A30C-2FADE9C55C70}"/>
              </a:ext>
            </a:extLst>
          </p:cNvPr>
          <p:cNvSpPr>
            <a:spLocks noGrp="1"/>
          </p:cNvSpPr>
          <p:nvPr>
            <p:ph type="title"/>
          </p:nvPr>
        </p:nvSpPr>
        <p:spPr>
          <a:xfrm>
            <a:off x="4965430" y="629268"/>
            <a:ext cx="6586491" cy="1286160"/>
          </a:xfrm>
        </p:spPr>
        <p:txBody>
          <a:bodyPr anchor="b">
            <a:normAutofit/>
          </a:bodyPr>
          <a:lstStyle/>
          <a:p>
            <a:r>
              <a:rPr lang="es-CL" sz="2800" dirty="0"/>
              <a:t>TEXTO CLAVE: INTERDEPENDECIA</a:t>
            </a:r>
            <a:br>
              <a:rPr lang="es-CL" sz="2800" dirty="0"/>
            </a:br>
            <a:r>
              <a:rPr lang="es-CL" sz="2800" dirty="0"/>
              <a:t>“NACER ES UN EVENTO QUE COMPROMETE A TODA LA SOCIEDAD”</a:t>
            </a:r>
          </a:p>
        </p:txBody>
      </p:sp>
      <p:sp>
        <p:nvSpPr>
          <p:cNvPr id="3" name="Marcador de contenido 2">
            <a:extLst>
              <a:ext uri="{FF2B5EF4-FFF2-40B4-BE49-F238E27FC236}">
                <a16:creationId xmlns:a16="http://schemas.microsoft.com/office/drawing/2014/main" id="{99761C00-CD01-4F9A-8CCF-59E2BE2292BB}"/>
              </a:ext>
            </a:extLst>
          </p:cNvPr>
          <p:cNvSpPr>
            <a:spLocks noGrp="1"/>
          </p:cNvSpPr>
          <p:nvPr>
            <p:ph idx="1"/>
          </p:nvPr>
        </p:nvSpPr>
        <p:spPr>
          <a:xfrm>
            <a:off x="4965431" y="2438400"/>
            <a:ext cx="6586489" cy="3785419"/>
          </a:xfrm>
        </p:spPr>
        <p:txBody>
          <a:bodyPr>
            <a:normAutofit/>
          </a:bodyPr>
          <a:lstStyle/>
          <a:p>
            <a:r>
              <a:rPr lang="es-CL" sz="2000" dirty="0">
                <a:highlight>
                  <a:srgbClr val="FFFF00"/>
                </a:highlight>
              </a:rPr>
              <a:t>“ LA VIDA QUE SE DA NO ES NECESARIAMENTE UN DON PORQUE UN DON SUPONE UN VALOR AGREGADO AL NUDO SER BIOLÓGICO QUE SE TRASPASA. </a:t>
            </a:r>
          </a:p>
          <a:p>
            <a:r>
              <a:rPr lang="es-CL" sz="2000" dirty="0">
                <a:highlight>
                  <a:srgbClr val="FFFF00"/>
                </a:highlight>
              </a:rPr>
              <a:t>¿ QUÉ SE DEBERÍA DAR JUNTO A LA EXISTENCIA  BIOLÓGICA PARA QUE LA VIDA QUES E DA SE ESTIMARA UN DON VERDADERO?</a:t>
            </a:r>
          </a:p>
          <a:p>
            <a:r>
              <a:rPr lang="es-CL" sz="2000" dirty="0"/>
              <a:t>** HUMANIZACIÓN**</a:t>
            </a:r>
          </a:p>
        </p:txBody>
      </p:sp>
      <p:pic>
        <p:nvPicPr>
          <p:cNvPr id="4" name="Imagen 3">
            <a:extLst>
              <a:ext uri="{FF2B5EF4-FFF2-40B4-BE49-F238E27FC236}">
                <a16:creationId xmlns:a16="http://schemas.microsoft.com/office/drawing/2014/main" id="{53441B74-C9C6-4B83-AACD-65F496F44640}"/>
              </a:ext>
            </a:extLst>
          </p:cNvPr>
          <p:cNvPicPr>
            <a:picLocks noChangeAspect="1"/>
          </p:cNvPicPr>
          <p:nvPr/>
        </p:nvPicPr>
        <p:blipFill rotWithShape="1">
          <a:blip r:embed="rId2"/>
          <a:srcRect l="30989" r="30989"/>
          <a:stretch/>
        </p:blipFill>
        <p:spPr>
          <a:xfrm>
            <a:off x="20" y="10"/>
            <a:ext cx="4635571" cy="6857990"/>
          </a:xfrm>
          <a:prstGeom prst="rect">
            <a:avLst/>
          </a:prstGeom>
          <a:effectLst/>
        </p:spPr>
      </p:pic>
      <p:cxnSp>
        <p:nvCxnSpPr>
          <p:cNvPr id="14" name="Straight Connector 13">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144984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DEA866A-5DEE-4E9E-B32A-60FB13626269}"/>
              </a:ext>
            </a:extLst>
          </p:cNvPr>
          <p:cNvSpPr>
            <a:spLocks noGrp="1"/>
          </p:cNvSpPr>
          <p:nvPr>
            <p:ph type="title"/>
          </p:nvPr>
        </p:nvSpPr>
        <p:spPr/>
        <p:txBody>
          <a:bodyPr/>
          <a:lstStyle/>
          <a:p>
            <a:r>
              <a:rPr lang="es-ES" b="1" dirty="0"/>
              <a:t>NACER ES UN EVENTO QUE COMPROMETE A TODA LA SOCIEDAD</a:t>
            </a:r>
            <a:endParaRPr lang="es-CL" b="1" dirty="0"/>
          </a:p>
        </p:txBody>
      </p:sp>
      <p:graphicFrame>
        <p:nvGraphicFramePr>
          <p:cNvPr id="4" name="Marcador de contenido 3">
            <a:extLst>
              <a:ext uri="{FF2B5EF4-FFF2-40B4-BE49-F238E27FC236}">
                <a16:creationId xmlns:a16="http://schemas.microsoft.com/office/drawing/2014/main" id="{D2DBF345-2BEB-4B8D-AAEC-F24E57A9D6C1}"/>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398533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45"/>
        <p:cNvGrpSpPr/>
        <p:nvPr/>
      </p:nvGrpSpPr>
      <p:grpSpPr>
        <a:xfrm>
          <a:off x="0" y="0"/>
          <a:ext cx="0" cy="0"/>
          <a:chOff x="0" y="0"/>
          <a:chExt cx="0" cy="0"/>
        </a:xfrm>
      </p:grpSpPr>
      <p:sp>
        <p:nvSpPr>
          <p:cNvPr id="7046" name="Google Shape;7046;p33"/>
          <p:cNvSpPr txBox="1">
            <a:spLocks noGrp="1"/>
          </p:cNvSpPr>
          <p:nvPr>
            <p:ph type="title"/>
          </p:nvPr>
        </p:nvSpPr>
        <p:spPr>
          <a:xfrm>
            <a:off x="960000" y="283779"/>
            <a:ext cx="10272000" cy="1199021"/>
          </a:xfrm>
          <a:prstGeom prst="rect">
            <a:avLst/>
          </a:prstGeom>
        </p:spPr>
        <p:style>
          <a:lnRef idx="2">
            <a:schemeClr val="dk1">
              <a:shade val="15000"/>
            </a:schemeClr>
          </a:lnRef>
          <a:fillRef idx="1">
            <a:schemeClr val="dk1"/>
          </a:fillRef>
          <a:effectRef idx="0">
            <a:schemeClr val="dk1"/>
          </a:effectRef>
          <a:fontRef idx="minor">
            <a:schemeClr val="lt1"/>
          </a:fontRef>
        </p:style>
        <p:txBody>
          <a:bodyPr spcFirstLastPara="1" wrap="square" lIns="121900" tIns="121900" rIns="121900" bIns="121900" anchor="t" anchorCtr="0">
            <a:noAutofit/>
          </a:bodyPr>
          <a:lstStyle/>
          <a:p>
            <a:r>
              <a:rPr lang="es-ES" dirty="0">
                <a:solidFill>
                  <a:schemeClr val="bg1"/>
                </a:solidFill>
              </a:rPr>
              <a:t>Nuestra identidad funciona como una historia que contamos sobre nosotros mismos</a:t>
            </a:r>
            <a:r>
              <a:rPr lang="es-CL" dirty="0">
                <a:solidFill>
                  <a:schemeClr val="bg1"/>
                </a:solidFill>
              </a:rPr>
              <a:t>!</a:t>
            </a:r>
            <a:endParaRPr dirty="0">
              <a:solidFill>
                <a:schemeClr val="bg1"/>
              </a:solidFill>
            </a:endParaRPr>
          </a:p>
        </p:txBody>
      </p:sp>
      <p:sp>
        <p:nvSpPr>
          <p:cNvPr id="7047" name="Google Shape;7047;p33"/>
          <p:cNvSpPr txBox="1"/>
          <p:nvPr/>
        </p:nvSpPr>
        <p:spPr>
          <a:xfrm>
            <a:off x="928484" y="4665297"/>
            <a:ext cx="2940200" cy="770004"/>
          </a:xfrm>
          <a:prstGeom prst="rect">
            <a:avLst/>
          </a:prstGeom>
          <a:noFill/>
          <a:ln>
            <a:noFill/>
          </a:ln>
        </p:spPr>
        <p:txBody>
          <a:bodyPr spcFirstLastPara="1" wrap="square" lIns="121900" tIns="121900" rIns="121900" bIns="121900" anchor="b" anchorCtr="0">
            <a:noAutofit/>
          </a:bodyPr>
          <a:lstStyle/>
          <a:p>
            <a:pPr algn="ctr" defTabSz="1219231">
              <a:lnSpc>
                <a:spcPct val="115000"/>
              </a:lnSpc>
              <a:buClr>
                <a:srgbClr val="000000"/>
              </a:buClr>
            </a:pPr>
            <a:endParaRPr sz="2667" b="1" kern="0" dirty="0">
              <a:solidFill>
                <a:srgbClr val="181E1C"/>
              </a:solidFill>
              <a:latin typeface="Domine"/>
              <a:ea typeface="Domine"/>
              <a:cs typeface="Domine"/>
              <a:sym typeface="Domine"/>
            </a:endParaRPr>
          </a:p>
        </p:txBody>
      </p:sp>
      <p:cxnSp>
        <p:nvCxnSpPr>
          <p:cNvPr id="7054" name="Google Shape;7054;p33"/>
          <p:cNvCxnSpPr>
            <a:cxnSpLocks/>
            <a:endCxn id="7055" idx="1"/>
          </p:cNvCxnSpPr>
          <p:nvPr/>
        </p:nvCxnSpPr>
        <p:spPr>
          <a:xfrm rot="5400000" flipH="1" flipV="1">
            <a:off x="3079517" y="2156213"/>
            <a:ext cx="1591367" cy="1416400"/>
          </a:xfrm>
          <a:prstGeom prst="bentConnector2">
            <a:avLst/>
          </a:prstGeom>
          <a:noFill/>
          <a:ln w="9525" cap="flat" cmpd="sng">
            <a:solidFill>
              <a:schemeClr val="lt2"/>
            </a:solidFill>
            <a:prstDash val="solid"/>
            <a:round/>
            <a:headEnd type="none" w="med" len="med"/>
            <a:tailEnd type="none" w="med" len="med"/>
          </a:ln>
        </p:spPr>
      </p:cxnSp>
      <p:cxnSp>
        <p:nvCxnSpPr>
          <p:cNvPr id="7056" name="Google Shape;7056;p33"/>
          <p:cNvCxnSpPr>
            <a:cxnSpLocks/>
            <a:endCxn id="7057" idx="1"/>
          </p:cNvCxnSpPr>
          <p:nvPr/>
        </p:nvCxnSpPr>
        <p:spPr>
          <a:xfrm rot="10800000" flipH="1">
            <a:off x="3167000" y="3157296"/>
            <a:ext cx="1416400" cy="5028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58" name="Google Shape;7058;p33"/>
          <p:cNvCxnSpPr>
            <a:cxnSpLocks/>
            <a:endCxn id="7059" idx="1"/>
          </p:cNvCxnSpPr>
          <p:nvPr/>
        </p:nvCxnSpPr>
        <p:spPr>
          <a:xfrm>
            <a:off x="3167000" y="3660096"/>
            <a:ext cx="1416400" cy="5028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060" name="Google Shape;7060;p33"/>
          <p:cNvCxnSpPr>
            <a:cxnSpLocks/>
            <a:endCxn id="7061" idx="1"/>
          </p:cNvCxnSpPr>
          <p:nvPr/>
        </p:nvCxnSpPr>
        <p:spPr>
          <a:xfrm>
            <a:off x="3167000" y="3660096"/>
            <a:ext cx="1416400" cy="1508000"/>
          </a:xfrm>
          <a:prstGeom prst="bentConnector3">
            <a:avLst>
              <a:gd name="adj1" fmla="val 50000"/>
            </a:avLst>
          </a:prstGeom>
          <a:noFill/>
          <a:ln w="9525" cap="flat" cmpd="sng">
            <a:solidFill>
              <a:schemeClr val="lt2"/>
            </a:solidFill>
            <a:prstDash val="solid"/>
            <a:round/>
            <a:headEnd type="none" w="med" len="med"/>
            <a:tailEnd type="none" w="med" len="med"/>
          </a:ln>
        </p:spPr>
      </p:cxnSp>
      <p:grpSp>
        <p:nvGrpSpPr>
          <p:cNvPr id="7062" name="Google Shape;7062;p33"/>
          <p:cNvGrpSpPr/>
          <p:nvPr/>
        </p:nvGrpSpPr>
        <p:grpSpPr>
          <a:xfrm>
            <a:off x="4583400" y="1560321"/>
            <a:ext cx="6582222" cy="1016815"/>
            <a:chOff x="3437550" y="1295051"/>
            <a:chExt cx="4810886" cy="637800"/>
          </a:xfrm>
          <a:solidFill>
            <a:srgbClr val="FF0000"/>
          </a:solidFill>
        </p:grpSpPr>
        <p:sp>
          <p:nvSpPr>
            <p:cNvPr id="7063" name="Google Shape;7063;p33"/>
            <p:cNvSpPr txBox="1"/>
            <p:nvPr/>
          </p:nvSpPr>
          <p:spPr>
            <a:xfrm>
              <a:off x="5293136" y="1295051"/>
              <a:ext cx="2955300" cy="637800"/>
            </a:xfrm>
            <a:prstGeom prst="rect">
              <a:avLst/>
            </a:prstGeom>
            <a:grpFill/>
            <a:ln>
              <a:noFill/>
            </a:ln>
          </p:spPr>
          <p:txBody>
            <a:bodyPr spcFirstLastPara="1" wrap="square" lIns="121900" tIns="121900" rIns="121900" bIns="121900" anchor="ctr" anchorCtr="0">
              <a:noAutofit/>
            </a:bodyPr>
            <a:lstStyle/>
            <a:p>
              <a:pPr defTabSz="1219231">
                <a:lnSpc>
                  <a:spcPct val="115000"/>
                </a:lnSpc>
                <a:buClr>
                  <a:srgbClr val="000000"/>
                </a:buClr>
              </a:pPr>
              <a:r>
                <a:rPr lang="es-CL" sz="1867" kern="0" dirty="0">
                  <a:solidFill>
                    <a:srgbClr val="181E1C"/>
                  </a:solidFill>
                  <a:latin typeface="Barlow Medium"/>
                  <a:ea typeface="Barlow Medium"/>
                  <a:cs typeface="Barlow Medium"/>
                  <a:sym typeface="Barlow Medium"/>
                </a:rPr>
                <a:t>UNO MISMO</a:t>
              </a:r>
              <a:endParaRPr sz="1867" kern="0" dirty="0">
                <a:solidFill>
                  <a:srgbClr val="181E1C"/>
                </a:solidFill>
                <a:latin typeface="Barlow Medium"/>
                <a:ea typeface="Barlow Medium"/>
                <a:cs typeface="Barlow Medium"/>
                <a:sym typeface="Barlow Medium"/>
              </a:endParaRPr>
            </a:p>
          </p:txBody>
        </p:sp>
        <p:sp>
          <p:nvSpPr>
            <p:cNvPr id="7055" name="Google Shape;7055;p33"/>
            <p:cNvSpPr/>
            <p:nvPr/>
          </p:nvSpPr>
          <p:spPr>
            <a:xfrm>
              <a:off x="3437550" y="1295051"/>
              <a:ext cx="841800" cy="637800"/>
            </a:xfrm>
            <a:prstGeom prst="rect">
              <a:avLst/>
            </a:prstGeom>
            <a:grpFill/>
            <a:ln>
              <a:noFill/>
            </a:ln>
          </p:spPr>
          <p:txBody>
            <a:bodyPr spcFirstLastPara="1" wrap="square" lIns="121900" tIns="121900" rIns="121900" bIns="121900" anchor="ctr" anchorCtr="0">
              <a:noAutofit/>
            </a:bodyPr>
            <a:lstStyle/>
            <a:p>
              <a:pPr algn="r" defTabSz="1219231">
                <a:lnSpc>
                  <a:spcPct val="115000"/>
                </a:lnSpc>
                <a:buClr>
                  <a:srgbClr val="000000"/>
                </a:buClr>
              </a:pPr>
              <a:r>
                <a:rPr lang="en" sz="4800" b="1" kern="0" dirty="0">
                  <a:solidFill>
                    <a:srgbClr val="043C62"/>
                  </a:solidFill>
                  <a:latin typeface="Domine"/>
                  <a:ea typeface="Domine"/>
                  <a:cs typeface="Domine"/>
                  <a:sym typeface="Domine"/>
                </a:rPr>
                <a:t>01</a:t>
              </a:r>
              <a:endParaRPr sz="4800" b="1" kern="0" dirty="0">
                <a:solidFill>
                  <a:srgbClr val="043C62"/>
                </a:solidFill>
                <a:latin typeface="Domine"/>
                <a:ea typeface="Domine"/>
                <a:cs typeface="Domine"/>
                <a:sym typeface="Domine"/>
              </a:endParaRPr>
            </a:p>
          </p:txBody>
        </p:sp>
      </p:grpSp>
      <p:grpSp>
        <p:nvGrpSpPr>
          <p:cNvPr id="7065" name="Google Shape;7065;p33"/>
          <p:cNvGrpSpPr/>
          <p:nvPr/>
        </p:nvGrpSpPr>
        <p:grpSpPr>
          <a:xfrm>
            <a:off x="4583400" y="2732177"/>
            <a:ext cx="6479200" cy="850400"/>
            <a:chOff x="3437550" y="2049132"/>
            <a:chExt cx="4859400" cy="637800"/>
          </a:xfrm>
          <a:solidFill>
            <a:srgbClr val="FFC000"/>
          </a:solidFill>
        </p:grpSpPr>
        <p:sp>
          <p:nvSpPr>
            <p:cNvPr id="7066" name="Google Shape;7066;p33"/>
            <p:cNvSpPr txBox="1"/>
            <p:nvPr/>
          </p:nvSpPr>
          <p:spPr>
            <a:xfrm>
              <a:off x="5341650" y="2049132"/>
              <a:ext cx="2955300" cy="637800"/>
            </a:xfrm>
            <a:prstGeom prst="rect">
              <a:avLst/>
            </a:prstGeom>
            <a:grpFill/>
            <a:ln>
              <a:noFill/>
            </a:ln>
          </p:spPr>
          <p:txBody>
            <a:bodyPr spcFirstLastPara="1" wrap="square" lIns="121900" tIns="121900" rIns="121900" bIns="121900" anchor="ctr" anchorCtr="0">
              <a:noAutofit/>
            </a:bodyPr>
            <a:lstStyle/>
            <a:p>
              <a:pPr defTabSz="1219231">
                <a:lnSpc>
                  <a:spcPct val="115000"/>
                </a:lnSpc>
                <a:buClr>
                  <a:srgbClr val="000000"/>
                </a:buClr>
              </a:pPr>
              <a:r>
                <a:rPr lang="es-CL" sz="1867" kern="0" dirty="0">
                  <a:solidFill>
                    <a:srgbClr val="181E1C"/>
                  </a:solidFill>
                  <a:latin typeface="Barlow Medium"/>
                  <a:ea typeface="Barlow Medium"/>
                  <a:cs typeface="Barlow Medium"/>
                  <a:sym typeface="Barlow Medium"/>
                </a:rPr>
                <a:t>LA SOCIEDAD</a:t>
              </a:r>
              <a:endParaRPr sz="1867" kern="0" dirty="0">
                <a:solidFill>
                  <a:srgbClr val="181E1C"/>
                </a:solidFill>
                <a:latin typeface="Barlow Medium"/>
                <a:ea typeface="Barlow Medium"/>
                <a:cs typeface="Barlow Medium"/>
                <a:sym typeface="Barlow Medium"/>
              </a:endParaRPr>
            </a:p>
          </p:txBody>
        </p:sp>
        <p:sp>
          <p:nvSpPr>
            <p:cNvPr id="7057" name="Google Shape;7057;p33"/>
            <p:cNvSpPr/>
            <p:nvPr/>
          </p:nvSpPr>
          <p:spPr>
            <a:xfrm>
              <a:off x="3437550" y="2049132"/>
              <a:ext cx="841800" cy="637800"/>
            </a:xfrm>
            <a:prstGeom prst="rect">
              <a:avLst/>
            </a:prstGeom>
            <a:grpFill/>
            <a:ln>
              <a:noFill/>
            </a:ln>
          </p:spPr>
          <p:txBody>
            <a:bodyPr spcFirstLastPara="1" wrap="square" lIns="121900" tIns="121900" rIns="121900" bIns="121900" anchor="ctr" anchorCtr="0">
              <a:noAutofit/>
            </a:bodyPr>
            <a:lstStyle/>
            <a:p>
              <a:pPr algn="r" defTabSz="1219231">
                <a:lnSpc>
                  <a:spcPct val="115000"/>
                </a:lnSpc>
                <a:buClr>
                  <a:srgbClr val="000000"/>
                </a:buClr>
              </a:pPr>
              <a:r>
                <a:rPr lang="en" sz="4800" b="1" kern="0" dirty="0">
                  <a:solidFill>
                    <a:srgbClr val="043C62"/>
                  </a:solidFill>
                  <a:latin typeface="Domine"/>
                  <a:ea typeface="Domine"/>
                  <a:cs typeface="Domine"/>
                  <a:sym typeface="Domine"/>
                </a:rPr>
                <a:t>02</a:t>
              </a:r>
              <a:endParaRPr sz="4800" b="1" kern="0" dirty="0">
                <a:solidFill>
                  <a:srgbClr val="043C62"/>
                </a:solidFill>
                <a:latin typeface="Domine"/>
                <a:ea typeface="Domine"/>
                <a:cs typeface="Domine"/>
                <a:sym typeface="Domine"/>
              </a:endParaRPr>
            </a:p>
          </p:txBody>
        </p:sp>
      </p:grpSp>
      <p:grpSp>
        <p:nvGrpSpPr>
          <p:cNvPr id="7068" name="Google Shape;7068;p33"/>
          <p:cNvGrpSpPr/>
          <p:nvPr/>
        </p:nvGrpSpPr>
        <p:grpSpPr>
          <a:xfrm>
            <a:off x="4583400" y="3737617"/>
            <a:ext cx="6479200" cy="850400"/>
            <a:chOff x="3437550" y="2803213"/>
            <a:chExt cx="4859400" cy="637800"/>
          </a:xfrm>
          <a:solidFill>
            <a:srgbClr val="00B050"/>
          </a:solidFill>
        </p:grpSpPr>
        <p:sp>
          <p:nvSpPr>
            <p:cNvPr id="7069" name="Google Shape;7069;p33"/>
            <p:cNvSpPr txBox="1"/>
            <p:nvPr/>
          </p:nvSpPr>
          <p:spPr>
            <a:xfrm>
              <a:off x="5341650" y="2803213"/>
              <a:ext cx="2955300" cy="637800"/>
            </a:xfrm>
            <a:prstGeom prst="rect">
              <a:avLst/>
            </a:prstGeom>
            <a:grpFill/>
            <a:ln>
              <a:noFill/>
            </a:ln>
          </p:spPr>
          <p:txBody>
            <a:bodyPr spcFirstLastPara="1" wrap="square" lIns="121900" tIns="121900" rIns="121900" bIns="121900" anchor="ctr" anchorCtr="0">
              <a:noAutofit/>
            </a:bodyPr>
            <a:lstStyle/>
            <a:p>
              <a:pPr defTabSz="1219231">
                <a:lnSpc>
                  <a:spcPct val="115000"/>
                </a:lnSpc>
                <a:buClr>
                  <a:srgbClr val="000000"/>
                </a:buClr>
              </a:pPr>
              <a:r>
                <a:rPr lang="es-CL" kern="0" dirty="0">
                  <a:solidFill>
                    <a:srgbClr val="181E1C"/>
                  </a:solidFill>
                  <a:latin typeface="Barlow Medium"/>
                  <a:ea typeface="Barlow Medium"/>
                  <a:cs typeface="Barlow Medium"/>
                  <a:sym typeface="Barlow Medium"/>
                </a:rPr>
                <a:t>LA FAMILIA</a:t>
              </a:r>
              <a:endParaRPr kern="0" dirty="0">
                <a:solidFill>
                  <a:srgbClr val="181E1C"/>
                </a:solidFill>
                <a:latin typeface="Barlow Medium"/>
                <a:ea typeface="Barlow Medium"/>
                <a:cs typeface="Barlow Medium"/>
                <a:sym typeface="Barlow Medium"/>
              </a:endParaRPr>
            </a:p>
          </p:txBody>
        </p:sp>
        <p:sp>
          <p:nvSpPr>
            <p:cNvPr id="7059" name="Google Shape;7059;p33"/>
            <p:cNvSpPr/>
            <p:nvPr/>
          </p:nvSpPr>
          <p:spPr>
            <a:xfrm>
              <a:off x="3437550" y="2803213"/>
              <a:ext cx="841800" cy="637800"/>
            </a:xfrm>
            <a:prstGeom prst="rect">
              <a:avLst/>
            </a:prstGeom>
            <a:grpFill/>
            <a:ln>
              <a:noFill/>
            </a:ln>
          </p:spPr>
          <p:txBody>
            <a:bodyPr spcFirstLastPara="1" wrap="square" lIns="121900" tIns="121900" rIns="121900" bIns="121900" anchor="ctr" anchorCtr="0">
              <a:noAutofit/>
            </a:bodyPr>
            <a:lstStyle/>
            <a:p>
              <a:pPr algn="r" defTabSz="1219231">
                <a:lnSpc>
                  <a:spcPct val="115000"/>
                </a:lnSpc>
                <a:buClr>
                  <a:srgbClr val="000000"/>
                </a:buClr>
              </a:pPr>
              <a:r>
                <a:rPr lang="en" sz="4800" b="1" kern="0" dirty="0">
                  <a:solidFill>
                    <a:srgbClr val="043C62"/>
                  </a:solidFill>
                  <a:latin typeface="Domine"/>
                  <a:ea typeface="Domine"/>
                  <a:cs typeface="Domine"/>
                  <a:sym typeface="Domine"/>
                </a:rPr>
                <a:t>03</a:t>
              </a:r>
              <a:endParaRPr sz="4800" b="1" kern="0" dirty="0">
                <a:solidFill>
                  <a:srgbClr val="043C62"/>
                </a:solidFill>
                <a:latin typeface="Domine"/>
                <a:ea typeface="Domine"/>
                <a:cs typeface="Domine"/>
                <a:sym typeface="Domine"/>
              </a:endParaRPr>
            </a:p>
          </p:txBody>
        </p:sp>
      </p:grpSp>
      <p:grpSp>
        <p:nvGrpSpPr>
          <p:cNvPr id="7071" name="Google Shape;7071;p33"/>
          <p:cNvGrpSpPr/>
          <p:nvPr/>
        </p:nvGrpSpPr>
        <p:grpSpPr>
          <a:xfrm>
            <a:off x="4583400" y="4743061"/>
            <a:ext cx="6582223" cy="1016816"/>
            <a:chOff x="3437550" y="3557294"/>
            <a:chExt cx="4936667" cy="762612"/>
          </a:xfrm>
          <a:solidFill>
            <a:srgbClr val="7030A0"/>
          </a:solidFill>
        </p:grpSpPr>
        <p:sp>
          <p:nvSpPr>
            <p:cNvPr id="7072" name="Google Shape;7072;p33"/>
            <p:cNvSpPr txBox="1"/>
            <p:nvPr/>
          </p:nvSpPr>
          <p:spPr>
            <a:xfrm>
              <a:off x="5341650" y="3557294"/>
              <a:ext cx="3032567" cy="762612"/>
            </a:xfrm>
            <a:prstGeom prst="rect">
              <a:avLst/>
            </a:prstGeom>
            <a:grpFill/>
            <a:ln>
              <a:noFill/>
            </a:ln>
          </p:spPr>
          <p:txBody>
            <a:bodyPr spcFirstLastPara="1" wrap="square" lIns="121900" tIns="121900" rIns="121900" bIns="121900" anchor="ctr" anchorCtr="0">
              <a:noAutofit/>
            </a:bodyPr>
            <a:lstStyle/>
            <a:p>
              <a:pPr defTabSz="1219231">
                <a:lnSpc>
                  <a:spcPct val="115000"/>
                </a:lnSpc>
                <a:buClr>
                  <a:srgbClr val="000000"/>
                </a:buClr>
              </a:pPr>
              <a:r>
                <a:rPr lang="es-CL" sz="1867" kern="0" dirty="0">
                  <a:solidFill>
                    <a:srgbClr val="181E1C"/>
                  </a:solidFill>
                  <a:latin typeface="Barlow Medium"/>
                  <a:ea typeface="Barlow Medium"/>
                  <a:cs typeface="Barlow Medium"/>
                  <a:sym typeface="Barlow Medium"/>
                </a:rPr>
                <a:t>EL CONTEXTO HISTÓRICO</a:t>
              </a:r>
              <a:endParaRPr sz="1867" kern="0" dirty="0">
                <a:solidFill>
                  <a:srgbClr val="181E1C"/>
                </a:solidFill>
                <a:latin typeface="Barlow Medium"/>
                <a:ea typeface="Barlow Medium"/>
                <a:cs typeface="Barlow Medium"/>
                <a:sym typeface="Barlow Medium"/>
              </a:endParaRPr>
            </a:p>
          </p:txBody>
        </p:sp>
        <p:sp>
          <p:nvSpPr>
            <p:cNvPr id="7061" name="Google Shape;7061;p33"/>
            <p:cNvSpPr/>
            <p:nvPr/>
          </p:nvSpPr>
          <p:spPr>
            <a:xfrm>
              <a:off x="3437550" y="3557294"/>
              <a:ext cx="841800" cy="637800"/>
            </a:xfrm>
            <a:prstGeom prst="rect">
              <a:avLst/>
            </a:prstGeom>
            <a:grpFill/>
            <a:ln>
              <a:noFill/>
            </a:ln>
          </p:spPr>
          <p:txBody>
            <a:bodyPr spcFirstLastPara="1" wrap="square" lIns="121900" tIns="121900" rIns="121900" bIns="121900" anchor="ctr" anchorCtr="0">
              <a:noAutofit/>
            </a:bodyPr>
            <a:lstStyle/>
            <a:p>
              <a:pPr algn="r" defTabSz="1219231">
                <a:lnSpc>
                  <a:spcPct val="115000"/>
                </a:lnSpc>
                <a:buClr>
                  <a:srgbClr val="000000"/>
                </a:buClr>
              </a:pPr>
              <a:r>
                <a:rPr lang="en" sz="4800" b="1" kern="0" dirty="0">
                  <a:solidFill>
                    <a:srgbClr val="043C62"/>
                  </a:solidFill>
                  <a:latin typeface="Domine"/>
                  <a:ea typeface="Domine"/>
                  <a:cs typeface="Domine"/>
                  <a:sym typeface="Domine"/>
                </a:rPr>
                <a:t>04</a:t>
              </a:r>
              <a:endParaRPr sz="4800" b="1" kern="0" dirty="0">
                <a:solidFill>
                  <a:srgbClr val="043C62"/>
                </a:solidFill>
                <a:latin typeface="Domine"/>
                <a:ea typeface="Domine"/>
                <a:cs typeface="Domine"/>
                <a:sym typeface="Domine"/>
              </a:endParaRPr>
            </a:p>
          </p:txBody>
        </p:sp>
      </p:grpSp>
      <p:pic>
        <p:nvPicPr>
          <p:cNvPr id="3" name="Imagen 2">
            <a:extLst>
              <a:ext uri="{FF2B5EF4-FFF2-40B4-BE49-F238E27FC236}">
                <a16:creationId xmlns:a16="http://schemas.microsoft.com/office/drawing/2014/main" id="{58809B8B-5075-2548-CCC5-03979AD4ED61}"/>
              </a:ext>
            </a:extLst>
          </p:cNvPr>
          <p:cNvPicPr>
            <a:picLocks noChangeAspect="1"/>
          </p:cNvPicPr>
          <p:nvPr/>
        </p:nvPicPr>
        <p:blipFill>
          <a:blip r:embed="rId3"/>
          <a:stretch>
            <a:fillRect/>
          </a:stretch>
        </p:blipFill>
        <p:spPr>
          <a:xfrm>
            <a:off x="521274" y="2337234"/>
            <a:ext cx="2645725" cy="2645725"/>
          </a:xfrm>
          <a:prstGeom prst="rect">
            <a:avLst/>
          </a:prstGeom>
        </p:spPr>
      </p:pic>
      <p:sp>
        <p:nvSpPr>
          <p:cNvPr id="2" name="CuadroTexto 1">
            <a:extLst>
              <a:ext uri="{FF2B5EF4-FFF2-40B4-BE49-F238E27FC236}">
                <a16:creationId xmlns:a16="http://schemas.microsoft.com/office/drawing/2014/main" id="{90C97721-65E3-0DE4-714B-9175C62CEC37}"/>
              </a:ext>
            </a:extLst>
          </p:cNvPr>
          <p:cNvSpPr txBox="1"/>
          <p:nvPr/>
        </p:nvSpPr>
        <p:spPr>
          <a:xfrm>
            <a:off x="724878" y="1930805"/>
            <a:ext cx="2238515" cy="646331"/>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rtlCol="0">
            <a:spAutoFit/>
          </a:bodyPr>
          <a:lstStyle/>
          <a:p>
            <a:r>
              <a:rPr lang="es-CL" dirty="0"/>
              <a:t>¿QUIÉN ESCRIBE ESA HISTORIA?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7" name="Google Shape;177;p29"/>
          <p:cNvSpPr txBox="1">
            <a:spLocks noGrp="1"/>
          </p:cNvSpPr>
          <p:nvPr>
            <p:ph type="subTitle" idx="1"/>
          </p:nvPr>
        </p:nvSpPr>
        <p:spPr>
          <a:xfrm>
            <a:off x="2230351" y="5025767"/>
            <a:ext cx="1902800" cy="1056800"/>
          </a:xfrm>
          <a:prstGeom prst="rect">
            <a:avLst/>
          </a:prstGeom>
        </p:spPr>
        <p:txBody>
          <a:bodyPr spcFirstLastPara="1" wrap="square" lIns="121900" tIns="121900" rIns="121900" bIns="121900" anchor="t" anchorCtr="0">
            <a:noAutofit/>
          </a:bodyPr>
          <a:lstStyle/>
          <a:p>
            <a:pPr marL="0" indent="0"/>
            <a:r>
              <a:rPr lang="en" b="0"/>
              <a:t>Here starts the lesson!</a:t>
            </a:r>
            <a:endParaRPr b="0"/>
          </a:p>
        </p:txBody>
      </p:sp>
      <p:sp>
        <p:nvSpPr>
          <p:cNvPr id="178" name="Google Shape;178;p29"/>
          <p:cNvSpPr/>
          <p:nvPr/>
        </p:nvSpPr>
        <p:spPr>
          <a:xfrm>
            <a:off x="3520934" y="3905687"/>
            <a:ext cx="822767" cy="21167"/>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srgbClr val="595959"/>
              </a:solidFill>
              <a:effectLst/>
              <a:uLnTx/>
              <a:uFillTx/>
              <a:latin typeface="Arial"/>
              <a:ea typeface="+mn-ea"/>
              <a:cs typeface="+mn-cs"/>
            </a:endParaRPr>
          </a:p>
        </p:txBody>
      </p:sp>
      <p:sp>
        <p:nvSpPr>
          <p:cNvPr id="179" name="Google Shape;179;p29"/>
          <p:cNvSpPr/>
          <p:nvPr/>
        </p:nvSpPr>
        <p:spPr>
          <a:xfrm>
            <a:off x="7763500" y="3848749"/>
            <a:ext cx="818200" cy="18367"/>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srgbClr val="595959"/>
              </a:solidFill>
              <a:effectLst/>
              <a:uLnTx/>
              <a:uFillTx/>
              <a:latin typeface="Arial"/>
              <a:ea typeface="+mn-ea"/>
              <a:cs typeface="+mn-cs"/>
            </a:endParaRPr>
          </a:p>
        </p:txBody>
      </p:sp>
      <p:sp>
        <p:nvSpPr>
          <p:cNvPr id="180" name="Google Shape;180;p29"/>
          <p:cNvSpPr/>
          <p:nvPr/>
        </p:nvSpPr>
        <p:spPr>
          <a:xfrm>
            <a:off x="2519867" y="5884672"/>
            <a:ext cx="1323800" cy="1368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srgbClr val="595959"/>
              </a:solidFill>
              <a:effectLst/>
              <a:uLnTx/>
              <a:uFillTx/>
              <a:latin typeface="Arial"/>
              <a:ea typeface="+mn-ea"/>
              <a:cs typeface="+mn-cs"/>
            </a:endParaRPr>
          </a:p>
        </p:txBody>
      </p:sp>
      <p:pic>
        <p:nvPicPr>
          <p:cNvPr id="181" name="Google Shape;181;p29"/>
          <p:cNvPicPr preferRelativeResize="0"/>
          <p:nvPr/>
        </p:nvPicPr>
        <p:blipFill rotWithShape="1">
          <a:blip r:embed="rId3">
            <a:alphaModFix/>
          </a:blip>
          <a:srcRect t="16970" r="8892" b="21025"/>
          <a:stretch/>
        </p:blipFill>
        <p:spPr>
          <a:xfrm>
            <a:off x="8718900" y="4804297"/>
            <a:ext cx="2715800" cy="1080368"/>
          </a:xfrm>
          <a:prstGeom prst="rect">
            <a:avLst/>
          </a:prstGeom>
          <a:noFill/>
          <a:ln>
            <a:noFill/>
          </a:ln>
        </p:spPr>
      </p:pic>
      <p:pic>
        <p:nvPicPr>
          <p:cNvPr id="182" name="Google Shape;182;p29"/>
          <p:cNvPicPr preferRelativeResize="0"/>
          <p:nvPr/>
        </p:nvPicPr>
        <p:blipFill rotWithShape="1">
          <a:blip r:embed="rId4">
            <a:alphaModFix/>
          </a:blip>
          <a:srcRect t="16734" r="8892" b="18300"/>
          <a:stretch/>
        </p:blipFill>
        <p:spPr>
          <a:xfrm>
            <a:off x="8718900" y="4073467"/>
            <a:ext cx="2715800" cy="1128056"/>
          </a:xfrm>
          <a:prstGeom prst="rect">
            <a:avLst/>
          </a:prstGeom>
          <a:noFill/>
          <a:ln>
            <a:noFill/>
          </a:ln>
        </p:spPr>
      </p:pic>
      <p:sp>
        <p:nvSpPr>
          <p:cNvPr id="9" name="Título 1">
            <a:extLst>
              <a:ext uri="{FF2B5EF4-FFF2-40B4-BE49-F238E27FC236}">
                <a16:creationId xmlns:a16="http://schemas.microsoft.com/office/drawing/2014/main" id="{33FA9907-72A0-4426-879D-8933DF6BE89E}"/>
              </a:ext>
            </a:extLst>
          </p:cNvPr>
          <p:cNvSpPr>
            <a:spLocks noGrp="1"/>
          </p:cNvSpPr>
          <p:nvPr>
            <p:ph type="ctrTitle"/>
          </p:nvPr>
        </p:nvSpPr>
        <p:spPr>
          <a:xfrm>
            <a:off x="2307265" y="775433"/>
            <a:ext cx="7842575" cy="1080369"/>
          </a:xfrm>
        </p:spPr>
        <p:style>
          <a:lnRef idx="2">
            <a:schemeClr val="dk1">
              <a:shade val="50000"/>
            </a:schemeClr>
          </a:lnRef>
          <a:fillRef idx="1">
            <a:schemeClr val="dk1"/>
          </a:fillRef>
          <a:effectRef idx="0">
            <a:schemeClr val="dk1"/>
          </a:effectRef>
          <a:fontRef idx="minor">
            <a:schemeClr val="lt1"/>
          </a:fontRef>
        </p:style>
        <p:txBody>
          <a:bodyPr/>
          <a:lstStyle/>
          <a:p>
            <a:r>
              <a:rPr lang="es-ES" sz="3200" b="1" dirty="0">
                <a:solidFill>
                  <a:schemeClr val="bg1"/>
                </a:solidFill>
              </a:rPr>
              <a:t>UNIDAD 1: DIMENSIONES DE LA PERSONA</a:t>
            </a:r>
            <a:endParaRPr lang="es-CL" sz="3200" b="1" dirty="0">
              <a:solidFill>
                <a:schemeClr val="bg1"/>
              </a:solidFill>
            </a:endParaRPr>
          </a:p>
        </p:txBody>
      </p:sp>
      <p:sp>
        <p:nvSpPr>
          <p:cNvPr id="10" name="Subtítulo 2">
            <a:extLst>
              <a:ext uri="{FF2B5EF4-FFF2-40B4-BE49-F238E27FC236}">
                <a16:creationId xmlns:a16="http://schemas.microsoft.com/office/drawing/2014/main" id="{CA365358-4B94-4B17-BDE7-A45276E5C370}"/>
              </a:ext>
            </a:extLst>
          </p:cNvPr>
          <p:cNvSpPr txBox="1">
            <a:spLocks/>
          </p:cNvSpPr>
          <p:nvPr/>
        </p:nvSpPr>
        <p:spPr>
          <a:xfrm>
            <a:off x="4413219" y="2417705"/>
            <a:ext cx="4190421" cy="1655762"/>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spcFirstLastPara="1" wrap="square" lIns="91425" tIns="91425" rIns="91425" bIns="91425" anchor="t" anchorCtr="0">
            <a:normAutofit fontScale="70000" lnSpcReduction="20000"/>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400"/>
              <a:buFont typeface="Roboto Mono Regular"/>
              <a:buNone/>
              <a:defRPr sz="1867" b="0" i="0" u="none" strike="noStrike" cap="none">
                <a:solidFill>
                  <a:schemeClr val="dk2"/>
                </a:solidFill>
                <a:latin typeface="Roboto Mono Regular"/>
                <a:ea typeface="Roboto Mono Regular"/>
                <a:cs typeface="Roboto Mono Regular"/>
                <a:sym typeface="Roboto Mono Regular"/>
              </a:defRPr>
            </a:lvl1pPr>
            <a:lvl2pPr marL="914400" marR="0" lvl="1"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2400" b="1" i="0" u="none" strike="noStrike" cap="none">
                <a:solidFill>
                  <a:srgbClr val="0B5394"/>
                </a:solidFill>
                <a:latin typeface="Coming Soon"/>
                <a:ea typeface="Coming Soon"/>
                <a:cs typeface="Coming Soon"/>
                <a:sym typeface="Coming Soon"/>
              </a:defRPr>
            </a:lvl9pPr>
          </a:lstStyle>
          <a:p>
            <a:pPr marL="457200" marR="0" lvl="0" indent="-342900" algn="ctr" defTabSz="914400" rtl="0" eaLnBrk="1" fontAlgn="auto" latinLnBrk="0" hangingPunct="1">
              <a:lnSpc>
                <a:spcPct val="100000"/>
              </a:lnSpc>
              <a:spcBef>
                <a:spcPts val="0"/>
              </a:spcBef>
              <a:spcAft>
                <a:spcPts val="600"/>
              </a:spcAft>
              <a:buClr>
                <a:srgbClr val="595959"/>
              </a:buClr>
              <a:buSzPts val="1400"/>
              <a:buFont typeface="Roboto Mono Regular"/>
              <a:buNone/>
              <a:tabLst/>
              <a:defRPr/>
            </a:pPr>
            <a:r>
              <a:rPr kumimoji="0" lang="es-ES" sz="2800" b="1" i="0" u="none" strike="noStrike" kern="0" cap="none" spc="0" normalizeH="0" baseline="0" noProof="0" dirty="0">
                <a:ln>
                  <a:noFill/>
                </a:ln>
                <a:solidFill>
                  <a:srgbClr val="595959">
                    <a:lumMod val="50000"/>
                  </a:srgbClr>
                </a:solidFill>
                <a:effectLst/>
                <a:uLnTx/>
                <a:uFillTx/>
                <a:latin typeface="Roboto Mono Regular"/>
                <a:ea typeface="Roboto Mono Regular"/>
                <a:sym typeface="Roboto Mono Regular"/>
              </a:rPr>
              <a:t>Si cada uno de nosotros es resultado de una historia colectiva…¿qué le debemos a la sociedad</a:t>
            </a:r>
            <a:r>
              <a:rPr kumimoji="0" lang="es-ES" sz="1867" b="1" i="0" u="none" strike="noStrike" kern="0" cap="none" spc="0" normalizeH="0" baseline="0" noProof="0" dirty="0">
                <a:ln>
                  <a:noFill/>
                </a:ln>
                <a:solidFill>
                  <a:srgbClr val="595959">
                    <a:lumMod val="50000"/>
                  </a:srgbClr>
                </a:solidFill>
                <a:effectLst/>
                <a:uLnTx/>
                <a:uFillTx/>
                <a:latin typeface="Roboto Mono Regular"/>
                <a:ea typeface="Roboto Mono Regular"/>
                <a:sym typeface="Roboto Mono Regular"/>
              </a:rPr>
              <a:t>?</a:t>
            </a:r>
            <a:endParaRPr kumimoji="0" lang="es-CL" sz="1867" b="1" i="0" u="none" strike="noStrike" kern="0" cap="none" spc="0" normalizeH="0" baseline="0" noProof="0" dirty="0">
              <a:ln>
                <a:noFill/>
              </a:ln>
              <a:solidFill>
                <a:srgbClr val="595959">
                  <a:lumMod val="50000"/>
                </a:srgbClr>
              </a:solidFill>
              <a:effectLst/>
              <a:uLnTx/>
              <a:uFillTx/>
              <a:latin typeface="Roboto Mono Regular"/>
              <a:ea typeface="Roboto Mono Regular"/>
              <a:sym typeface="Roboto Mono Regular"/>
            </a:endParaRPr>
          </a:p>
        </p:txBody>
      </p:sp>
      <p:pic>
        <p:nvPicPr>
          <p:cNvPr id="11" name="Imagen 10">
            <a:extLst>
              <a:ext uri="{FF2B5EF4-FFF2-40B4-BE49-F238E27FC236}">
                <a16:creationId xmlns:a16="http://schemas.microsoft.com/office/drawing/2014/main" id="{34B1A75E-9CEE-4F63-869F-C8E913D4BD75}"/>
              </a:ext>
            </a:extLst>
          </p:cNvPr>
          <p:cNvPicPr>
            <a:picLocks noChangeAspect="1"/>
          </p:cNvPicPr>
          <p:nvPr/>
        </p:nvPicPr>
        <p:blipFill>
          <a:blip r:embed="rId5"/>
          <a:stretch>
            <a:fillRect/>
          </a:stretch>
        </p:blipFill>
        <p:spPr>
          <a:xfrm>
            <a:off x="1010485" y="3916270"/>
            <a:ext cx="3488055" cy="2452712"/>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0DF40B2-80F7-4E71-B46C-284163F365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055B3CE4-30C0-492D-921C-AF36973E7339}"/>
              </a:ext>
            </a:extLst>
          </p:cNvPr>
          <p:cNvSpPr>
            <a:spLocks noGrp="1"/>
          </p:cNvSpPr>
          <p:nvPr>
            <p:ph type="title"/>
          </p:nvPr>
        </p:nvSpPr>
        <p:spPr>
          <a:xfrm>
            <a:off x="838199" y="548464"/>
            <a:ext cx="3807187" cy="2228074"/>
          </a:xfrm>
        </p:spPr>
        <p:txBody>
          <a:bodyPr>
            <a:normAutofit/>
          </a:bodyPr>
          <a:lstStyle/>
          <a:p>
            <a:r>
              <a:rPr lang="es-CL" sz="4000"/>
              <a:t>El dilema o la paradoja del barco de Teseo</a:t>
            </a:r>
          </a:p>
        </p:txBody>
      </p:sp>
      <p:sp>
        <p:nvSpPr>
          <p:cNvPr id="8" name="Content Placeholder 7">
            <a:extLst>
              <a:ext uri="{FF2B5EF4-FFF2-40B4-BE49-F238E27FC236}">
                <a16:creationId xmlns:a16="http://schemas.microsoft.com/office/drawing/2014/main" id="{34C61A6A-E40F-42E1-A0CC-F128FC2EA76A}"/>
              </a:ext>
            </a:extLst>
          </p:cNvPr>
          <p:cNvSpPr>
            <a:spLocks noGrp="1"/>
          </p:cNvSpPr>
          <p:nvPr>
            <p:ph idx="1"/>
          </p:nvPr>
        </p:nvSpPr>
        <p:spPr>
          <a:xfrm>
            <a:off x="838201" y="2962279"/>
            <a:ext cx="3799425" cy="3143241"/>
          </a:xfrm>
        </p:spPr>
        <p:txBody>
          <a:bodyPr>
            <a:normAutofit/>
          </a:bodyPr>
          <a:lstStyle/>
          <a:p>
            <a:r>
              <a:rPr lang="en-US" sz="2000" dirty="0"/>
              <a:t>IDENTIDAD: LO VIEJO Y LO NUEVO SE INTEGRAN.</a:t>
            </a:r>
          </a:p>
          <a:p>
            <a:r>
              <a:rPr lang="en-US" sz="2000" dirty="0"/>
              <a:t>LA IDENTIDAD NO ES UNA REALIDAD “INCONTAMINADA” – NO HAY “PUREZA”.</a:t>
            </a:r>
          </a:p>
          <a:p>
            <a:r>
              <a:rPr lang="en-US" sz="2000" dirty="0"/>
              <a:t>LA IDENTIDAD NO SIGNIFICA UN ESCUDO CONTRA LA CONTINGENCIA: NO SOMOS NI HEMOS SIDO SIEMPRE IGUALES</a:t>
            </a:r>
          </a:p>
        </p:txBody>
      </p:sp>
      <p:pic>
        <p:nvPicPr>
          <p:cNvPr id="4" name="Marcador de contenido 3">
            <a:extLst>
              <a:ext uri="{FF2B5EF4-FFF2-40B4-BE49-F238E27FC236}">
                <a16:creationId xmlns:a16="http://schemas.microsoft.com/office/drawing/2014/main" id="{A1E8B4F4-82C0-4828-ACE1-3EC7D76C32BD}"/>
              </a:ext>
            </a:extLst>
          </p:cNvPr>
          <p:cNvPicPr>
            <a:picLocks noChangeAspect="1"/>
          </p:cNvPicPr>
          <p:nvPr/>
        </p:nvPicPr>
        <p:blipFill rotWithShape="1">
          <a:blip r:embed="rId2"/>
          <a:srcRect l="12646" r="17453" b="-1"/>
          <a:stretch/>
        </p:blipFill>
        <p:spPr>
          <a:xfrm>
            <a:off x="5010386" y="10"/>
            <a:ext cx="7181613" cy="6857990"/>
          </a:xfrm>
          <a:prstGeom prst="rect">
            <a:avLst/>
          </a:prstGeom>
          <a:effectLst/>
        </p:spPr>
      </p:pic>
    </p:spTree>
    <p:extLst>
      <p:ext uri="{BB962C8B-B14F-4D97-AF65-F5344CB8AC3E}">
        <p14:creationId xmlns:p14="http://schemas.microsoft.com/office/powerpoint/2010/main" val="277800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ECA6DCB-B7E1-40A9-9524-540C6DA40B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AA0AB70D-8D82-4EA5-870E-2D4DA27F7903}"/>
              </a:ext>
            </a:extLst>
          </p:cNvPr>
          <p:cNvSpPr>
            <a:spLocks noGrp="1"/>
          </p:cNvSpPr>
          <p:nvPr>
            <p:ph type="title"/>
          </p:nvPr>
        </p:nvSpPr>
        <p:spPr>
          <a:xfrm>
            <a:off x="589560" y="856180"/>
            <a:ext cx="5279408" cy="1128068"/>
          </a:xfrm>
        </p:spPr>
        <p:txBody>
          <a:bodyPr anchor="ctr">
            <a:normAutofit/>
          </a:bodyPr>
          <a:lstStyle/>
          <a:p>
            <a:r>
              <a:rPr lang="es-CL" sz="3100"/>
              <a:t>TESEO, ARIADNA, EL MINOTAURO… Y LA SERIE DARK</a:t>
            </a:r>
          </a:p>
        </p:txBody>
      </p:sp>
      <p:grpSp>
        <p:nvGrpSpPr>
          <p:cNvPr id="16" name="Group 15">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7" name="Rectangle 16">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0" name="Rectangle 19">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123821"/>
            <a:ext cx="4975066"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Marcador de contenido 2">
            <a:extLst>
              <a:ext uri="{FF2B5EF4-FFF2-40B4-BE49-F238E27FC236}">
                <a16:creationId xmlns:a16="http://schemas.microsoft.com/office/drawing/2014/main" id="{BCC056DB-6DE2-4764-BF83-A7C5A11B19FD}"/>
              </a:ext>
            </a:extLst>
          </p:cNvPr>
          <p:cNvSpPr>
            <a:spLocks noGrp="1"/>
          </p:cNvSpPr>
          <p:nvPr>
            <p:ph idx="1"/>
          </p:nvPr>
        </p:nvSpPr>
        <p:spPr>
          <a:xfrm>
            <a:off x="590718" y="2330505"/>
            <a:ext cx="5505281" cy="3979585"/>
          </a:xfrm>
        </p:spPr>
        <p:txBody>
          <a:bodyPr anchor="ctr">
            <a:normAutofit/>
          </a:bodyPr>
          <a:lstStyle/>
          <a:p>
            <a:pPr marL="0" indent="0">
              <a:spcBef>
                <a:spcPts val="0"/>
              </a:spcBef>
              <a:spcAft>
                <a:spcPts val="600"/>
              </a:spcAft>
              <a:buNone/>
            </a:pPr>
            <a:r>
              <a:rPr lang="es-ES" sz="1600" dirty="0"/>
              <a:t>ATENAS DEBÍA PAGAR TRIBUTOS CON 7 HOMBRES Y MUJERES QUE SE ENVIABAN A ALIMENTAR AL MINOTAURO, en tributo hacia Creta, que había subyugado a Atenas.</a:t>
            </a:r>
          </a:p>
          <a:p>
            <a:pPr marL="0" indent="0">
              <a:spcBef>
                <a:spcPts val="0"/>
              </a:spcBef>
              <a:spcAft>
                <a:spcPts val="600"/>
              </a:spcAft>
              <a:buNone/>
            </a:pPr>
            <a:r>
              <a:rPr lang="es-ES" sz="1600" dirty="0"/>
              <a:t>TESESO VENCE AYUDADO DE ARIADNA, GRACIAS AL HILO ROJO QUE LE PERMITE ATRAVESAR EL LABERINTO Y NO PERDERESE.</a:t>
            </a:r>
          </a:p>
          <a:p>
            <a:pPr marL="0" indent="0">
              <a:spcBef>
                <a:spcPts val="0"/>
              </a:spcBef>
              <a:spcAft>
                <a:spcPts val="600"/>
              </a:spcAft>
              <a:buNone/>
            </a:pPr>
            <a:r>
              <a:rPr lang="es-ES" sz="1600" dirty="0"/>
              <a:t>El barco de Teseo se conservó durante varios siglos y navegaba hasta Delos cada año en honor y agradecimiento a Apolo por haber salvado la vida del héroe y de sus acompañantes.</a:t>
            </a:r>
          </a:p>
          <a:p>
            <a:pPr marL="0" indent="0">
              <a:spcBef>
                <a:spcPts val="0"/>
              </a:spcBef>
              <a:spcAft>
                <a:spcPts val="600"/>
              </a:spcAft>
              <a:buNone/>
            </a:pPr>
            <a:r>
              <a:rPr lang="es-ES" sz="1600" dirty="0"/>
              <a:t>A lo largo de los años, la embarcación se había deteriorado y se habían reemplazado las piezas originales por otras nuevas, hasta el punto de que los filósofos atenienses ya discutían acerca de si se podía hablar del mismo barco incluso aunque no conservara ninguna de las tablas ni de los treinta remos que usó Teseo en su viaje a Creta.</a:t>
            </a:r>
            <a:endParaRPr lang="es-CL" sz="1600" dirty="0"/>
          </a:p>
        </p:txBody>
      </p:sp>
      <p:sp>
        <p:nvSpPr>
          <p:cNvPr id="22" name="Rectangle 21">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49687" y="357447"/>
            <a:ext cx="4845488" cy="292358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Imagen 3">
            <a:extLst>
              <a:ext uri="{FF2B5EF4-FFF2-40B4-BE49-F238E27FC236}">
                <a16:creationId xmlns:a16="http://schemas.microsoft.com/office/drawing/2014/main" id="{A4B1F7A7-A014-4C11-ADA1-42C2AC93E465}"/>
              </a:ext>
            </a:extLst>
          </p:cNvPr>
          <p:cNvPicPr>
            <a:picLocks noChangeAspect="1"/>
          </p:cNvPicPr>
          <p:nvPr/>
        </p:nvPicPr>
        <p:blipFill rotWithShape="1">
          <a:blip r:embed="rId2"/>
          <a:srcRect l="4601" r="8106" b="2"/>
          <a:stretch/>
        </p:blipFill>
        <p:spPr>
          <a:xfrm>
            <a:off x="7083423" y="581892"/>
            <a:ext cx="4397433" cy="2518756"/>
          </a:xfrm>
          <a:prstGeom prst="rect">
            <a:avLst/>
          </a:prstGeom>
        </p:spPr>
      </p:pic>
      <p:sp>
        <p:nvSpPr>
          <p:cNvPr id="26" name="Rectangle 25">
            <a:extLst>
              <a:ext uri="{FF2B5EF4-FFF2-40B4-BE49-F238E27FC236}">
                <a16:creationId xmlns:a16="http://schemas.microsoft.com/office/drawing/2014/main" id="{8CB5D2D7-DF65-4E86-BFBA-FFB9B5ACEB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49687" y="3505479"/>
            <a:ext cx="4845488" cy="292358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Imagen 4" descr="Diagrama&#10;&#10;Descripción generada automáticamente">
            <a:extLst>
              <a:ext uri="{FF2B5EF4-FFF2-40B4-BE49-F238E27FC236}">
                <a16:creationId xmlns:a16="http://schemas.microsoft.com/office/drawing/2014/main" id="{196079FA-66EB-4AAF-927A-3EE5CC3DCFF4}"/>
              </a:ext>
            </a:extLst>
          </p:cNvPr>
          <p:cNvPicPr>
            <a:picLocks noChangeAspect="1"/>
          </p:cNvPicPr>
          <p:nvPr/>
        </p:nvPicPr>
        <p:blipFill rotWithShape="1">
          <a:blip r:embed="rId3"/>
          <a:srcRect l="964" r="1" b="1"/>
          <a:stretch/>
        </p:blipFill>
        <p:spPr>
          <a:xfrm>
            <a:off x="7083423" y="3707894"/>
            <a:ext cx="4395569" cy="2518756"/>
          </a:xfrm>
          <a:prstGeom prst="rect">
            <a:avLst/>
          </a:prstGeom>
        </p:spPr>
      </p:pic>
    </p:spTree>
    <p:extLst>
      <p:ext uri="{BB962C8B-B14F-4D97-AF65-F5344CB8AC3E}">
        <p14:creationId xmlns:p14="http://schemas.microsoft.com/office/powerpoint/2010/main" val="6470247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D1E57860-04DD-4BD2-AA79-77EFB70F8DC4}"/>
              </a:ext>
            </a:extLst>
          </p:cNvPr>
          <p:cNvPicPr>
            <a:picLocks noChangeAspect="1"/>
          </p:cNvPicPr>
          <p:nvPr/>
        </p:nvPicPr>
        <p:blipFill rotWithShape="1">
          <a:blip r:embed="rId2"/>
          <a:srcRect t="7609" b="36548"/>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Marcador de contenido 2">
            <a:extLst>
              <a:ext uri="{FF2B5EF4-FFF2-40B4-BE49-F238E27FC236}">
                <a16:creationId xmlns:a16="http://schemas.microsoft.com/office/drawing/2014/main" id="{D9FF24E0-48D9-4A98-BF6B-B1BFB5C8AB28}"/>
              </a:ext>
            </a:extLst>
          </p:cNvPr>
          <p:cNvSpPr>
            <a:spLocks noGrp="1"/>
          </p:cNvSpPr>
          <p:nvPr>
            <p:ph idx="1"/>
          </p:nvPr>
        </p:nvSpPr>
        <p:spPr>
          <a:xfrm>
            <a:off x="4223982" y="3752851"/>
            <a:ext cx="7968018" cy="2014904"/>
          </a:xfrm>
        </p:spPr>
        <p:txBody>
          <a:bodyPr anchor="ctr">
            <a:normAutofit/>
          </a:bodyPr>
          <a:lstStyle/>
          <a:p>
            <a:r>
              <a:rPr lang="es-ES" sz="1800" dirty="0"/>
              <a:t>Hobbes se preguntaba en </a:t>
            </a:r>
            <a:r>
              <a:rPr lang="es-ES" sz="1800" i="1" dirty="0"/>
              <a:t>De corpore (Sobre el cuerpo</a:t>
            </a:r>
            <a:r>
              <a:rPr lang="es-ES" sz="1800" dirty="0"/>
              <a:t>) qué pasaría si alguien hubiera recogido todas las piezas descartadas del barco de Teseo original y hubiera construido una nueva embarcación. ¿Cuál sería el verdadero barco de Teseo: el reparado que cada año ha hecho el viaje a Delos o el que se ha construido con las piezas desechadas, pero originales? ¿Pueden serlo los dos? ¿O no lo es ninguno?</a:t>
            </a:r>
            <a:endParaRPr lang="es-CL" sz="1800" dirty="0"/>
          </a:p>
        </p:txBody>
      </p:sp>
      <p:sp>
        <p:nvSpPr>
          <p:cNvPr id="5" name="CuadroTexto 4">
            <a:extLst>
              <a:ext uri="{FF2B5EF4-FFF2-40B4-BE49-F238E27FC236}">
                <a16:creationId xmlns:a16="http://schemas.microsoft.com/office/drawing/2014/main" id="{124B630A-0103-44AC-A395-8E7E4480D175}"/>
              </a:ext>
            </a:extLst>
          </p:cNvPr>
          <p:cNvSpPr txBox="1"/>
          <p:nvPr/>
        </p:nvSpPr>
        <p:spPr>
          <a:xfrm>
            <a:off x="337625" y="3752850"/>
            <a:ext cx="3886357" cy="2862322"/>
          </a:xfrm>
          <a:prstGeom prst="rect">
            <a:avLst/>
          </a:prstGeom>
          <a:solidFill>
            <a:srgbClr val="FF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black"/>
                </a:solidFill>
                <a:effectLst/>
                <a:uLnTx/>
                <a:uFillTx/>
                <a:latin typeface="Calibri" panose="020F0502020204030204"/>
                <a:ea typeface="+mn-ea"/>
                <a:cs typeface="+mn-cs"/>
              </a:rPr>
              <a:t>¿ Quiénes realmente somos, si a cada instante vamos cambiando?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black"/>
                </a:solidFill>
                <a:effectLst/>
                <a:uLnTx/>
                <a:uFillTx/>
                <a:latin typeface="Calibri" panose="020F0502020204030204"/>
                <a:ea typeface="+mn-ea"/>
                <a:cs typeface="+mn-cs"/>
              </a:rPr>
              <a:t>ID-ENTIDAD: SI SOMOS UNA UNIDAD QUE SE MANTIENE TRAS EL PASO DEL TIEMPO, DE NUESTRAS ACCIONES, Y DE LOS ACCIDENTES… ¿ DE QUÉ MODO PODRIAMOS IMAGINAR UNA REALIDAD UNIVERSAL COMO “CHILE”, “LOS CHILENOS”, “EL PUEBLO DE CHILE”, ETC.</a:t>
            </a:r>
          </a:p>
        </p:txBody>
      </p:sp>
      <p:sp>
        <p:nvSpPr>
          <p:cNvPr id="2" name="CuadroTexto 1">
            <a:extLst>
              <a:ext uri="{FF2B5EF4-FFF2-40B4-BE49-F238E27FC236}">
                <a16:creationId xmlns:a16="http://schemas.microsoft.com/office/drawing/2014/main" id="{EE44995C-1CFA-4BAC-9D53-BDC6AA562EC3}"/>
              </a:ext>
            </a:extLst>
          </p:cNvPr>
          <p:cNvSpPr txBox="1"/>
          <p:nvPr/>
        </p:nvSpPr>
        <p:spPr>
          <a:xfrm>
            <a:off x="4356682" y="5683347"/>
            <a:ext cx="73527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800" b="0" i="0" u="none" strike="noStrike" kern="1200" cap="none" spc="0" normalizeH="0" baseline="0" noProof="0" dirty="0">
                <a:ln>
                  <a:noFill/>
                </a:ln>
                <a:solidFill>
                  <a:prstClr val="black"/>
                </a:solidFill>
                <a:effectLst/>
                <a:uLnTx/>
                <a:uFillTx/>
                <a:latin typeface="Calibri" panose="020F0502020204030204"/>
                <a:ea typeface="+mn-ea"/>
                <a:cs typeface="+mn-cs"/>
              </a:rPr>
              <a:t>¿ Cuál es el “verdadero Chile?</a:t>
            </a:r>
          </a:p>
        </p:txBody>
      </p:sp>
      <p:sp>
        <p:nvSpPr>
          <p:cNvPr id="6" name="Flecha: hacia abajo 5">
            <a:extLst>
              <a:ext uri="{FF2B5EF4-FFF2-40B4-BE49-F238E27FC236}">
                <a16:creationId xmlns:a16="http://schemas.microsoft.com/office/drawing/2014/main" id="{9AF5D810-C165-4B28-8E44-5CDDB5368925}"/>
              </a:ext>
            </a:extLst>
          </p:cNvPr>
          <p:cNvSpPr/>
          <p:nvPr/>
        </p:nvSpPr>
        <p:spPr>
          <a:xfrm>
            <a:off x="7202658" y="5910217"/>
            <a:ext cx="604911" cy="6752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92110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676392-5AC8-70D6-D9EF-C7E015702904}"/>
            </a:ext>
          </a:extLst>
        </p:cNvPr>
        <p:cNvGrpSpPr/>
        <p:nvPr/>
      </p:nvGrpSpPr>
      <p:grpSpPr>
        <a:xfrm>
          <a:off x="0" y="0"/>
          <a:ext cx="0" cy="0"/>
          <a:chOff x="0" y="0"/>
          <a:chExt cx="0" cy="0"/>
        </a:xfrm>
      </p:grpSpPr>
      <p:sp>
        <p:nvSpPr>
          <p:cNvPr id="2" name="Freeform 2">
            <a:extLst>
              <a:ext uri="{FF2B5EF4-FFF2-40B4-BE49-F238E27FC236}">
                <a16:creationId xmlns:a16="http://schemas.microsoft.com/office/drawing/2014/main" id="{25A93630-D4B2-D2EF-C918-865B15580E7C}"/>
              </a:ext>
            </a:extLst>
          </p:cNvPr>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259" b="-9259"/>
            </a:stretch>
          </a:blipFill>
        </p:spPr>
        <p:txBody>
          <a:bodyPr/>
          <a:lstStyle/>
          <a:p>
            <a:pPr defTabSz="609630">
              <a:defRPr/>
            </a:pPr>
            <a:endParaRPr lang="es-CL" sz="1200" dirty="0">
              <a:solidFill>
                <a:prstClr val="black"/>
              </a:solidFill>
              <a:latin typeface="Calibri"/>
            </a:endParaRPr>
          </a:p>
        </p:txBody>
      </p:sp>
      <p:sp>
        <p:nvSpPr>
          <p:cNvPr id="3" name="Freeform 3">
            <a:extLst>
              <a:ext uri="{FF2B5EF4-FFF2-40B4-BE49-F238E27FC236}">
                <a16:creationId xmlns:a16="http://schemas.microsoft.com/office/drawing/2014/main" id="{2181A1E9-4139-D215-C973-695386A647CE}"/>
              </a:ext>
            </a:extLst>
          </p:cNvPr>
          <p:cNvSpPr/>
          <p:nvPr/>
        </p:nvSpPr>
        <p:spPr>
          <a:xfrm>
            <a:off x="10859143" y="-470230"/>
            <a:ext cx="2090718" cy="1949594"/>
          </a:xfrm>
          <a:custGeom>
            <a:avLst/>
            <a:gdLst/>
            <a:ahLst/>
            <a:cxnLst/>
            <a:rect l="l" t="t" r="r" b="b"/>
            <a:pathLst>
              <a:path w="3136077" h="2924391">
                <a:moveTo>
                  <a:pt x="0" y="0"/>
                </a:moveTo>
                <a:lnTo>
                  <a:pt x="3136077" y="0"/>
                </a:lnTo>
                <a:lnTo>
                  <a:pt x="3136077" y="2924392"/>
                </a:lnTo>
                <a:lnTo>
                  <a:pt x="0" y="292439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defTabSz="609630">
              <a:defRPr/>
            </a:pPr>
            <a:endParaRPr lang="es-CL" sz="1200">
              <a:solidFill>
                <a:prstClr val="black"/>
              </a:solidFill>
              <a:latin typeface="Calibri"/>
            </a:endParaRPr>
          </a:p>
        </p:txBody>
      </p:sp>
      <p:grpSp>
        <p:nvGrpSpPr>
          <p:cNvPr id="4" name="Group 4">
            <a:extLst>
              <a:ext uri="{FF2B5EF4-FFF2-40B4-BE49-F238E27FC236}">
                <a16:creationId xmlns:a16="http://schemas.microsoft.com/office/drawing/2014/main" id="{E2E07E09-B44E-FFBF-6715-7654B0F31CCB}"/>
              </a:ext>
            </a:extLst>
          </p:cNvPr>
          <p:cNvGrpSpPr/>
          <p:nvPr/>
        </p:nvGrpSpPr>
        <p:grpSpPr>
          <a:xfrm>
            <a:off x="1354568" y="1553103"/>
            <a:ext cx="9485830" cy="3899215"/>
            <a:chOff x="0" y="0"/>
            <a:chExt cx="23142527" cy="9512895"/>
          </a:xfrm>
        </p:grpSpPr>
        <p:sp>
          <p:nvSpPr>
            <p:cNvPr id="5" name="Freeform 5">
              <a:extLst>
                <a:ext uri="{FF2B5EF4-FFF2-40B4-BE49-F238E27FC236}">
                  <a16:creationId xmlns:a16="http://schemas.microsoft.com/office/drawing/2014/main" id="{D6CA2582-F7B3-8FAD-0140-337D394BB280}"/>
                </a:ext>
              </a:extLst>
            </p:cNvPr>
            <p:cNvSpPr/>
            <p:nvPr/>
          </p:nvSpPr>
          <p:spPr>
            <a:xfrm>
              <a:off x="0" y="0"/>
              <a:ext cx="23142527" cy="9512895"/>
            </a:xfrm>
            <a:custGeom>
              <a:avLst/>
              <a:gdLst/>
              <a:ahLst/>
              <a:cxnLst/>
              <a:rect l="l" t="t" r="r" b="b"/>
              <a:pathLst>
                <a:path w="23142527" h="9512895">
                  <a:moveTo>
                    <a:pt x="0" y="0"/>
                  </a:moveTo>
                  <a:lnTo>
                    <a:pt x="0" y="8983305"/>
                  </a:lnTo>
                  <a:lnTo>
                    <a:pt x="1088390" y="8983305"/>
                  </a:lnTo>
                  <a:lnTo>
                    <a:pt x="1305560" y="9512895"/>
                  </a:lnTo>
                  <a:lnTo>
                    <a:pt x="1524000" y="8983305"/>
                  </a:lnTo>
                  <a:lnTo>
                    <a:pt x="23142527" y="8983305"/>
                  </a:lnTo>
                  <a:lnTo>
                    <a:pt x="23142527" y="0"/>
                  </a:lnTo>
                  <a:lnTo>
                    <a:pt x="0" y="0"/>
                  </a:lnTo>
                  <a:close/>
                </a:path>
              </a:pathLst>
            </a:custGeom>
            <a:solidFill>
              <a:srgbClr val="FDF4DA"/>
            </a:solidFill>
          </p:spPr>
          <p:txBody>
            <a:bodyPr/>
            <a:lstStyle/>
            <a:p>
              <a:pPr defTabSz="609630">
                <a:defRPr/>
              </a:pPr>
              <a:endParaRPr lang="es-CL" sz="1200">
                <a:solidFill>
                  <a:prstClr val="black"/>
                </a:solidFill>
                <a:latin typeface="Calibri"/>
              </a:endParaRPr>
            </a:p>
          </p:txBody>
        </p:sp>
      </p:grpSp>
      <p:sp>
        <p:nvSpPr>
          <p:cNvPr id="6" name="Freeform 6">
            <a:extLst>
              <a:ext uri="{FF2B5EF4-FFF2-40B4-BE49-F238E27FC236}">
                <a16:creationId xmlns:a16="http://schemas.microsoft.com/office/drawing/2014/main" id="{B1E5C417-7C83-AA27-2154-352BB640D5B6}"/>
              </a:ext>
            </a:extLst>
          </p:cNvPr>
          <p:cNvSpPr/>
          <p:nvPr/>
        </p:nvSpPr>
        <p:spPr>
          <a:xfrm>
            <a:off x="10318559" y="4927450"/>
            <a:ext cx="2375283" cy="2116161"/>
          </a:xfrm>
          <a:custGeom>
            <a:avLst/>
            <a:gdLst/>
            <a:ahLst/>
            <a:cxnLst/>
            <a:rect l="l" t="t" r="r" b="b"/>
            <a:pathLst>
              <a:path w="3562924" h="3174242">
                <a:moveTo>
                  <a:pt x="0" y="0"/>
                </a:moveTo>
                <a:lnTo>
                  <a:pt x="3562924" y="0"/>
                </a:lnTo>
                <a:lnTo>
                  <a:pt x="3562924" y="3174242"/>
                </a:lnTo>
                <a:lnTo>
                  <a:pt x="0" y="317424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defTabSz="609630">
              <a:defRPr/>
            </a:pPr>
            <a:endParaRPr lang="es-CL" sz="1200">
              <a:solidFill>
                <a:prstClr val="black"/>
              </a:solidFill>
              <a:latin typeface="Calibri"/>
            </a:endParaRPr>
          </a:p>
        </p:txBody>
      </p:sp>
      <p:sp>
        <p:nvSpPr>
          <p:cNvPr id="7" name="Freeform 7">
            <a:extLst>
              <a:ext uri="{FF2B5EF4-FFF2-40B4-BE49-F238E27FC236}">
                <a16:creationId xmlns:a16="http://schemas.microsoft.com/office/drawing/2014/main" id="{2BE3EEE9-66AA-77F6-6DB5-391748FEEA4D}"/>
              </a:ext>
            </a:extLst>
          </p:cNvPr>
          <p:cNvSpPr/>
          <p:nvPr/>
        </p:nvSpPr>
        <p:spPr>
          <a:xfrm>
            <a:off x="10881724" y="5310716"/>
            <a:ext cx="1098855" cy="1405513"/>
          </a:xfrm>
          <a:custGeom>
            <a:avLst/>
            <a:gdLst/>
            <a:ahLst/>
            <a:cxnLst/>
            <a:rect l="l" t="t" r="r" b="b"/>
            <a:pathLst>
              <a:path w="1648283" h="2108269">
                <a:moveTo>
                  <a:pt x="0" y="0"/>
                </a:moveTo>
                <a:lnTo>
                  <a:pt x="1648283" y="0"/>
                </a:lnTo>
                <a:lnTo>
                  <a:pt x="1648283" y="2108269"/>
                </a:lnTo>
                <a:lnTo>
                  <a:pt x="0" y="2108269"/>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defTabSz="609630">
              <a:defRPr/>
            </a:pPr>
            <a:endParaRPr lang="es-CL" sz="1200">
              <a:solidFill>
                <a:prstClr val="black"/>
              </a:solidFill>
              <a:latin typeface="Calibri"/>
            </a:endParaRPr>
          </a:p>
        </p:txBody>
      </p:sp>
      <p:sp>
        <p:nvSpPr>
          <p:cNvPr id="8" name="Freeform 8">
            <a:extLst>
              <a:ext uri="{FF2B5EF4-FFF2-40B4-BE49-F238E27FC236}">
                <a16:creationId xmlns:a16="http://schemas.microsoft.com/office/drawing/2014/main" id="{AFDA259A-4945-1987-E4C7-7F397F03C18F}"/>
              </a:ext>
            </a:extLst>
          </p:cNvPr>
          <p:cNvSpPr/>
          <p:nvPr/>
        </p:nvSpPr>
        <p:spPr>
          <a:xfrm rot="-1057545">
            <a:off x="1030126" y="362354"/>
            <a:ext cx="648885" cy="1118768"/>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defTabSz="609630">
              <a:defRPr/>
            </a:pPr>
            <a:endParaRPr lang="es-CL" sz="1200">
              <a:solidFill>
                <a:prstClr val="black"/>
              </a:solidFill>
              <a:latin typeface="Calibri"/>
            </a:endParaRPr>
          </a:p>
        </p:txBody>
      </p:sp>
      <p:sp>
        <p:nvSpPr>
          <p:cNvPr id="9" name="Freeform 9">
            <a:extLst>
              <a:ext uri="{FF2B5EF4-FFF2-40B4-BE49-F238E27FC236}">
                <a16:creationId xmlns:a16="http://schemas.microsoft.com/office/drawing/2014/main" id="{A3C66FF9-4B8F-AD3F-18DE-DD59F5131207}"/>
              </a:ext>
            </a:extLst>
          </p:cNvPr>
          <p:cNvSpPr/>
          <p:nvPr/>
        </p:nvSpPr>
        <p:spPr>
          <a:xfrm rot="-483643">
            <a:off x="1776251" y="275735"/>
            <a:ext cx="648885" cy="1118768"/>
          </a:xfrm>
          <a:custGeom>
            <a:avLst/>
            <a:gdLst/>
            <a:ahLst/>
            <a:cxnLst/>
            <a:rect l="l" t="t" r="r" b="b"/>
            <a:pathLst>
              <a:path w="973328" h="1678152">
                <a:moveTo>
                  <a:pt x="0" y="0"/>
                </a:moveTo>
                <a:lnTo>
                  <a:pt x="973328" y="0"/>
                </a:lnTo>
                <a:lnTo>
                  <a:pt x="973328"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defTabSz="609630">
              <a:defRPr/>
            </a:pPr>
            <a:endParaRPr lang="es-CL" sz="1200">
              <a:solidFill>
                <a:prstClr val="black"/>
              </a:solidFill>
              <a:latin typeface="Calibri"/>
            </a:endParaRPr>
          </a:p>
        </p:txBody>
      </p:sp>
      <p:sp>
        <p:nvSpPr>
          <p:cNvPr id="10" name="Freeform 10">
            <a:extLst>
              <a:ext uri="{FF2B5EF4-FFF2-40B4-BE49-F238E27FC236}">
                <a16:creationId xmlns:a16="http://schemas.microsoft.com/office/drawing/2014/main" id="{5379290A-354A-4259-5E79-14921C8DA4F7}"/>
              </a:ext>
            </a:extLst>
          </p:cNvPr>
          <p:cNvSpPr/>
          <p:nvPr/>
        </p:nvSpPr>
        <p:spPr>
          <a:xfrm rot="-1665207">
            <a:off x="387166" y="789762"/>
            <a:ext cx="648885" cy="1118768"/>
          </a:xfrm>
          <a:custGeom>
            <a:avLst/>
            <a:gdLst/>
            <a:ahLst/>
            <a:cxnLst/>
            <a:rect l="l" t="t" r="r" b="b"/>
            <a:pathLst>
              <a:path w="973328" h="1678152">
                <a:moveTo>
                  <a:pt x="0" y="0"/>
                </a:moveTo>
                <a:lnTo>
                  <a:pt x="973329" y="0"/>
                </a:lnTo>
                <a:lnTo>
                  <a:pt x="973329" y="1678152"/>
                </a:lnTo>
                <a:lnTo>
                  <a:pt x="0" y="167815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pPr defTabSz="609630">
              <a:defRPr/>
            </a:pPr>
            <a:endParaRPr lang="es-CL" sz="1200">
              <a:solidFill>
                <a:prstClr val="black"/>
              </a:solidFill>
              <a:latin typeface="Calibri"/>
            </a:endParaRPr>
          </a:p>
        </p:txBody>
      </p:sp>
      <p:sp>
        <p:nvSpPr>
          <p:cNvPr id="11" name="Freeform 11">
            <a:extLst>
              <a:ext uri="{FF2B5EF4-FFF2-40B4-BE49-F238E27FC236}">
                <a16:creationId xmlns:a16="http://schemas.microsoft.com/office/drawing/2014/main" id="{BFD82192-179F-CCE2-9EA2-45C3DDA67A62}"/>
              </a:ext>
            </a:extLst>
          </p:cNvPr>
          <p:cNvSpPr/>
          <p:nvPr/>
        </p:nvSpPr>
        <p:spPr>
          <a:xfrm>
            <a:off x="4945485" y="5260163"/>
            <a:ext cx="2303996" cy="2303996"/>
          </a:xfrm>
          <a:custGeom>
            <a:avLst/>
            <a:gdLst/>
            <a:ahLst/>
            <a:cxnLst/>
            <a:rect l="l" t="t" r="r" b="b"/>
            <a:pathLst>
              <a:path w="3455994" h="3455994">
                <a:moveTo>
                  <a:pt x="0" y="0"/>
                </a:moveTo>
                <a:lnTo>
                  <a:pt x="3455995" y="0"/>
                </a:lnTo>
                <a:lnTo>
                  <a:pt x="3455995" y="3455994"/>
                </a:lnTo>
                <a:lnTo>
                  <a:pt x="0" y="3455994"/>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pPr defTabSz="609630">
              <a:defRPr/>
            </a:pPr>
            <a:endParaRPr lang="es-CL" sz="1200">
              <a:solidFill>
                <a:prstClr val="black"/>
              </a:solidFill>
              <a:latin typeface="Calibri"/>
            </a:endParaRPr>
          </a:p>
        </p:txBody>
      </p:sp>
      <p:sp>
        <p:nvSpPr>
          <p:cNvPr id="12" name="Freeform 12">
            <a:extLst>
              <a:ext uri="{FF2B5EF4-FFF2-40B4-BE49-F238E27FC236}">
                <a16:creationId xmlns:a16="http://schemas.microsoft.com/office/drawing/2014/main" id="{80857CDD-B705-69A1-9C2D-D3BBBEE6EB9F}"/>
              </a:ext>
            </a:extLst>
          </p:cNvPr>
          <p:cNvSpPr/>
          <p:nvPr/>
        </p:nvSpPr>
        <p:spPr>
          <a:xfrm>
            <a:off x="80522" y="5452318"/>
            <a:ext cx="1351466" cy="1280514"/>
          </a:xfrm>
          <a:custGeom>
            <a:avLst/>
            <a:gdLst/>
            <a:ahLst/>
            <a:cxnLst/>
            <a:rect l="l" t="t" r="r" b="b"/>
            <a:pathLst>
              <a:path w="2027199" h="1920771">
                <a:moveTo>
                  <a:pt x="0" y="0"/>
                </a:moveTo>
                <a:lnTo>
                  <a:pt x="2027198" y="0"/>
                </a:lnTo>
                <a:lnTo>
                  <a:pt x="2027198" y="1920771"/>
                </a:lnTo>
                <a:lnTo>
                  <a:pt x="0" y="192077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pPr defTabSz="609630">
              <a:defRPr/>
            </a:pPr>
            <a:endParaRPr lang="es-CL" sz="1200">
              <a:solidFill>
                <a:prstClr val="black"/>
              </a:solidFill>
              <a:latin typeface="Calibri"/>
            </a:endParaRPr>
          </a:p>
        </p:txBody>
      </p:sp>
      <p:pic>
        <p:nvPicPr>
          <p:cNvPr id="13" name="Picture 13">
            <a:extLst>
              <a:ext uri="{FF2B5EF4-FFF2-40B4-BE49-F238E27FC236}">
                <a16:creationId xmlns:a16="http://schemas.microsoft.com/office/drawing/2014/main" id="{5C9B9FFB-EB1D-C4C0-F41F-6265164F4B06}"/>
              </a:ext>
            </a:extLst>
          </p:cNvPr>
          <p:cNvPicPr>
            <a:picLocks noChangeAspect="1"/>
          </p:cNvPicPr>
          <p:nvPr/>
        </p:nvPicPr>
        <p:blipFill>
          <a:blip r:embed="rId15"/>
          <a:srcRect/>
          <a:stretch>
            <a:fillRect/>
          </a:stretch>
        </p:blipFill>
        <p:spPr>
          <a:xfrm>
            <a:off x="5112954" y="-139015"/>
            <a:ext cx="1691920" cy="1573485"/>
          </a:xfrm>
          <a:prstGeom prst="rect">
            <a:avLst/>
          </a:prstGeom>
        </p:spPr>
      </p:pic>
      <p:sp>
        <p:nvSpPr>
          <p:cNvPr id="14" name="TextBox 14">
            <a:extLst>
              <a:ext uri="{FF2B5EF4-FFF2-40B4-BE49-F238E27FC236}">
                <a16:creationId xmlns:a16="http://schemas.microsoft.com/office/drawing/2014/main" id="{CE35FF80-6C5F-9720-11CA-BBED16631691}"/>
              </a:ext>
            </a:extLst>
          </p:cNvPr>
          <p:cNvSpPr txBox="1"/>
          <p:nvPr/>
        </p:nvSpPr>
        <p:spPr>
          <a:xfrm>
            <a:off x="1259215" y="1612792"/>
            <a:ext cx="9488796" cy="968791"/>
          </a:xfrm>
          <a:prstGeom prst="rect">
            <a:avLst/>
          </a:prstGeom>
        </p:spPr>
        <p:txBody>
          <a:bodyPr lIns="0" tIns="0" rIns="0" bIns="0" rtlCol="0" anchor="t">
            <a:spAutoFit/>
          </a:bodyPr>
          <a:lstStyle/>
          <a:p>
            <a:pPr algn="ctr" defTabSz="609630">
              <a:lnSpc>
                <a:spcPts val="8056"/>
              </a:lnSpc>
              <a:defRPr/>
            </a:pPr>
            <a:r>
              <a:rPr lang="en-US" sz="6496" dirty="0">
                <a:solidFill>
                  <a:srgbClr val="202F5A"/>
                </a:solidFill>
                <a:latin typeface="Childos Arabic SemiBold"/>
                <a:ea typeface="Childos Arabic SemiBold"/>
                <a:cs typeface="Childos Arabic SemiBold"/>
                <a:sym typeface="Childos Arabic SemiBold"/>
              </a:rPr>
              <a:t> </a:t>
            </a:r>
          </a:p>
        </p:txBody>
      </p:sp>
      <p:sp>
        <p:nvSpPr>
          <p:cNvPr id="16" name="CuadroTexto 15">
            <a:extLst>
              <a:ext uri="{FF2B5EF4-FFF2-40B4-BE49-F238E27FC236}">
                <a16:creationId xmlns:a16="http://schemas.microsoft.com/office/drawing/2014/main" id="{191D882F-3676-A599-087A-BEDE3C105A9B}"/>
              </a:ext>
            </a:extLst>
          </p:cNvPr>
          <p:cNvSpPr txBox="1"/>
          <p:nvPr/>
        </p:nvSpPr>
        <p:spPr>
          <a:xfrm>
            <a:off x="2533261" y="1985813"/>
            <a:ext cx="6474177" cy="1897699"/>
          </a:xfrm>
          <a:prstGeom prst="rect">
            <a:avLst/>
          </a:prstGeom>
          <a:noFill/>
        </p:spPr>
        <p:txBody>
          <a:bodyPr wrap="square">
            <a:spAutoFit/>
          </a:bodyPr>
          <a:lstStyle/>
          <a:p>
            <a:pPr algn="just" defTabSz="609630"/>
            <a:r>
              <a:rPr lang="es-ES" sz="2933" b="1" dirty="0">
                <a:solidFill>
                  <a:prstClr val="black"/>
                </a:solidFill>
                <a:latin typeface="Calibri"/>
              </a:rPr>
              <a:t>REFLEXIÓN: SI CAMBIAMOS TODAS LAS CÉLULAS DEL CUERPO CON EL TIEMPO…</a:t>
            </a:r>
          </a:p>
          <a:p>
            <a:pPr algn="just" defTabSz="609630"/>
            <a:r>
              <a:rPr lang="es-ES" sz="2933" b="1" dirty="0">
                <a:solidFill>
                  <a:prstClr val="black"/>
                </a:solidFill>
                <a:latin typeface="Calibri"/>
              </a:rPr>
              <a:t>¿SEGUIMOS SIENDO LA MISMA PERSONA?</a:t>
            </a:r>
            <a:endParaRPr lang="es-CL" sz="2933" b="1" dirty="0">
              <a:solidFill>
                <a:prstClr val="black"/>
              </a:solidFill>
              <a:latin typeface="Calibri"/>
            </a:endParaRPr>
          </a:p>
        </p:txBody>
      </p:sp>
      <p:sp>
        <p:nvSpPr>
          <p:cNvPr id="15" name="CuadroTexto 14">
            <a:extLst>
              <a:ext uri="{FF2B5EF4-FFF2-40B4-BE49-F238E27FC236}">
                <a16:creationId xmlns:a16="http://schemas.microsoft.com/office/drawing/2014/main" id="{BEEF395D-9E54-1372-3561-E2BA9D033CE2}"/>
              </a:ext>
            </a:extLst>
          </p:cNvPr>
          <p:cNvSpPr txBox="1"/>
          <p:nvPr/>
        </p:nvSpPr>
        <p:spPr>
          <a:xfrm>
            <a:off x="5958914" y="4206240"/>
            <a:ext cx="5444649" cy="2031325"/>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r>
              <a:rPr lang="es-ES" dirty="0"/>
              <a:t>Nuestro cuerpo está cambiando constantemente. Algunas células duran días, otras meses, otras décadas. Incluso muchas de nuestras neuronas pueden acompañarnos toda la vida. Entonces aparece una pregunta filosófica: si nuestro cuerpo cambia continuamente, ¿por qué seguimos siendo la misma persona?</a:t>
            </a:r>
            <a:endParaRPr lang="es-CL" dirty="0"/>
          </a:p>
        </p:txBody>
      </p:sp>
    </p:spTree>
    <p:extLst>
      <p:ext uri="{BB962C8B-B14F-4D97-AF65-F5344CB8AC3E}">
        <p14:creationId xmlns:p14="http://schemas.microsoft.com/office/powerpoint/2010/main" val="25129035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7" name="Google Shape;887;p32"/>
          <p:cNvSpPr/>
          <p:nvPr/>
        </p:nvSpPr>
        <p:spPr>
          <a:xfrm rot="8999956">
            <a:off x="3788041" y="2225660"/>
            <a:ext cx="1473335" cy="483956"/>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2"/>
          <p:cNvSpPr txBox="1">
            <a:spLocks noGrp="1"/>
          </p:cNvSpPr>
          <p:nvPr>
            <p:ph type="title"/>
          </p:nvPr>
        </p:nvSpPr>
        <p:spPr>
          <a:xfrm>
            <a:off x="4464919" y="280676"/>
            <a:ext cx="5522000" cy="1488472"/>
          </a:xfrm>
          <a:prstGeom prst="rect">
            <a:avLst/>
          </a:prstGeom>
        </p:spPr>
        <p:style>
          <a:lnRef idx="2">
            <a:schemeClr val="dk1">
              <a:shade val="50000"/>
            </a:schemeClr>
          </a:lnRef>
          <a:fillRef idx="1">
            <a:schemeClr val="dk1"/>
          </a:fillRef>
          <a:effectRef idx="0">
            <a:schemeClr val="dk1"/>
          </a:effectRef>
          <a:fontRef idx="minor">
            <a:schemeClr val="lt1"/>
          </a:fontRef>
        </p:style>
        <p:txBody>
          <a:bodyPr spcFirstLastPara="1" wrap="square" lIns="121900" tIns="121900" rIns="121900" bIns="121900" anchor="ctr" anchorCtr="0">
            <a:noAutofit/>
          </a:bodyPr>
          <a:lstStyle/>
          <a:p>
            <a:r>
              <a:rPr lang="es-CL" sz="4000" dirty="0"/>
              <a:t>HUMANO</a:t>
            </a:r>
            <a:endParaRPr sz="4000" dirty="0"/>
          </a:p>
        </p:txBody>
      </p:sp>
      <p:sp>
        <p:nvSpPr>
          <p:cNvPr id="889" name="Google Shape;889;p32"/>
          <p:cNvSpPr txBox="1">
            <a:spLocks noGrp="1"/>
          </p:cNvSpPr>
          <p:nvPr>
            <p:ph type="title" idx="2"/>
          </p:nvPr>
        </p:nvSpPr>
        <p:spPr>
          <a:xfrm>
            <a:off x="3109120" y="2969053"/>
            <a:ext cx="5522000" cy="797600"/>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spcFirstLastPara="1" wrap="square" lIns="121900" tIns="121900" rIns="121900" bIns="121900" anchor="ctr" anchorCtr="0">
            <a:noAutofit/>
          </a:bodyPr>
          <a:lstStyle/>
          <a:p>
            <a:r>
              <a:rPr lang="es-CL" sz="2000" dirty="0">
                <a:solidFill>
                  <a:schemeClr val="tx1"/>
                </a:solidFill>
              </a:rPr>
              <a:t>Comparte los mismos problemas que cualquier animal</a:t>
            </a:r>
            <a:endParaRPr sz="2000" dirty="0">
              <a:solidFill>
                <a:schemeClr val="tx1"/>
              </a:solidFill>
            </a:endParaRPr>
          </a:p>
        </p:txBody>
      </p:sp>
      <p:sp>
        <p:nvSpPr>
          <p:cNvPr id="890" name="Google Shape;890;p32"/>
          <p:cNvSpPr txBox="1">
            <a:spLocks noGrp="1"/>
          </p:cNvSpPr>
          <p:nvPr>
            <p:ph type="title" idx="3"/>
          </p:nvPr>
        </p:nvSpPr>
        <p:spPr>
          <a:xfrm>
            <a:off x="4088649" y="4498152"/>
            <a:ext cx="5522000" cy="100231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spcFirstLastPara="1" wrap="square" lIns="121900" tIns="121900" rIns="121900" bIns="121900" anchor="ctr" anchorCtr="0">
            <a:noAutofit/>
          </a:bodyPr>
          <a:lstStyle/>
          <a:p>
            <a:r>
              <a:rPr lang="es-CL" sz="1600" dirty="0">
                <a:solidFill>
                  <a:schemeClr val="tx1"/>
                </a:solidFill>
              </a:rPr>
              <a:t>Pero, además, sus problemas y tribulaciones nacen, en primer término, de su condición societaria, de ese sistema en que vive</a:t>
            </a:r>
            <a:endParaRPr sz="1600" dirty="0">
              <a:solidFill>
                <a:schemeClr val="tx1"/>
              </a:solidFill>
            </a:endParaRPr>
          </a:p>
        </p:txBody>
      </p:sp>
      <p:sp>
        <p:nvSpPr>
          <p:cNvPr id="891" name="Google Shape;891;p32"/>
          <p:cNvSpPr txBox="1">
            <a:spLocks noGrp="1"/>
          </p:cNvSpPr>
          <p:nvPr>
            <p:ph type="subTitle" idx="4294967295"/>
          </p:nvPr>
        </p:nvSpPr>
        <p:spPr>
          <a:xfrm>
            <a:off x="9986919" y="3560039"/>
            <a:ext cx="2019200" cy="979666"/>
          </a:xfrm>
          <a:prstGeom prst="rect">
            <a:avLst/>
          </a:prstGeom>
        </p:spPr>
        <p:txBody>
          <a:bodyPr spcFirstLastPara="1" wrap="square" lIns="121900" tIns="121900" rIns="121900" bIns="121900" anchor="t" anchorCtr="0">
            <a:noAutofit/>
          </a:bodyPr>
          <a:lstStyle/>
          <a:p>
            <a:pPr marL="0" indent="0" algn="ctr">
              <a:spcAft>
                <a:spcPts val="2133"/>
              </a:spcAft>
              <a:buNone/>
            </a:pPr>
            <a:r>
              <a:rPr lang="es-CL" sz="1333" dirty="0"/>
              <a:t>Hambre, refugio material, alimento</a:t>
            </a:r>
            <a:endParaRPr sz="1333" dirty="0"/>
          </a:p>
        </p:txBody>
      </p:sp>
      <p:sp>
        <p:nvSpPr>
          <p:cNvPr id="893" name="Google Shape;893;p32"/>
          <p:cNvSpPr txBox="1">
            <a:spLocks noGrp="1"/>
          </p:cNvSpPr>
          <p:nvPr>
            <p:ph type="subTitle" idx="4294967295"/>
          </p:nvPr>
        </p:nvSpPr>
        <p:spPr>
          <a:xfrm>
            <a:off x="1168028" y="1085667"/>
            <a:ext cx="2554775" cy="1579588"/>
          </a:xfrm>
          <a:prstGeom prst="rect">
            <a:avLst/>
          </a:prstGeom>
        </p:spPr>
        <p:txBody>
          <a:bodyPr spcFirstLastPara="1" wrap="square" lIns="121900" tIns="121900" rIns="121900" bIns="121900" anchor="t" anchorCtr="0">
            <a:noAutofit/>
          </a:bodyPr>
          <a:lstStyle/>
          <a:p>
            <a:pPr marL="0" indent="0" algn="ctr">
              <a:spcAft>
                <a:spcPts val="2133"/>
              </a:spcAft>
              <a:buClr>
                <a:schemeClr val="dk1"/>
              </a:buClr>
              <a:buNone/>
            </a:pPr>
            <a:r>
              <a:rPr lang="es-CL" sz="1333" dirty="0"/>
              <a:t>NO ES UN OBJETO Y EXISTEN DIFERENCIAS CUALTITATIVAS CON OTROS ANIMALES NO HUMANOS</a:t>
            </a:r>
            <a:endParaRPr sz="1333" dirty="0"/>
          </a:p>
        </p:txBody>
      </p:sp>
      <p:sp>
        <p:nvSpPr>
          <p:cNvPr id="894" name="Google Shape;894;p32"/>
          <p:cNvSpPr/>
          <p:nvPr/>
        </p:nvSpPr>
        <p:spPr>
          <a:xfrm>
            <a:off x="8551064" y="2632678"/>
            <a:ext cx="1473367" cy="483967"/>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2"/>
          <p:cNvSpPr txBox="1">
            <a:spLocks noGrp="1"/>
          </p:cNvSpPr>
          <p:nvPr>
            <p:ph type="subTitle" idx="4294967295"/>
          </p:nvPr>
        </p:nvSpPr>
        <p:spPr>
          <a:xfrm>
            <a:off x="767076" y="4896952"/>
            <a:ext cx="2777982" cy="1503848"/>
          </a:xfrm>
          <a:prstGeom prst="rect">
            <a:avLst/>
          </a:prstGeom>
        </p:spPr>
        <p:txBody>
          <a:bodyPr spcFirstLastPara="1" wrap="square" lIns="121900" tIns="121900" rIns="121900" bIns="121900" anchor="t" anchorCtr="0">
            <a:noAutofit/>
          </a:bodyPr>
          <a:lstStyle/>
          <a:p>
            <a:pPr marL="0" indent="0" algn="ctr">
              <a:spcAft>
                <a:spcPts val="2133"/>
              </a:spcAft>
              <a:buNone/>
            </a:pPr>
            <a:r>
              <a:rPr lang="es-ES" sz="1333" dirty="0"/>
              <a:t>en medio de situaciones familiares, clase social, deseos de riqueza o de poder, resentimientos por su situación de interdependencia, </a:t>
            </a:r>
            <a:r>
              <a:rPr lang="es-ES" sz="1333" dirty="0" err="1"/>
              <a:t>etc</a:t>
            </a:r>
            <a:endParaRPr sz="1333" dirty="0"/>
          </a:p>
        </p:txBody>
      </p:sp>
      <p:sp>
        <p:nvSpPr>
          <p:cNvPr id="897" name="Google Shape;897;p32"/>
          <p:cNvSpPr/>
          <p:nvPr/>
        </p:nvSpPr>
        <p:spPr>
          <a:xfrm rot="167487" flipH="1">
            <a:off x="3858095" y="4038569"/>
            <a:ext cx="1473347" cy="483960"/>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oogle Shape;999;p34">
            <a:extLst>
              <a:ext uri="{FF2B5EF4-FFF2-40B4-BE49-F238E27FC236}">
                <a16:creationId xmlns:a16="http://schemas.microsoft.com/office/drawing/2014/main" id="{E27F0CFD-951E-49B4-8DB3-AE0B8AE3BB12}"/>
              </a:ext>
            </a:extLst>
          </p:cNvPr>
          <p:cNvGrpSpPr/>
          <p:nvPr/>
        </p:nvGrpSpPr>
        <p:grpSpPr>
          <a:xfrm>
            <a:off x="0" y="781869"/>
            <a:ext cx="3847184" cy="1950858"/>
            <a:chOff x="1753629" y="1586637"/>
            <a:chExt cx="2224806" cy="629506"/>
          </a:xfrm>
        </p:grpSpPr>
        <p:sp>
          <p:nvSpPr>
            <p:cNvPr id="15" name="Google Shape;1000;p34">
              <a:extLst>
                <a:ext uri="{FF2B5EF4-FFF2-40B4-BE49-F238E27FC236}">
                  <a16:creationId xmlns:a16="http://schemas.microsoft.com/office/drawing/2014/main" id="{B2EED74D-C688-4B37-B6E8-9A62BD9DBE69}"/>
                </a:ext>
              </a:extLst>
            </p:cNvPr>
            <p:cNvSpPr/>
            <p:nvPr/>
          </p:nvSpPr>
          <p:spPr>
            <a:xfrm>
              <a:off x="1818066" y="1704325"/>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16" name="Google Shape;1001;p34">
              <a:extLst>
                <a:ext uri="{FF2B5EF4-FFF2-40B4-BE49-F238E27FC236}">
                  <a16:creationId xmlns:a16="http://schemas.microsoft.com/office/drawing/2014/main" id="{BE94C882-8F92-4F9D-9062-05C5958BC4B9}"/>
                </a:ext>
              </a:extLst>
            </p:cNvPr>
            <p:cNvGrpSpPr/>
            <p:nvPr/>
          </p:nvGrpSpPr>
          <p:grpSpPr>
            <a:xfrm>
              <a:off x="1753629" y="1586637"/>
              <a:ext cx="2224806" cy="629506"/>
              <a:chOff x="34100" y="1847300"/>
              <a:chExt cx="7379125" cy="2009275"/>
            </a:xfrm>
          </p:grpSpPr>
          <p:sp>
            <p:nvSpPr>
              <p:cNvPr id="17" name="Google Shape;1002;p34">
                <a:extLst>
                  <a:ext uri="{FF2B5EF4-FFF2-40B4-BE49-F238E27FC236}">
                    <a16:creationId xmlns:a16="http://schemas.microsoft.com/office/drawing/2014/main" id="{D1572B0F-E6B0-47DC-AA47-A67A172199C0}"/>
                  </a:ext>
                </a:extLst>
              </p:cNvPr>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Google Shape;1003;p34">
                <a:extLst>
                  <a:ext uri="{FF2B5EF4-FFF2-40B4-BE49-F238E27FC236}">
                    <a16:creationId xmlns:a16="http://schemas.microsoft.com/office/drawing/2014/main" id="{38A377AA-AECA-4782-A00F-F4F4474D2225}"/>
                  </a:ext>
                </a:extLst>
              </p:cNvPr>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9" name="Google Shape;1009;p34">
            <a:extLst>
              <a:ext uri="{FF2B5EF4-FFF2-40B4-BE49-F238E27FC236}">
                <a16:creationId xmlns:a16="http://schemas.microsoft.com/office/drawing/2014/main" id="{BCB028A0-3DE5-42D8-B72A-966229F15765}"/>
              </a:ext>
            </a:extLst>
          </p:cNvPr>
          <p:cNvSpPr/>
          <p:nvPr/>
        </p:nvSpPr>
        <p:spPr>
          <a:xfrm>
            <a:off x="9879315" y="3096803"/>
            <a:ext cx="2019200" cy="1590927"/>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Google Shape;1009;p34">
            <a:extLst>
              <a:ext uri="{FF2B5EF4-FFF2-40B4-BE49-F238E27FC236}">
                <a16:creationId xmlns:a16="http://schemas.microsoft.com/office/drawing/2014/main" id="{1D7186A2-BFFE-40A7-BFD8-28BDF9D32B0D}"/>
              </a:ext>
            </a:extLst>
          </p:cNvPr>
          <p:cNvSpPr/>
          <p:nvPr/>
        </p:nvSpPr>
        <p:spPr>
          <a:xfrm>
            <a:off x="521688" y="4372977"/>
            <a:ext cx="3325495" cy="2365448"/>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mn-ea"/>
              <a:cs typeface="+mn-cs"/>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E496A75-599C-4F00-B02A-2C68E40E2965}"/>
              </a:ext>
            </a:extLst>
          </p:cNvPr>
          <p:cNvSpPr>
            <a:spLocks noGrp="1"/>
          </p:cNvSpPr>
          <p:nvPr>
            <p:ph type="title"/>
          </p:nvPr>
        </p:nvSpPr>
        <p:spPr>
          <a:xfrm>
            <a:off x="574000" y="678050"/>
            <a:ext cx="6843942" cy="1561715"/>
          </a:xfrm>
        </p:spPr>
        <p:txBody>
          <a:bodyPr/>
          <a:lstStyle/>
          <a:p>
            <a:r>
              <a:rPr lang="es-ES" dirty="0"/>
              <a:t>¿ QUIÉNES SOMOS?</a:t>
            </a:r>
            <a:endParaRPr lang="es-CL" dirty="0"/>
          </a:p>
        </p:txBody>
      </p:sp>
      <p:sp>
        <p:nvSpPr>
          <p:cNvPr id="6" name="CuadroTexto 5">
            <a:extLst>
              <a:ext uri="{FF2B5EF4-FFF2-40B4-BE49-F238E27FC236}">
                <a16:creationId xmlns:a16="http://schemas.microsoft.com/office/drawing/2014/main" id="{6F028368-91D7-4874-B64E-DDF7FE32EA81}"/>
              </a:ext>
            </a:extLst>
          </p:cNvPr>
          <p:cNvSpPr txBox="1"/>
          <p:nvPr/>
        </p:nvSpPr>
        <p:spPr>
          <a:xfrm>
            <a:off x="208051" y="3275688"/>
            <a:ext cx="7055778"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800" b="0" i="0" u="none" strike="noStrike" kern="1200" cap="none" spc="0" normalizeH="0" baseline="0" noProof="0" dirty="0">
                <a:ln>
                  <a:noFill/>
                </a:ln>
                <a:solidFill>
                  <a:srgbClr val="000000"/>
                </a:solidFill>
                <a:effectLst/>
                <a:uLnTx/>
                <a:uFillTx/>
                <a:latin typeface="Arial"/>
                <a:ea typeface="+mn-ea"/>
                <a:cs typeface="+mn-cs"/>
              </a:rPr>
              <a:t>La metáfora del barco de Teseo puede aplicarse a nosotros mismos de modo casi literal (casi, eso si): gran parte de las células de nuestro cuerpo se renueva cada pocos años. Por ejemplo, las células de las costillas de una persona de 40 años tienen unos 15 años de media. Incluso en el cerebro hay regiones que siguen generando nuevas neuronas en la edad adulta.</a:t>
            </a:r>
            <a:endParaRPr kumimoji="0" lang="es-CL" sz="1800" b="0" i="0" u="none" strike="noStrike" kern="1200" cap="none" spc="0" normalizeH="0" baseline="0" noProof="0" dirty="0">
              <a:ln>
                <a:noFill/>
              </a:ln>
              <a:solidFill>
                <a:srgbClr val="000000"/>
              </a:solidFill>
              <a:effectLst/>
              <a:uLnTx/>
              <a:uFillTx/>
              <a:latin typeface="Arial"/>
              <a:ea typeface="+mn-ea"/>
              <a:cs typeface="+mn-cs"/>
            </a:endParaRPr>
          </a:p>
        </p:txBody>
      </p:sp>
      <p:pic>
        <p:nvPicPr>
          <p:cNvPr id="7" name="Imagen 6">
            <a:extLst>
              <a:ext uri="{FF2B5EF4-FFF2-40B4-BE49-F238E27FC236}">
                <a16:creationId xmlns:a16="http://schemas.microsoft.com/office/drawing/2014/main" id="{2AEC388F-FF24-4849-8AC8-371F261F5BB2}"/>
              </a:ext>
            </a:extLst>
          </p:cNvPr>
          <p:cNvPicPr>
            <a:picLocks noChangeAspect="1"/>
          </p:cNvPicPr>
          <p:nvPr/>
        </p:nvPicPr>
        <p:blipFill>
          <a:blip r:embed="rId2"/>
          <a:stretch>
            <a:fillRect/>
          </a:stretch>
        </p:blipFill>
        <p:spPr>
          <a:xfrm>
            <a:off x="8227191" y="934651"/>
            <a:ext cx="3499833" cy="2928432"/>
          </a:xfrm>
          <a:prstGeom prst="rect">
            <a:avLst/>
          </a:prstGeom>
        </p:spPr>
      </p:pic>
    </p:spTree>
    <p:extLst>
      <p:ext uri="{BB962C8B-B14F-4D97-AF65-F5344CB8AC3E}">
        <p14:creationId xmlns:p14="http://schemas.microsoft.com/office/powerpoint/2010/main" val="13056492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B&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ags/tag2.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B&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ags/tag3.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D&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ags/tag4.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A&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ags/tag5.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C&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ags/tag6.xml><?xml version="1.0" encoding="utf-8"?>
<p:tagLst xmlns:a="http://schemas.openxmlformats.org/drawingml/2006/main" xmlns:r="http://schemas.openxmlformats.org/officeDocument/2006/relationships" xmlns:p="http://schemas.openxmlformats.org/presentationml/2006/main">
  <p:tag name="ACTIVITYMODEL" val="{&quot;$type&quot;:&quot;ClassPoint2.Core.Model.Activity, ClassPoint2.Core&quot;,&quot;ActivityId&quot;:null,&quot;Name&quot;:&quot;MultipleChoice&quot;,&quot;ActivityType&quot;:0,&quot;Width&quot;:0.0,&quot;Height&quot;:0.0,&quot;Graphics&quot;:null,&quot;ActivityBase&quot;:{&quot;$type&quot;:&quot;ClassPoint2.Core.DTO.Activities.MultipleChoiceActivity, ClassPoint2.Core&quot;,&quot;mcChoices&quot;:{&quot;$type&quot;:&quot;System.Collections.Generic.List`1[[System.String, mscorlib]], mscorlib&quot;,&quot;$values&quot;:[&quot;A&quot;,&quot;B&quot;,&quot;C&quot;,&quot;D&quot;]},&quot;mcIsAllowSelectMultiple&quot;:false,&quot;mcCorrectAnswers&quot;:{&quot;$type&quot;:&quot;System.Collections.Generic.List`1[[System.String, mscorlib]], mscorlib&quot;,&quot;$values&quot;:[&quot;D&quot;]},&quot;isQuizMode&quot;:false,&quot;correctPoints&quot;:null,&quot;correctSpeedBonus&quot;:null,&quot;HasCorrectAnswers&quot;:true,&quot;activityId&quot;:null,&quot;activityType&quot;:&quot;Multiple Choice&quot;,&quot;countdown&quot;:0,&quot;StartWithSlide&quot;:false,&quot;CanMinimize&quot;:false,&quot;CanCountDown&quot;:false},&quot;IsLocked&quot;:false,&quot;IsMappedFromCp1&quot;:false,&quot;IsQuizMode&quot;:false}"/>
</p:tagLst>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nline Notebook by Slidesgo">
  <a:themeElements>
    <a:clrScheme name="Simple Light">
      <a:dk1>
        <a:srgbClr val="1C4587"/>
      </a:dk1>
      <a:lt1>
        <a:srgbClr val="FFFFFF"/>
      </a:lt1>
      <a:dk2>
        <a:srgbClr val="000000"/>
      </a:dk2>
      <a:lt2>
        <a:srgbClr val="EEEEEE"/>
      </a:lt2>
      <a:accent1>
        <a:srgbClr val="FFF8D3"/>
      </a:accent1>
      <a:accent2>
        <a:srgbClr val="CAFFCA"/>
      </a:accent2>
      <a:accent3>
        <a:srgbClr val="FFBBAA"/>
      </a:accent3>
      <a:accent4>
        <a:srgbClr val="B0D5F7"/>
      </a:accent4>
      <a:accent5>
        <a:srgbClr val="FFFFFF"/>
      </a:accent5>
      <a:accent6>
        <a:srgbClr val="FFE599"/>
      </a:accent6>
      <a:hlink>
        <a:srgbClr val="1C458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KETCH LESSON">
  <a:themeElements>
    <a:clrScheme name="Simple Light">
      <a:dk1>
        <a:srgbClr val="000000"/>
      </a:dk1>
      <a:lt1>
        <a:srgbClr val="FFFFFF"/>
      </a:lt1>
      <a:dk2>
        <a:srgbClr val="595959"/>
      </a:dk2>
      <a:lt2>
        <a:srgbClr val="EEEEEE"/>
      </a:lt2>
      <a:accent1>
        <a:srgbClr val="FEB8B3"/>
      </a:accent1>
      <a:accent2>
        <a:srgbClr val="A6DFDA"/>
      </a:accent2>
      <a:accent3>
        <a:srgbClr val="FED58A"/>
      </a:accent3>
      <a:accent4>
        <a:srgbClr val="FF9991"/>
      </a:accent4>
      <a:accent5>
        <a:srgbClr val="8FE2DB"/>
      </a:accent5>
      <a:accent6>
        <a:srgbClr val="FFBF4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Pisanio template">
  <a:themeElements>
    <a:clrScheme name="Custom 347">
      <a:dk1>
        <a:srgbClr val="111111"/>
      </a:dk1>
      <a:lt1>
        <a:srgbClr val="FFFFFF"/>
      </a:lt1>
      <a:dk2>
        <a:srgbClr val="434343"/>
      </a:dk2>
      <a:lt2>
        <a:srgbClr val="F3F3F3"/>
      </a:lt2>
      <a:accent1>
        <a:srgbClr val="FFBC00"/>
      </a:accent1>
      <a:accent2>
        <a:srgbClr val="F38C22"/>
      </a:accent2>
      <a:accent3>
        <a:srgbClr val="202024"/>
      </a:accent3>
      <a:accent4>
        <a:srgbClr val="626269"/>
      </a:accent4>
      <a:accent5>
        <a:srgbClr val="9A9AA2"/>
      </a:accent5>
      <a:accent6>
        <a:srgbClr val="D5CFC1"/>
      </a:accent6>
      <a:hlink>
        <a:srgbClr val="B45F06"/>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Language Arts Subject for High School: The Odyssey Infographics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Notebook Lesson">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231</TotalTime>
  <Words>2055</Words>
  <Application>Microsoft Office PowerPoint</Application>
  <PresentationFormat>Panorámica</PresentationFormat>
  <Paragraphs>178</Paragraphs>
  <Slides>30</Slides>
  <Notes>12</Notes>
  <HiddenSlides>0</HiddenSlides>
  <MMClips>0</MMClips>
  <ScaleCrop>false</ScaleCrop>
  <HeadingPairs>
    <vt:vector size="6" baseType="variant">
      <vt:variant>
        <vt:lpstr>Fuentes usadas</vt:lpstr>
      </vt:variant>
      <vt:variant>
        <vt:i4>30</vt:i4>
      </vt:variant>
      <vt:variant>
        <vt:lpstr>Tema</vt:lpstr>
      </vt:variant>
      <vt:variant>
        <vt:i4>9</vt:i4>
      </vt:variant>
      <vt:variant>
        <vt:lpstr>Títulos de diapositiva</vt:lpstr>
      </vt:variant>
      <vt:variant>
        <vt:i4>30</vt:i4>
      </vt:variant>
    </vt:vector>
  </HeadingPairs>
  <TitlesOfParts>
    <vt:vector size="69" baseType="lpstr">
      <vt:lpstr>Anonymous Pro</vt:lpstr>
      <vt:lpstr>Architects Daughter</vt:lpstr>
      <vt:lpstr>Arial</vt:lpstr>
      <vt:lpstr>Barlow</vt:lpstr>
      <vt:lpstr>Barlow Medium</vt:lpstr>
      <vt:lpstr>Calibri</vt:lpstr>
      <vt:lpstr>Calibri Light</vt:lpstr>
      <vt:lpstr>Childos Arabic SemiBold</vt:lpstr>
      <vt:lpstr>Comfortaa</vt:lpstr>
      <vt:lpstr>Comic Sans</vt:lpstr>
      <vt:lpstr>Coming Soon</vt:lpstr>
      <vt:lpstr>Concert One</vt:lpstr>
      <vt:lpstr>Domine</vt:lpstr>
      <vt:lpstr>Dosis ExtraBold</vt:lpstr>
      <vt:lpstr>Gill Sans MT</vt:lpstr>
      <vt:lpstr>Itim</vt:lpstr>
      <vt:lpstr>Lucida Bright</vt:lpstr>
      <vt:lpstr>Merriweather</vt:lpstr>
      <vt:lpstr>Muli</vt:lpstr>
      <vt:lpstr>Nunito Light</vt:lpstr>
      <vt:lpstr>Open Sans</vt:lpstr>
      <vt:lpstr>Open Sans 1</vt:lpstr>
      <vt:lpstr>Open Sans 2 Bold</vt:lpstr>
      <vt:lpstr>Permanent Marker</vt:lpstr>
      <vt:lpstr>Raleway</vt:lpstr>
      <vt:lpstr>Raleway Thin</vt:lpstr>
      <vt:lpstr>Roboto Mono</vt:lpstr>
      <vt:lpstr>Roboto Mono Regular</vt:lpstr>
      <vt:lpstr>Slackey</vt:lpstr>
      <vt:lpstr>Work Sans Regular</vt:lpstr>
      <vt:lpstr>Tema de Office</vt:lpstr>
      <vt:lpstr>Online Notebook by Slidesgo</vt:lpstr>
      <vt:lpstr>SKETCH LESSON</vt:lpstr>
      <vt:lpstr>1_Tema de Office</vt:lpstr>
      <vt:lpstr>Office Theme</vt:lpstr>
      <vt:lpstr>1_Comic Style by Slidesgo</vt:lpstr>
      <vt:lpstr>Pisanio template</vt:lpstr>
      <vt:lpstr>Language Arts Subject for High School: The Odyssey Infographics by Slidesgo</vt:lpstr>
      <vt:lpstr>Notebook Lesson</vt:lpstr>
      <vt:lpstr>HUMANO, PERSONA, INDIVIDUO, SUJETO</vt:lpstr>
      <vt:lpstr>VICTORIA CAMPS</vt:lpstr>
      <vt:lpstr>Nuestra identidad funciona como una historia que contamos sobre nosotros mismos!</vt:lpstr>
      <vt:lpstr>El dilema o la paradoja del barco de Teseo</vt:lpstr>
      <vt:lpstr>TESEO, ARIADNA, EL MINOTAURO… Y LA SERIE DARK</vt:lpstr>
      <vt:lpstr>Presentación de PowerPoint</vt:lpstr>
      <vt:lpstr>Presentación de PowerPoint</vt:lpstr>
      <vt:lpstr>HUMANO</vt:lpstr>
      <vt:lpstr>¿ QUIÉNES SOMOS?</vt:lpstr>
      <vt:lpstr>Entonces…</vt:lpstr>
      <vt:lpstr>ANTROPOLOGÍA: PRETENDE EXPLICAR AL SER HUMANO COMO TOTALIDAD UNITARIA DOTADA DE SENTIDO</vt:lpstr>
      <vt:lpstr>HUMANO</vt:lpstr>
      <vt:lpstr>“HUMANO”</vt:lpstr>
      <vt:lpstr>“Persona Humana”</vt:lpstr>
      <vt:lpstr>Presentación de PowerPoint</vt:lpstr>
      <vt:lpstr>“ HUMANIDAD E INDIVIDUO” HUMBERTO GIANNINI</vt:lpstr>
      <vt:lpstr>“ HUMANIDAD E INDIVIDUO” HUMBERTO GIANNINI</vt:lpstr>
      <vt:lpstr>“ SOY LA UNIDAD INDIVISA DE MI SER HISTÓRICO”</vt:lpstr>
      <vt:lpstr>Presentación de PowerPoint</vt:lpstr>
      <vt:lpstr>Presentación de PowerPoint</vt:lpstr>
      <vt:lpstr>Presentación de PowerPoint</vt:lpstr>
      <vt:lpstr>Presentación de PowerPoint</vt:lpstr>
      <vt:lpstr>Presentación de PowerPoint</vt:lpstr>
      <vt:lpstr>Presentación de PowerPoint</vt:lpstr>
      <vt:lpstr>HUMANIDAD E INDIVIDUO, HUMBERTO GIANNINI</vt:lpstr>
      <vt:lpstr>02</vt:lpstr>
      <vt:lpstr>JUSTIFICAR LA VIDA</vt:lpstr>
      <vt:lpstr>TEXTO CLAVE: INTERDEPENDECIA “NACER ES UN EVENTO QUE COMPROMETE A TODA LA SOCIEDAD”</vt:lpstr>
      <vt:lpstr>NACER ES UN EVENTO QUE COMPROMETE A TODA LA SOCIEDAD</vt:lpstr>
      <vt:lpstr>UNIDAD 1: DIMENSIONES DE LA PERSONA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ANTROPOLOGÍA: PRETENDE EXPLICAR AL SER HUMANO COMO TOTALIDAD UNITARIA DOTADA DE SENTIDO</dc:title>
  <dc:creator>Simon Isaac Suazo Durán</dc:creator>
  <cp:lastModifiedBy>SIMON SUAZO DURAN</cp:lastModifiedBy>
  <cp:revision>16</cp:revision>
  <dcterms:created xsi:type="dcterms:W3CDTF">2020-10-28T00:08:11Z</dcterms:created>
  <dcterms:modified xsi:type="dcterms:W3CDTF">2026-03-08T19:23:22Z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9f4e9a4a-eb20-4aad-9a64-8872817c1a6f_Enabled">
    <vt:lpwstr>true</vt:lpwstr>
  </property>
  <property fmtid="{D5CDD505-2E9C-101B-9397-08002B2CF9AE}" pid="3" name="MSIP_Label_9f4e9a4a-eb20-4aad-9a64-8872817c1a6f_SetDate">
    <vt:lpwstr>2022-08-20T12:16:39Z</vt:lpwstr>
  </property>
  <property fmtid="{D5CDD505-2E9C-101B-9397-08002B2CF9AE}" pid="4" name="MSIP_Label_9f4e9a4a-eb20-4aad-9a64-8872817c1a6f_Method">
    <vt:lpwstr>Standard</vt:lpwstr>
  </property>
  <property fmtid="{D5CDD505-2E9C-101B-9397-08002B2CF9AE}" pid="5" name="MSIP_Label_9f4e9a4a-eb20-4aad-9a64-8872817c1a6f_Name">
    <vt:lpwstr>defa4170-0d19-0005-0004-bc88714345d2</vt:lpwstr>
  </property>
  <property fmtid="{D5CDD505-2E9C-101B-9397-08002B2CF9AE}" pid="6" name="MSIP_Label_9f4e9a4a-eb20-4aad-9a64-8872817c1a6f_SiteId">
    <vt:lpwstr>7a599002-001c-432c-846e-1ddca9f6b299</vt:lpwstr>
  </property>
  <property fmtid="{D5CDD505-2E9C-101B-9397-08002B2CF9AE}" pid="7" name="MSIP_Label_9f4e9a4a-eb20-4aad-9a64-8872817c1a6f_ActionId">
    <vt:lpwstr>77c71f09-6f19-4afe-b4bd-e9fc26d43ab5</vt:lpwstr>
  </property>
  <property fmtid="{D5CDD505-2E9C-101B-9397-08002B2CF9AE}" pid="8" name="MSIP_Label_9f4e9a4a-eb20-4aad-9a64-8872817c1a6f_ContentBits">
    <vt:lpwstr>0</vt:lpwstr>
  </property>
</Properties>
</file>