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metadata/core-properties" Target="docProps/core0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  <p:sldMasterId id="2147483670" r:id="rId2"/>
    <p:sldMasterId id="2147483690" r:id="rId3"/>
    <p:sldMasterId id="2147483708" r:id="rId4"/>
    <p:sldMasterId id="2147483710" r:id="rId5"/>
    <p:sldMasterId id="2147483716" r:id="rId6"/>
    <p:sldMasterId id="2147483728" r:id="rId7"/>
    <p:sldMasterId id="2147483753" r:id="rId8"/>
  </p:sldMasterIdLst>
  <p:notesMasterIdLst>
    <p:notesMasterId r:id="rId27"/>
  </p:notesMasterIdLst>
  <p:sldIdLst>
    <p:sldId id="485" r:id="rId9"/>
    <p:sldId id="489" r:id="rId10"/>
    <p:sldId id="490" r:id="rId11"/>
    <p:sldId id="262" r:id="rId12"/>
    <p:sldId id="491" r:id="rId13"/>
    <p:sldId id="492" r:id="rId14"/>
    <p:sldId id="263" r:id="rId15"/>
    <p:sldId id="493" r:id="rId16"/>
    <p:sldId id="264" r:id="rId17"/>
    <p:sldId id="265" r:id="rId18"/>
    <p:sldId id="494" r:id="rId19"/>
    <p:sldId id="258" r:id="rId20"/>
    <p:sldId id="259" r:id="rId21"/>
    <p:sldId id="261" r:id="rId22"/>
    <p:sldId id="266" r:id="rId23"/>
    <p:sldId id="484" r:id="rId24"/>
    <p:sldId id="495" r:id="rId25"/>
    <p:sldId id="488" r:id="rId26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SUAZO DURAN" userId="37c848ae-bad5-4277-82f0-ff1ec4aebe92" providerId="ADAL" clId="{08490B4C-88F4-4EF7-9DBD-AB41D3337A5F}"/>
    <pc:docChg chg="undo custSel addSld delSld modSld sldOrd delMainMaster">
      <pc:chgData name="SIMON SUAZO DURAN" userId="37c848ae-bad5-4277-82f0-ff1ec4aebe92" providerId="ADAL" clId="{08490B4C-88F4-4EF7-9DBD-AB41D3337A5F}" dt="2026-03-15T14:23:12.329" v="1119" actId="20577"/>
      <pc:docMkLst>
        <pc:docMk/>
      </pc:docMkLst>
      <pc:sldChg chg="modSp mod">
        <pc:chgData name="SIMON SUAZO DURAN" userId="37c848ae-bad5-4277-82f0-ff1ec4aebe92" providerId="ADAL" clId="{08490B4C-88F4-4EF7-9DBD-AB41D3337A5F}" dt="2026-03-15T14:23:12.329" v="1119" actId="20577"/>
        <pc:sldMkLst>
          <pc:docMk/>
          <pc:sldMk cId="0" sldId="258"/>
        </pc:sldMkLst>
        <pc:spChg chg="mod">
          <ac:chgData name="SIMON SUAZO DURAN" userId="37c848ae-bad5-4277-82f0-ff1ec4aebe92" providerId="ADAL" clId="{08490B4C-88F4-4EF7-9DBD-AB41D3337A5F}" dt="2026-03-14T15:31:34.253" v="2" actId="27636"/>
          <ac:spMkLst>
            <pc:docMk/>
            <pc:sldMk cId="0" sldId="258"/>
            <ac:spMk id="166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5T14:23:12.329" v="1119" actId="20577"/>
          <ac:spMkLst>
            <pc:docMk/>
            <pc:sldMk cId="0" sldId="258"/>
            <ac:spMk id="167" creationId="{00000000-0000-0000-0000-000000000000}"/>
          </ac:spMkLst>
        </pc:spChg>
      </pc:sldChg>
      <pc:sldChg chg="addSp delSp modSp mod">
        <pc:chgData name="SIMON SUAZO DURAN" userId="37c848ae-bad5-4277-82f0-ff1ec4aebe92" providerId="ADAL" clId="{08490B4C-88F4-4EF7-9DBD-AB41D3337A5F}" dt="2026-03-14T19:16:04.885" v="653" actId="255"/>
        <pc:sldMkLst>
          <pc:docMk/>
          <pc:sldMk cId="0" sldId="259"/>
        </pc:sldMkLst>
        <pc:spChg chg="add mod">
          <ac:chgData name="SIMON SUAZO DURAN" userId="37c848ae-bad5-4277-82f0-ff1ec4aebe92" providerId="ADAL" clId="{08490B4C-88F4-4EF7-9DBD-AB41D3337A5F}" dt="2026-03-14T19:15:57.713" v="652" actId="255"/>
          <ac:spMkLst>
            <pc:docMk/>
            <pc:sldMk cId="0" sldId="259"/>
            <ac:spMk id="3" creationId="{F910A75B-73AA-D58F-ED35-0B4C4CEF9F85}"/>
          </ac:spMkLst>
        </pc:spChg>
        <pc:spChg chg="mod">
          <ac:chgData name="SIMON SUAZO DURAN" userId="37c848ae-bad5-4277-82f0-ff1ec4aebe92" providerId="ADAL" clId="{08490B4C-88F4-4EF7-9DBD-AB41D3337A5F}" dt="2026-03-14T19:16:04.885" v="653" actId="255"/>
          <ac:spMkLst>
            <pc:docMk/>
            <pc:sldMk cId="0" sldId="259"/>
            <ac:spMk id="174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4T19:15:47.294" v="651" actId="13900"/>
          <ac:spMkLst>
            <pc:docMk/>
            <pc:sldMk cId="0" sldId="259"/>
            <ac:spMk id="175" creationId="{00000000-0000-0000-0000-000000000000}"/>
          </ac:spMkLst>
        </pc:spChg>
        <pc:spChg chg="add mod">
          <ac:chgData name="SIMON SUAZO DURAN" userId="37c848ae-bad5-4277-82f0-ff1ec4aebe92" providerId="ADAL" clId="{08490B4C-88F4-4EF7-9DBD-AB41D3337A5F}" dt="2026-03-14T19:15:42.479" v="650" actId="13900"/>
          <ac:spMkLst>
            <pc:docMk/>
            <pc:sldMk cId="0" sldId="259"/>
            <ac:spMk id="180" creationId="{00000000-0000-0000-0000-000000000000}"/>
          </ac:spMkLst>
        </pc:spChg>
      </pc:sldChg>
      <pc:sldChg chg="delSp modSp mod">
        <pc:chgData name="SIMON SUAZO DURAN" userId="37c848ae-bad5-4277-82f0-ff1ec4aebe92" providerId="ADAL" clId="{08490B4C-88F4-4EF7-9DBD-AB41D3337A5F}" dt="2026-03-14T19:17:21.273" v="730" actId="207"/>
        <pc:sldMkLst>
          <pc:docMk/>
          <pc:sldMk cId="0" sldId="261"/>
        </pc:sldMkLst>
        <pc:spChg chg="mod">
          <ac:chgData name="SIMON SUAZO DURAN" userId="37c848ae-bad5-4277-82f0-ff1ec4aebe92" providerId="ADAL" clId="{08490B4C-88F4-4EF7-9DBD-AB41D3337A5F}" dt="2026-03-14T19:16:18.890" v="656" actId="1076"/>
          <ac:spMkLst>
            <pc:docMk/>
            <pc:sldMk cId="0" sldId="261"/>
            <ac:spMk id="186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4T19:17:21.273" v="730" actId="207"/>
          <ac:spMkLst>
            <pc:docMk/>
            <pc:sldMk cId="0" sldId="261"/>
            <ac:spMk id="187" creationId="{00000000-0000-0000-0000-000000000000}"/>
          </ac:spMkLst>
        </pc:spChg>
      </pc:sldChg>
      <pc:sldChg chg="modSp mod ord">
        <pc:chgData name="SIMON SUAZO DURAN" userId="37c848ae-bad5-4277-82f0-ff1ec4aebe92" providerId="ADAL" clId="{08490B4C-88F4-4EF7-9DBD-AB41D3337A5F}" dt="2026-03-14T16:23:44.336" v="604"/>
        <pc:sldMkLst>
          <pc:docMk/>
          <pc:sldMk cId="0" sldId="262"/>
        </pc:sldMkLst>
        <pc:spChg chg="mod">
          <ac:chgData name="SIMON SUAZO DURAN" userId="37c848ae-bad5-4277-82f0-ff1ec4aebe92" providerId="ADAL" clId="{08490B4C-88F4-4EF7-9DBD-AB41D3337A5F}" dt="2026-03-14T15:31:34.285" v="8" actId="27636"/>
          <ac:spMkLst>
            <pc:docMk/>
            <pc:sldMk cId="0" sldId="262"/>
            <ac:spMk id="193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4T15:31:34.283" v="7" actId="27636"/>
          <ac:spMkLst>
            <pc:docMk/>
            <pc:sldMk cId="0" sldId="262"/>
            <ac:spMk id="195" creationId="{00000000-0000-0000-0000-000000000000}"/>
          </ac:spMkLst>
        </pc:spChg>
      </pc:sldChg>
      <pc:sldChg chg="ord">
        <pc:chgData name="SIMON SUAZO DURAN" userId="37c848ae-bad5-4277-82f0-ff1ec4aebe92" providerId="ADAL" clId="{08490B4C-88F4-4EF7-9DBD-AB41D3337A5F}" dt="2026-03-14T16:24:10.642" v="610"/>
        <pc:sldMkLst>
          <pc:docMk/>
          <pc:sldMk cId="0" sldId="263"/>
        </pc:sldMkLst>
      </pc:sldChg>
      <pc:sldChg chg="delSp modSp mod ord">
        <pc:chgData name="SIMON SUAZO DURAN" userId="37c848ae-bad5-4277-82f0-ff1ec4aebe92" providerId="ADAL" clId="{08490B4C-88F4-4EF7-9DBD-AB41D3337A5F}" dt="2026-03-14T19:18:20.699" v="743" actId="207"/>
        <pc:sldMkLst>
          <pc:docMk/>
          <pc:sldMk cId="0" sldId="264"/>
        </pc:sldMkLst>
        <pc:spChg chg="mod">
          <ac:chgData name="SIMON SUAZO DURAN" userId="37c848ae-bad5-4277-82f0-ff1ec4aebe92" providerId="ADAL" clId="{08490B4C-88F4-4EF7-9DBD-AB41D3337A5F}" dt="2026-03-14T19:18:20.699" v="743" actId="207"/>
          <ac:spMkLst>
            <pc:docMk/>
            <pc:sldMk cId="0" sldId="264"/>
            <ac:spMk id="206" creationId="{00000000-0000-0000-0000-000000000000}"/>
          </ac:spMkLst>
        </pc:spChg>
      </pc:sldChg>
      <pc:sldChg chg="modSp mod ord">
        <pc:chgData name="SIMON SUAZO DURAN" userId="37c848ae-bad5-4277-82f0-ff1ec4aebe92" providerId="ADAL" clId="{08490B4C-88F4-4EF7-9DBD-AB41D3337A5F}" dt="2026-03-14T19:19:34.563" v="747" actId="27636"/>
        <pc:sldMkLst>
          <pc:docMk/>
          <pc:sldMk cId="0" sldId="265"/>
        </pc:sldMkLst>
        <pc:spChg chg="mod">
          <ac:chgData name="SIMON SUAZO DURAN" userId="37c848ae-bad5-4277-82f0-ff1ec4aebe92" providerId="ADAL" clId="{08490B4C-88F4-4EF7-9DBD-AB41D3337A5F}" dt="2026-03-14T19:19:34.563" v="747" actId="27636"/>
          <ac:spMkLst>
            <pc:docMk/>
            <pc:sldMk cId="0" sldId="265"/>
            <ac:spMk id="213" creationId="{00000000-0000-0000-0000-000000000000}"/>
          </ac:spMkLst>
        </pc:spChg>
      </pc:sldChg>
      <pc:sldChg chg="modSp mod">
        <pc:chgData name="SIMON SUAZO DURAN" userId="37c848ae-bad5-4277-82f0-ff1ec4aebe92" providerId="ADAL" clId="{08490B4C-88F4-4EF7-9DBD-AB41D3337A5F}" dt="2026-03-14T19:14:39.726" v="626" actId="27636"/>
        <pc:sldMkLst>
          <pc:docMk/>
          <pc:sldMk cId="0" sldId="266"/>
        </pc:sldMkLst>
        <pc:spChg chg="mod">
          <ac:chgData name="SIMON SUAZO DURAN" userId="37c848ae-bad5-4277-82f0-ff1ec4aebe92" providerId="ADAL" clId="{08490B4C-88F4-4EF7-9DBD-AB41D3337A5F}" dt="2026-03-14T19:14:39.726" v="626" actId="27636"/>
          <ac:spMkLst>
            <pc:docMk/>
            <pc:sldMk cId="0" sldId="266"/>
            <ac:spMk id="220" creationId="{00000000-0000-0000-0000-000000000000}"/>
          </ac:spMkLst>
        </pc:spChg>
      </pc:sldChg>
      <pc:sldChg chg="addSp modSp add mod">
        <pc:chgData name="SIMON SUAZO DURAN" userId="37c848ae-bad5-4277-82f0-ff1ec4aebe92" providerId="ADAL" clId="{08490B4C-88F4-4EF7-9DBD-AB41D3337A5F}" dt="2026-03-14T15:37:00.609" v="514" actId="14100"/>
        <pc:sldMkLst>
          <pc:docMk/>
          <pc:sldMk cId="0" sldId="484"/>
        </pc:sldMkLst>
        <pc:spChg chg="mod">
          <ac:chgData name="SIMON SUAZO DURAN" userId="37c848ae-bad5-4277-82f0-ff1ec4aebe92" providerId="ADAL" clId="{08490B4C-88F4-4EF7-9DBD-AB41D3337A5F}" dt="2026-03-14T15:32:04.397" v="67" actId="20577"/>
          <ac:spMkLst>
            <pc:docMk/>
            <pc:sldMk cId="0" sldId="484"/>
            <ac:spMk id="24" creationId="{00000000-0000-0000-0000-000000000000}"/>
          </ac:spMkLst>
        </pc:spChg>
        <pc:spChg chg="add mod">
          <ac:chgData name="SIMON SUAZO DURAN" userId="37c848ae-bad5-4277-82f0-ff1ec4aebe92" providerId="ADAL" clId="{08490B4C-88F4-4EF7-9DBD-AB41D3337A5F}" dt="2026-03-14T15:33:30.340" v="141" actId="13822"/>
          <ac:spMkLst>
            <pc:docMk/>
            <pc:sldMk cId="0" sldId="484"/>
            <ac:spMk id="25" creationId="{B155054F-F2D9-154C-935C-FCF0A058B97F}"/>
          </ac:spMkLst>
        </pc:spChg>
        <pc:spChg chg="mod">
          <ac:chgData name="SIMON SUAZO DURAN" userId="37c848ae-bad5-4277-82f0-ff1ec4aebe92" providerId="ADAL" clId="{08490B4C-88F4-4EF7-9DBD-AB41D3337A5F}" dt="2026-03-14T15:36:52.887" v="512" actId="20577"/>
          <ac:spMkLst>
            <pc:docMk/>
            <pc:sldMk cId="0" sldId="484"/>
            <ac:spMk id="41" creationId="{195E2C9E-778E-DFE0-9C99-787351A17B17}"/>
          </ac:spMkLst>
        </pc:spChg>
        <pc:spChg chg="mod">
          <ac:chgData name="SIMON SUAZO DURAN" userId="37c848ae-bad5-4277-82f0-ff1ec4aebe92" providerId="ADAL" clId="{08490B4C-88F4-4EF7-9DBD-AB41D3337A5F}" dt="2026-03-14T15:37:00.609" v="514" actId="14100"/>
          <ac:spMkLst>
            <pc:docMk/>
            <pc:sldMk cId="0" sldId="484"/>
            <ac:spMk id="42" creationId="{C0E7DD8E-1593-1A48-DDB0-A69159C554B9}"/>
          </ac:spMkLst>
        </pc:spChg>
      </pc:sldChg>
      <pc:sldChg chg="addSp delSp modSp add mod">
        <pc:chgData name="SIMON SUAZO DURAN" userId="37c848ae-bad5-4277-82f0-ff1ec4aebe92" providerId="ADAL" clId="{08490B4C-88F4-4EF7-9DBD-AB41D3337A5F}" dt="2026-03-14T15:40:46.395" v="533" actId="13822"/>
        <pc:sldMkLst>
          <pc:docMk/>
          <pc:sldMk cId="0" sldId="485"/>
        </pc:sldMkLst>
        <pc:spChg chg="mod">
          <ac:chgData name="SIMON SUAZO DURAN" userId="37c848ae-bad5-4277-82f0-ff1ec4aebe92" providerId="ADAL" clId="{08490B4C-88F4-4EF7-9DBD-AB41D3337A5F}" dt="2026-03-14T15:40:40.656" v="532" actId="26606"/>
          <ac:spMkLst>
            <pc:docMk/>
            <pc:sldMk cId="0" sldId="485"/>
            <ac:spMk id="2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4T15:40:46.395" v="533" actId="13822"/>
          <ac:spMkLst>
            <pc:docMk/>
            <pc:sldMk cId="0" sldId="485"/>
            <ac:spMk id="3" creationId="{00000000-0000-0000-0000-000000000000}"/>
          </ac:spMkLst>
        </pc:spChg>
        <pc:spChg chg="add">
          <ac:chgData name="SIMON SUAZO DURAN" userId="37c848ae-bad5-4277-82f0-ff1ec4aebe92" providerId="ADAL" clId="{08490B4C-88F4-4EF7-9DBD-AB41D3337A5F}" dt="2026-03-14T15:40:40.656" v="532" actId="26606"/>
          <ac:spMkLst>
            <pc:docMk/>
            <pc:sldMk cId="0" sldId="485"/>
            <ac:spMk id="22" creationId="{8555C5B3-193A-4749-9AFD-682E53CDDE8F}"/>
          </ac:spMkLst>
        </pc:spChg>
        <pc:spChg chg="add">
          <ac:chgData name="SIMON SUAZO DURAN" userId="37c848ae-bad5-4277-82f0-ff1ec4aebe92" providerId="ADAL" clId="{08490B4C-88F4-4EF7-9DBD-AB41D3337A5F}" dt="2026-03-14T15:40:40.656" v="532" actId="26606"/>
          <ac:spMkLst>
            <pc:docMk/>
            <pc:sldMk cId="0" sldId="485"/>
            <ac:spMk id="24" creationId="{2EAE06A6-F76A-41C9-827A-C561B004485C}"/>
          </ac:spMkLst>
        </pc:spChg>
        <pc:spChg chg="add">
          <ac:chgData name="SIMON SUAZO DURAN" userId="37c848ae-bad5-4277-82f0-ff1ec4aebe92" providerId="ADAL" clId="{08490B4C-88F4-4EF7-9DBD-AB41D3337A5F}" dt="2026-03-14T15:40:40.656" v="532" actId="26606"/>
          <ac:spMkLst>
            <pc:docMk/>
            <pc:sldMk cId="0" sldId="485"/>
            <ac:spMk id="26" creationId="{89F9D4E8-0639-444B-949B-9518585061AF}"/>
          </ac:spMkLst>
        </pc:spChg>
        <pc:spChg chg="add">
          <ac:chgData name="SIMON SUAZO DURAN" userId="37c848ae-bad5-4277-82f0-ff1ec4aebe92" providerId="ADAL" clId="{08490B4C-88F4-4EF7-9DBD-AB41D3337A5F}" dt="2026-03-14T15:40:40.656" v="532" actId="26606"/>
          <ac:spMkLst>
            <pc:docMk/>
            <pc:sldMk cId="0" sldId="485"/>
            <ac:spMk id="28" creationId="{7E3DA7A2-ED70-4BBA-AB72-00AD461FA405}"/>
          </ac:spMkLst>
        </pc:spChg>
        <pc:spChg chg="add">
          <ac:chgData name="SIMON SUAZO DURAN" userId="37c848ae-bad5-4277-82f0-ff1ec4aebe92" providerId="ADAL" clId="{08490B4C-88F4-4EF7-9DBD-AB41D3337A5F}" dt="2026-03-14T15:40:40.656" v="532" actId="26606"/>
          <ac:spMkLst>
            <pc:docMk/>
            <pc:sldMk cId="0" sldId="485"/>
            <ac:spMk id="30" creationId="{FC485432-3647-4218-B5D3-15D3FA222B13}"/>
          </ac:spMkLst>
        </pc:spChg>
        <pc:spChg chg="add">
          <ac:chgData name="SIMON SUAZO DURAN" userId="37c848ae-bad5-4277-82f0-ff1ec4aebe92" providerId="ADAL" clId="{08490B4C-88F4-4EF7-9DBD-AB41D3337A5F}" dt="2026-03-14T15:40:40.656" v="532" actId="26606"/>
          <ac:spMkLst>
            <pc:docMk/>
            <pc:sldMk cId="0" sldId="485"/>
            <ac:spMk id="32" creationId="{F4AFDDCA-6ABA-4D23-8A5C-1BF0F4308148}"/>
          </ac:spMkLst>
        </pc:spChg>
      </pc:sldChg>
      <pc:sldChg chg="modSp add mod">
        <pc:chgData name="SIMON SUAZO DURAN" userId="37c848ae-bad5-4277-82f0-ff1ec4aebe92" providerId="ADAL" clId="{08490B4C-88F4-4EF7-9DBD-AB41D3337A5F}" dt="2026-03-14T15:39:35.891" v="531" actId="313"/>
        <pc:sldMkLst>
          <pc:docMk/>
          <pc:sldMk cId="48102788" sldId="488"/>
        </pc:sldMkLst>
        <pc:spChg chg="mod">
          <ac:chgData name="SIMON SUAZO DURAN" userId="37c848ae-bad5-4277-82f0-ff1ec4aebe92" providerId="ADAL" clId="{08490B4C-88F4-4EF7-9DBD-AB41D3337A5F}" dt="2026-03-14T15:39:35.891" v="531" actId="313"/>
          <ac:spMkLst>
            <pc:docMk/>
            <pc:sldMk cId="48102788" sldId="488"/>
            <ac:spMk id="9" creationId="{EDB53A8B-1F0B-6FB4-5B26-9CB028F27578}"/>
          </ac:spMkLst>
        </pc:spChg>
      </pc:sldChg>
      <pc:sldChg chg="addSp delSp modSp add mod ord">
        <pc:chgData name="SIMON SUAZO DURAN" userId="37c848ae-bad5-4277-82f0-ff1ec4aebe92" providerId="ADAL" clId="{08490B4C-88F4-4EF7-9DBD-AB41D3337A5F}" dt="2026-03-14T16:23:48.104" v="606"/>
        <pc:sldMkLst>
          <pc:docMk/>
          <pc:sldMk cId="0" sldId="489"/>
        </pc:sldMkLst>
        <pc:spChg chg="mod">
          <ac:chgData name="SIMON SUAZO DURAN" userId="37c848ae-bad5-4277-82f0-ff1ec4aebe92" providerId="ADAL" clId="{08490B4C-88F4-4EF7-9DBD-AB41D3337A5F}" dt="2026-03-14T15:41:14.704" v="535" actId="26606"/>
          <ac:spMkLst>
            <pc:docMk/>
            <pc:sldMk cId="0" sldId="489"/>
            <ac:spMk id="2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4T15:41:14.704" v="535" actId="26606"/>
          <ac:spMkLst>
            <pc:docMk/>
            <pc:sldMk cId="0" sldId="489"/>
            <ac:spMk id="3" creationId="{00000000-0000-0000-0000-000000000000}"/>
          </ac:spMkLst>
        </pc:spChg>
        <pc:spChg chg="add mod">
          <ac:chgData name="SIMON SUAZO DURAN" userId="37c848ae-bad5-4277-82f0-ff1ec4aebe92" providerId="ADAL" clId="{08490B4C-88F4-4EF7-9DBD-AB41D3337A5F}" dt="2026-03-14T15:41:48.837" v="567" actId="13822"/>
          <ac:spMkLst>
            <pc:docMk/>
            <pc:sldMk cId="0" sldId="489"/>
            <ac:spMk id="5" creationId="{9C97AF46-E31C-5976-BABB-9530BDC10FC5}"/>
          </ac:spMkLst>
        </pc:spChg>
        <pc:spChg chg="add">
          <ac:chgData name="SIMON SUAZO DURAN" userId="37c848ae-bad5-4277-82f0-ff1ec4aebe92" providerId="ADAL" clId="{08490B4C-88F4-4EF7-9DBD-AB41D3337A5F}" dt="2026-03-14T15:41:14.704" v="535" actId="26606"/>
          <ac:spMkLst>
            <pc:docMk/>
            <pc:sldMk cId="0" sldId="489"/>
            <ac:spMk id="16" creationId="{03AF1C04-3FEF-41BD-BB84-2F263765BEBC}"/>
          </ac:spMkLst>
        </pc:spChg>
        <pc:grpChg chg="add">
          <ac:chgData name="SIMON SUAZO DURAN" userId="37c848ae-bad5-4277-82f0-ff1ec4aebe92" providerId="ADAL" clId="{08490B4C-88F4-4EF7-9DBD-AB41D3337A5F}" dt="2026-03-14T15:41:14.704" v="535" actId="26606"/>
          <ac:grpSpMkLst>
            <pc:docMk/>
            <pc:sldMk cId="0" sldId="489"/>
            <ac:grpSpMk id="18" creationId="{2DD5E267-EB6F-47DF-ABEF-2C1BED44DAC6}"/>
          </ac:grpSpMkLst>
        </pc:grpChg>
        <pc:grpChg chg="add">
          <ac:chgData name="SIMON SUAZO DURAN" userId="37c848ae-bad5-4277-82f0-ff1ec4aebe92" providerId="ADAL" clId="{08490B4C-88F4-4EF7-9DBD-AB41D3337A5F}" dt="2026-03-14T15:41:14.704" v="535" actId="26606"/>
          <ac:grpSpMkLst>
            <pc:docMk/>
            <pc:sldMk cId="0" sldId="489"/>
            <ac:grpSpMk id="22" creationId="{66828D02-A05D-412B-9F20-B68E970B9FC2}"/>
          </ac:grpSpMkLst>
        </pc:grpChg>
        <pc:grpChg chg="add">
          <ac:chgData name="SIMON SUAZO DURAN" userId="37c848ae-bad5-4277-82f0-ff1ec4aebe92" providerId="ADAL" clId="{08490B4C-88F4-4EF7-9DBD-AB41D3337A5F}" dt="2026-03-14T15:41:14.704" v="535" actId="26606"/>
          <ac:grpSpMkLst>
            <pc:docMk/>
            <pc:sldMk cId="0" sldId="489"/>
            <ac:grpSpMk id="26" creationId="{E27AF472-EAE3-4572-AB69-B92BD10DBC6D}"/>
          </ac:grpSpMkLst>
        </pc:grpChg>
        <pc:picChg chg="mod ord">
          <ac:chgData name="SIMON SUAZO DURAN" userId="37c848ae-bad5-4277-82f0-ff1ec4aebe92" providerId="ADAL" clId="{08490B4C-88F4-4EF7-9DBD-AB41D3337A5F}" dt="2026-03-14T15:41:14.704" v="535" actId="26606"/>
          <ac:picMkLst>
            <pc:docMk/>
            <pc:sldMk cId="0" sldId="489"/>
            <ac:picMk id="4" creationId="{F46E0367-58EA-7804-F499-0557F4BD09C0}"/>
          </ac:picMkLst>
        </pc:picChg>
      </pc:sldChg>
      <pc:sldChg chg="modSp add mod ord">
        <pc:chgData name="SIMON SUAZO DURAN" userId="37c848ae-bad5-4277-82f0-ff1ec4aebe92" providerId="ADAL" clId="{08490B4C-88F4-4EF7-9DBD-AB41D3337A5F}" dt="2026-03-14T16:23:49.725" v="608"/>
        <pc:sldMkLst>
          <pc:docMk/>
          <pc:sldMk cId="0" sldId="490"/>
        </pc:sldMkLst>
        <pc:spChg chg="mod">
          <ac:chgData name="SIMON SUAZO DURAN" userId="37c848ae-bad5-4277-82f0-ff1ec4aebe92" providerId="ADAL" clId="{08490B4C-88F4-4EF7-9DBD-AB41D3337A5F}" dt="2026-03-14T15:42:41.718" v="597" actId="20577"/>
          <ac:spMkLst>
            <pc:docMk/>
            <pc:sldMk cId="0" sldId="490"/>
            <ac:spMk id="155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4T15:43:04.922" v="601" actId="113"/>
          <ac:spMkLst>
            <pc:docMk/>
            <pc:sldMk cId="0" sldId="490"/>
            <ac:spMk id="156" creationId="{00000000-0000-0000-0000-000000000000}"/>
          </ac:spMkLst>
        </pc:spChg>
      </pc:sldChg>
      <pc:sldChg chg="add">
        <pc:chgData name="SIMON SUAZO DURAN" userId="37c848ae-bad5-4277-82f0-ff1ec4aebe92" providerId="ADAL" clId="{08490B4C-88F4-4EF7-9DBD-AB41D3337A5F}" dt="2026-03-14T16:21:51.449" v="602"/>
        <pc:sldMkLst>
          <pc:docMk/>
          <pc:sldMk cId="0" sldId="491"/>
        </pc:sldMkLst>
      </pc:sldChg>
      <pc:sldChg chg="add">
        <pc:chgData name="SIMON SUAZO DURAN" userId="37c848ae-bad5-4277-82f0-ff1ec4aebe92" providerId="ADAL" clId="{08490B4C-88F4-4EF7-9DBD-AB41D3337A5F}" dt="2026-03-14T16:21:51.449" v="602"/>
        <pc:sldMkLst>
          <pc:docMk/>
          <pc:sldMk cId="0" sldId="492"/>
        </pc:sldMkLst>
      </pc:sldChg>
      <pc:sldChg chg="add">
        <pc:chgData name="SIMON SUAZO DURAN" userId="37c848ae-bad5-4277-82f0-ff1ec4aebe92" providerId="ADAL" clId="{08490B4C-88F4-4EF7-9DBD-AB41D3337A5F}" dt="2026-03-14T16:21:51.449" v="602"/>
        <pc:sldMkLst>
          <pc:docMk/>
          <pc:sldMk cId="0" sldId="493"/>
        </pc:sldMkLst>
      </pc:sldChg>
      <pc:sldChg chg="addSp modSp add mod setBg">
        <pc:chgData name="SIMON SUAZO DURAN" userId="37c848ae-bad5-4277-82f0-ff1ec4aebe92" providerId="ADAL" clId="{08490B4C-88F4-4EF7-9DBD-AB41D3337A5F}" dt="2026-03-14T19:19:45.272" v="748" actId="26606"/>
        <pc:sldMkLst>
          <pc:docMk/>
          <pc:sldMk cId="0" sldId="494"/>
        </pc:sldMkLst>
        <pc:spChg chg="mod">
          <ac:chgData name="SIMON SUAZO DURAN" userId="37c848ae-bad5-4277-82f0-ff1ec4aebe92" providerId="ADAL" clId="{08490B4C-88F4-4EF7-9DBD-AB41D3337A5F}" dt="2026-03-14T19:19:45.272" v="748" actId="26606"/>
          <ac:spMkLst>
            <pc:docMk/>
            <pc:sldMk cId="0" sldId="494"/>
            <ac:spMk id="2" creationId="{00000000-0000-0000-0000-000000000000}"/>
          </ac:spMkLst>
        </pc:spChg>
        <pc:spChg chg="mod">
          <ac:chgData name="SIMON SUAZO DURAN" userId="37c848ae-bad5-4277-82f0-ff1ec4aebe92" providerId="ADAL" clId="{08490B4C-88F4-4EF7-9DBD-AB41D3337A5F}" dt="2026-03-14T19:19:45.272" v="748" actId="26606"/>
          <ac:spMkLst>
            <pc:docMk/>
            <pc:sldMk cId="0" sldId="494"/>
            <ac:spMk id="3" creationId="{00000000-0000-0000-0000-000000000000}"/>
          </ac:spMkLst>
        </pc:spChg>
        <pc:spChg chg="add">
          <ac:chgData name="SIMON SUAZO DURAN" userId="37c848ae-bad5-4277-82f0-ff1ec4aebe92" providerId="ADAL" clId="{08490B4C-88F4-4EF7-9DBD-AB41D3337A5F}" dt="2026-03-14T19:19:45.272" v="748" actId="26606"/>
          <ac:spMkLst>
            <pc:docMk/>
            <pc:sldMk cId="0" sldId="494"/>
            <ac:spMk id="10" creationId="{03AF1C04-3FEF-41BD-BB84-2F263765BEBC}"/>
          </ac:spMkLst>
        </pc:spChg>
        <pc:grpChg chg="add">
          <ac:chgData name="SIMON SUAZO DURAN" userId="37c848ae-bad5-4277-82f0-ff1ec4aebe92" providerId="ADAL" clId="{08490B4C-88F4-4EF7-9DBD-AB41D3337A5F}" dt="2026-03-14T19:19:45.272" v="748" actId="26606"/>
          <ac:grpSpMkLst>
            <pc:docMk/>
            <pc:sldMk cId="0" sldId="494"/>
            <ac:grpSpMk id="12" creationId="{2DD5E267-EB6F-47DF-ABEF-2C1BED44DAC6}"/>
          </ac:grpSpMkLst>
        </pc:grpChg>
        <pc:grpChg chg="add">
          <ac:chgData name="SIMON SUAZO DURAN" userId="37c848ae-bad5-4277-82f0-ff1ec4aebe92" providerId="ADAL" clId="{08490B4C-88F4-4EF7-9DBD-AB41D3337A5F}" dt="2026-03-14T19:19:45.272" v="748" actId="26606"/>
          <ac:grpSpMkLst>
            <pc:docMk/>
            <pc:sldMk cId="0" sldId="494"/>
            <ac:grpSpMk id="16" creationId="{66828D02-A05D-412B-9F20-B68E970B9FC2}"/>
          </ac:grpSpMkLst>
        </pc:grpChg>
        <pc:grpChg chg="add">
          <ac:chgData name="SIMON SUAZO DURAN" userId="37c848ae-bad5-4277-82f0-ff1ec4aebe92" providerId="ADAL" clId="{08490B4C-88F4-4EF7-9DBD-AB41D3337A5F}" dt="2026-03-14T19:19:45.272" v="748" actId="26606"/>
          <ac:grpSpMkLst>
            <pc:docMk/>
            <pc:sldMk cId="0" sldId="494"/>
            <ac:grpSpMk id="20" creationId="{E27AF472-EAE3-4572-AB69-B92BD10DBC6D}"/>
          </ac:grpSpMkLst>
        </pc:grpChg>
        <pc:picChg chg="add">
          <ac:chgData name="SIMON SUAZO DURAN" userId="37c848ae-bad5-4277-82f0-ff1ec4aebe92" providerId="ADAL" clId="{08490B4C-88F4-4EF7-9DBD-AB41D3337A5F}" dt="2026-03-14T19:19:45.272" v="748" actId="26606"/>
          <ac:picMkLst>
            <pc:docMk/>
            <pc:sldMk cId="0" sldId="494"/>
            <ac:picMk id="7" creationId="{16F9DC34-1087-849F-4799-0B79406622F6}"/>
          </ac:picMkLst>
        </pc:picChg>
      </pc:sldChg>
      <pc:sldChg chg="addSp delSp modSp add mod">
        <pc:chgData name="SIMON SUAZO DURAN" userId="37c848ae-bad5-4277-82f0-ff1ec4aebe92" providerId="ADAL" clId="{08490B4C-88F4-4EF7-9DBD-AB41D3337A5F}" dt="2026-03-14T19:36:24.378" v="1115" actId="1076"/>
        <pc:sldMkLst>
          <pc:docMk/>
          <pc:sldMk cId="2557941596" sldId="495"/>
        </pc:sldMkLst>
        <pc:spChg chg="mod">
          <ac:chgData name="SIMON SUAZO DURAN" userId="37c848ae-bad5-4277-82f0-ff1ec4aebe92" providerId="ADAL" clId="{08490B4C-88F4-4EF7-9DBD-AB41D3337A5F}" dt="2026-03-14T19:33:31.174" v="777" actId="20577"/>
          <ac:spMkLst>
            <pc:docMk/>
            <pc:sldMk cId="2557941596" sldId="495"/>
            <ac:spMk id="25" creationId="{44190383-3313-914E-823B-1AFA3374E16C}"/>
          </ac:spMkLst>
        </pc:spChg>
        <pc:spChg chg="mod">
          <ac:chgData name="SIMON SUAZO DURAN" userId="37c848ae-bad5-4277-82f0-ff1ec4aebe92" providerId="ADAL" clId="{08490B4C-88F4-4EF7-9DBD-AB41D3337A5F}" dt="2026-03-14T19:35:44.798" v="1101" actId="1076"/>
          <ac:spMkLst>
            <pc:docMk/>
            <pc:sldMk cId="2557941596" sldId="495"/>
            <ac:spMk id="30" creationId="{0ACF5BCE-49AE-9C9F-9F03-CA6A1F0A7443}"/>
          </ac:spMkLst>
        </pc:spChg>
        <pc:spChg chg="mod">
          <ac:chgData name="SIMON SUAZO DURAN" userId="37c848ae-bad5-4277-82f0-ff1ec4aebe92" providerId="ADAL" clId="{08490B4C-88F4-4EF7-9DBD-AB41D3337A5F}" dt="2026-03-14T19:36:07.984" v="1108" actId="20577"/>
          <ac:spMkLst>
            <pc:docMk/>
            <pc:sldMk cId="2557941596" sldId="495"/>
            <ac:spMk id="41" creationId="{B573EB6D-91F8-4462-0EA8-7149F503016E}"/>
          </ac:spMkLst>
        </pc:spChg>
        <pc:spChg chg="mod">
          <ac:chgData name="SIMON SUAZO DURAN" userId="37c848ae-bad5-4277-82f0-ff1ec4aebe92" providerId="ADAL" clId="{08490B4C-88F4-4EF7-9DBD-AB41D3337A5F}" dt="2026-03-14T19:35:52.656" v="1103" actId="20577"/>
          <ac:spMkLst>
            <pc:docMk/>
            <pc:sldMk cId="2557941596" sldId="495"/>
            <ac:spMk id="42" creationId="{BF6FED5C-589A-02BA-F6F6-B29F693C5454}"/>
          </ac:spMkLst>
        </pc:spChg>
        <pc:grpChg chg="mod">
          <ac:chgData name="SIMON SUAZO DURAN" userId="37c848ae-bad5-4277-82f0-ff1ec4aebe92" providerId="ADAL" clId="{08490B4C-88F4-4EF7-9DBD-AB41D3337A5F}" dt="2026-03-14T19:35:44.123" v="1100" actId="1076"/>
          <ac:grpSpMkLst>
            <pc:docMk/>
            <pc:sldMk cId="2557941596" sldId="495"/>
            <ac:grpSpMk id="10" creationId="{01D5EC4E-874D-E97C-1476-6673D89BAE02}"/>
          </ac:grpSpMkLst>
        </pc:grpChg>
        <pc:grpChg chg="mod">
          <ac:chgData name="SIMON SUAZO DURAN" userId="37c848ae-bad5-4277-82f0-ff1ec4aebe92" providerId="ADAL" clId="{08490B4C-88F4-4EF7-9DBD-AB41D3337A5F}" dt="2026-03-14T19:36:22.213" v="1114" actId="1076"/>
          <ac:grpSpMkLst>
            <pc:docMk/>
            <pc:sldMk cId="2557941596" sldId="495"/>
            <ac:grpSpMk id="29" creationId="{B053A9D4-F8C0-C435-EC2E-1BC4E96645B5}"/>
          </ac:grpSpMkLst>
        </pc:grpChg>
        <pc:grpChg chg="add del mod">
          <ac:chgData name="SIMON SUAZO DURAN" userId="37c848ae-bad5-4277-82f0-ff1ec4aebe92" providerId="ADAL" clId="{08490B4C-88F4-4EF7-9DBD-AB41D3337A5F}" dt="2026-03-14T19:36:24.378" v="1115" actId="1076"/>
          <ac:grpSpMkLst>
            <pc:docMk/>
            <pc:sldMk cId="2557941596" sldId="495"/>
            <ac:grpSpMk id="35" creationId="{8A682638-65C5-B6A7-DBD4-12A9C440CA8B}"/>
          </ac:grpSpMkLst>
        </pc:grpChg>
      </pc:sldChg>
    </pc:docChg>
  </pc:docChgLst>
  <pc:docChgLst>
    <pc:chgData name="SIMON SUAZO DURAN" userId="S::ssuazod@docente.uss.cl::37c848ae-bad5-4277-82f0-ff1ec4aebe92" providerId="AD" clId="Web-{F85AC7FE-D580-93BF-7E59-C9E931AC1CBF}"/>
    <pc:docChg chg="mod">
      <pc:chgData name="SIMON SUAZO DURAN" userId="S::ssuazod@docente.uss.cl::37c848ae-bad5-4277-82f0-ff1ec4aebe92" providerId="AD" clId="Web-{F85AC7FE-D580-93BF-7E59-C9E931AC1CBF}" dt="2026-03-17T11:44:24.669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45E85-935F-40E8-AC81-8300988B9417}" type="datetimeFigureOut">
              <a:rPr lang="es-CL" smtClean="0"/>
              <a:t>17-03-2026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F5D0C-144B-42C7-A4DC-7D6C79C9E8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883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>
          <a:extLst>
            <a:ext uri="{FF2B5EF4-FFF2-40B4-BE49-F238E27FC236}">
              <a16:creationId xmlns:a16="http://schemas.microsoft.com/office/drawing/2014/main" id="{3E3A6DE3-4158-0AC7-770F-488D2DE47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>
            <a:extLst>
              <a:ext uri="{FF2B5EF4-FFF2-40B4-BE49-F238E27FC236}">
                <a16:creationId xmlns:a16="http://schemas.microsoft.com/office/drawing/2014/main" id="{6C7AB632-186C-73E8-9C6D-9B09935097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>
            <a:extLst>
              <a:ext uri="{FF2B5EF4-FFF2-40B4-BE49-F238E27FC236}">
                <a16:creationId xmlns:a16="http://schemas.microsoft.com/office/drawing/2014/main" id="{9840086C-AEA0-4661-F5F4-763A77AF00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87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1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37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86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1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7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08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5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5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2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8" y="524013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6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520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8" y="134901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28891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378" lvl="1" indent="-288918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566" lvl="2" indent="-288918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754" lvl="3" indent="-288918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5943" lvl="4" indent="-288918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132" lvl="5" indent="-288918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320" lvl="6" indent="-288918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509" lvl="7" indent="-288918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697" lvl="8" indent="-288918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7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6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843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6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268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6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378" lvl="1" indent="-3301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566" lvl="2" indent="-3301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754" lvl="3" indent="-3301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5943" lvl="4" indent="-3301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132" lvl="5" indent="-3301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320" lvl="6" indent="-3301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509" lvl="7" indent="-3301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697" lvl="8" indent="-330192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064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1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6289346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689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6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101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6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065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1" y="324739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378" lvl="1" indent="-342892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566" lvl="2" indent="-342892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754" lvl="3" indent="-342892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5943" lvl="4" indent="-342892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132" lvl="5" indent="-342892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320" lvl="6" indent="-342892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509" lvl="7" indent="-342892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697" lvl="8" indent="-342892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883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616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6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266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6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255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8" y="134901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218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6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70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1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776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6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0632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6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523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8" y="134901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017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8" y="134901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915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6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3" y="2385389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3" y="1324631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4549034" y="2333912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124092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205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6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752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6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87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49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8" y="134901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043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9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2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1" y="693101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1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1" y="3285781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3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65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3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7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8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3" y="-457877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6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1" y="368595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209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41909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378" lvl="1" indent="-4190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566" lvl="2" indent="-4190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754" lvl="3" indent="-4190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5943" lvl="4" indent="-4190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132" lvl="5" indent="-4190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320" lvl="6" indent="-4190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509" lvl="7" indent="-4190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697" lvl="8" indent="-4190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2" name="Google Shape;32;p4"/>
          <p:cNvSpPr/>
          <p:nvPr/>
        </p:nvSpPr>
        <p:spPr>
          <a:xfrm>
            <a:off x="1482851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9" y="2004303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3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1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523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1" y="3378548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5" y="-380378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2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7" y="4310519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378" lvl="1" indent="-355591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566" lvl="2" indent="-35559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754" lvl="3" indent="-35559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943" lvl="4" indent="-35559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132" lvl="5" indent="-35559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320" lvl="6" indent="-35559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509" lvl="7" indent="-35559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697" lvl="8" indent="-35559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55591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378" lvl="1" indent="-355591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566" lvl="2" indent="-35559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754" lvl="3" indent="-35559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943" lvl="4" indent="-35559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132" lvl="5" indent="-35559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320" lvl="6" indent="-35559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509" lvl="7" indent="-35559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697" lvl="8" indent="-35559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4391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8" y="1390706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6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6" y="-519362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50" y="3953348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20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766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E88F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7" name="bg object 17"/>
          <p:cNvSpPr/>
          <p:nvPr/>
        </p:nvSpPr>
        <p:spPr>
          <a:xfrm>
            <a:off x="64516" y="32335"/>
            <a:ext cx="9015095" cy="855662"/>
          </a:xfrm>
          <a:custGeom>
            <a:avLst/>
            <a:gdLst/>
            <a:ahLst/>
            <a:cxnLst/>
            <a:rect l="l" t="t" r="r" b="b"/>
            <a:pathLst>
              <a:path w="18030190" h="1711325">
                <a:moveTo>
                  <a:pt x="18029924" y="0"/>
                </a:moveTo>
                <a:lnTo>
                  <a:pt x="0" y="0"/>
                </a:lnTo>
                <a:lnTo>
                  <a:pt x="0" y="64668"/>
                </a:lnTo>
                <a:lnTo>
                  <a:pt x="0" y="1711020"/>
                </a:lnTo>
                <a:lnTo>
                  <a:pt x="18029924" y="1711020"/>
                </a:lnTo>
                <a:lnTo>
                  <a:pt x="18029924" y="64668"/>
                </a:lnTo>
                <a:lnTo>
                  <a:pt x="18029924" y="0"/>
                </a:lnTo>
                <a:close/>
              </a:path>
            </a:pathLst>
          </a:custGeom>
          <a:solidFill>
            <a:srgbClr val="0EACB4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18" name="bg object 18"/>
          <p:cNvSpPr/>
          <p:nvPr/>
        </p:nvSpPr>
        <p:spPr>
          <a:xfrm>
            <a:off x="19" y="5"/>
            <a:ext cx="9144000" cy="952500"/>
          </a:xfrm>
          <a:custGeom>
            <a:avLst/>
            <a:gdLst/>
            <a:ahLst/>
            <a:cxnLst/>
            <a:rect l="l" t="t" r="r" b="b"/>
            <a:pathLst>
              <a:path w="18288000" h="1905000">
                <a:moveTo>
                  <a:pt x="18287911" y="0"/>
                </a:moveTo>
                <a:lnTo>
                  <a:pt x="18158918" y="0"/>
                </a:lnTo>
                <a:lnTo>
                  <a:pt x="18158918" y="129324"/>
                </a:lnTo>
                <a:lnTo>
                  <a:pt x="18158918" y="1775675"/>
                </a:lnTo>
                <a:lnTo>
                  <a:pt x="128993" y="1775675"/>
                </a:lnTo>
                <a:lnTo>
                  <a:pt x="128993" y="129324"/>
                </a:lnTo>
                <a:lnTo>
                  <a:pt x="18158918" y="129324"/>
                </a:lnTo>
                <a:lnTo>
                  <a:pt x="18158918" y="0"/>
                </a:lnTo>
                <a:lnTo>
                  <a:pt x="128993" y="0"/>
                </a:lnTo>
                <a:lnTo>
                  <a:pt x="0" y="0"/>
                </a:lnTo>
                <a:lnTo>
                  <a:pt x="0" y="1905000"/>
                </a:lnTo>
                <a:lnTo>
                  <a:pt x="128993" y="1905000"/>
                </a:lnTo>
                <a:lnTo>
                  <a:pt x="18158918" y="1905000"/>
                </a:lnTo>
                <a:lnTo>
                  <a:pt x="18287911" y="1905000"/>
                </a:lnTo>
                <a:lnTo>
                  <a:pt x="18287911" y="0"/>
                </a:lnTo>
                <a:close/>
              </a:path>
            </a:pathLst>
          </a:custGeom>
          <a:solidFill>
            <a:srgbClr val="FFE88F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2242" y="188005"/>
            <a:ext cx="7599517" cy="353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F4F4F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841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6" y="369918"/>
            <a:ext cx="1439126" cy="1790687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2" name="Google Shape;72;p8"/>
          <p:cNvSpPr/>
          <p:nvPr/>
        </p:nvSpPr>
        <p:spPr>
          <a:xfrm>
            <a:off x="630175" y="4286375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10"/>
            <a:ext cx="2660802" cy="130323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1" y="448625"/>
            <a:ext cx="1857351" cy="173219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750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6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1" y="-435573"/>
            <a:ext cx="1542974" cy="1439006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50" y="3953348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20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5" y="1453499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710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1320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1">
  <p:cSld name="Blank with scribbles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8" name="Google Shape;88;p11"/>
          <p:cNvSpPr/>
          <p:nvPr/>
        </p:nvSpPr>
        <p:spPr>
          <a:xfrm>
            <a:off x="-296624" y="-263875"/>
            <a:ext cx="2030379" cy="200177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 rot="1832534">
            <a:off x="8091115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rot="-2178819">
            <a:off x="7229719" y="2940744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6757726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-494451" y="1212726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299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 with scribbles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7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8" y="3854785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7" y="-359890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6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5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494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 with scribbles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4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6" y="3378548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9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5" y="4423656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95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242" y="188005"/>
            <a:ext cx="7599517" cy="353992"/>
          </a:xfrm>
        </p:spPr>
        <p:txBody>
          <a:bodyPr lIns="0" tIns="0" rIns="0" bIns="0"/>
          <a:lstStyle>
            <a:lvl1pPr>
              <a:defRPr sz="2300" b="0" i="0">
                <a:solidFill>
                  <a:srgbClr val="49494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5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242" y="188005"/>
            <a:ext cx="7599517" cy="353992"/>
          </a:xfrm>
        </p:spPr>
        <p:txBody>
          <a:bodyPr lIns="0" tIns="0" rIns="0" bIns="0"/>
          <a:lstStyle>
            <a:lvl1pPr>
              <a:defRPr sz="2300" b="0" i="0">
                <a:solidFill>
                  <a:srgbClr val="49494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3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242" y="188005"/>
            <a:ext cx="7599517" cy="353992"/>
          </a:xfrm>
        </p:spPr>
        <p:txBody>
          <a:bodyPr lIns="0" tIns="0" rIns="0" bIns="0"/>
          <a:lstStyle>
            <a:lvl1pPr>
              <a:defRPr sz="2300" b="0" i="0">
                <a:solidFill>
                  <a:srgbClr val="49494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60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FEBC7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16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20000" y="1070280"/>
            <a:ext cx="2992320" cy="180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5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182480" y="417960"/>
            <a:ext cx="5873040" cy="4307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grpSp>
        <p:nvGrpSpPr>
          <p:cNvPr id="20" name="Google Shape;82;p15"/>
          <p:cNvGrpSpPr/>
          <p:nvPr/>
        </p:nvGrpSpPr>
        <p:grpSpPr>
          <a:xfrm>
            <a:off x="-1394640" y="-838800"/>
            <a:ext cx="4783680" cy="7026840"/>
            <a:chOff x="-1394640" y="-838800"/>
            <a:chExt cx="4783680" cy="7026840"/>
          </a:xfrm>
        </p:grpSpPr>
        <p:sp>
          <p:nvSpPr>
            <p:cNvPr id="21" name="Google Shape;83;p15"/>
            <p:cNvSpPr/>
            <p:nvPr/>
          </p:nvSpPr>
          <p:spPr>
            <a:xfrm rot="20885400" flipH="1">
              <a:off x="-811080" y="-437040"/>
              <a:ext cx="4068000" cy="1704960"/>
            </a:xfrm>
            <a:custGeom>
              <a:avLst/>
              <a:gdLst>
                <a:gd name="textAreaLeft" fmla="*/ 360 w 4068000"/>
                <a:gd name="textAreaRight" fmla="*/ 4068720 w 4068000"/>
                <a:gd name="textAreaTop" fmla="*/ 0 h 1704960"/>
                <a:gd name="textAreaBottom" fmla="*/ 1705320 h 1704960"/>
              </a:gdLst>
              <a:ahLst/>
              <a:cxnLst/>
              <a:rect l="textAreaLeft" t="textAreaTop" r="textAreaRight" b="textAreaBottom"/>
              <a:pathLst>
                <a:path w="1150527" h="335034">
                  <a:moveTo>
                    <a:pt x="56934" y="13410"/>
                  </a:moveTo>
                  <a:cubicBezTo>
                    <a:pt x="405739" y="-33834"/>
                    <a:pt x="759879" y="61130"/>
                    <a:pt x="1110685" y="33222"/>
                  </a:cubicBezTo>
                  <a:cubicBezTo>
                    <a:pt x="1119733" y="32460"/>
                    <a:pt x="1129735" y="31984"/>
                    <a:pt x="1136688" y="37889"/>
                  </a:cubicBezTo>
                  <a:cubicBezTo>
                    <a:pt x="1142403" y="42747"/>
                    <a:pt x="1144498" y="50748"/>
                    <a:pt x="1145927" y="58273"/>
                  </a:cubicBezTo>
                  <a:cubicBezTo>
                    <a:pt x="1162024" y="141712"/>
                    <a:pt x="1135545" y="234771"/>
                    <a:pt x="1071727" y="289254"/>
                  </a:cubicBezTo>
                  <a:cubicBezTo>
                    <a:pt x="1007910" y="343737"/>
                    <a:pt x="907516" y="351928"/>
                    <a:pt x="840841" y="301160"/>
                  </a:cubicBezTo>
                  <a:cubicBezTo>
                    <a:pt x="780357" y="255154"/>
                    <a:pt x="753021" y="171049"/>
                    <a:pt x="687108" y="133615"/>
                  </a:cubicBezTo>
                  <a:cubicBezTo>
                    <a:pt x="615575" y="93039"/>
                    <a:pt x="526993" y="121804"/>
                    <a:pt x="450412" y="151332"/>
                  </a:cubicBezTo>
                  <a:cubicBezTo>
                    <a:pt x="414693" y="165048"/>
                    <a:pt x="378974" y="178859"/>
                    <a:pt x="343255" y="192575"/>
                  </a:cubicBezTo>
                  <a:cubicBezTo>
                    <a:pt x="288868" y="213530"/>
                    <a:pt x="233241" y="234771"/>
                    <a:pt x="175139" y="236581"/>
                  </a:cubicBezTo>
                  <a:cubicBezTo>
                    <a:pt x="117037" y="238390"/>
                    <a:pt x="55029" y="217436"/>
                    <a:pt x="21501" y="168858"/>
                  </a:cubicBezTo>
                  <a:cubicBezTo>
                    <a:pt x="-12027" y="120280"/>
                    <a:pt x="-10694" y="22554"/>
                    <a:pt x="56838" y="13315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22" name="Google Shape;84;p15"/>
            <p:cNvSpPr/>
            <p:nvPr/>
          </p:nvSpPr>
          <p:spPr>
            <a:xfrm rot="5400000">
              <a:off x="-1549800" y="3497400"/>
              <a:ext cx="2845800" cy="2535480"/>
            </a:xfrm>
            <a:custGeom>
              <a:avLst/>
              <a:gdLst>
                <a:gd name="textAreaLeft" fmla="*/ 0 w 2845800"/>
                <a:gd name="textAreaRight" fmla="*/ 2846160 w 2845800"/>
                <a:gd name="textAreaTop" fmla="*/ 0 h 2535480"/>
                <a:gd name="textAreaBottom" fmla="*/ 2535840 h 2535480"/>
              </a:gdLst>
              <a:ahLst/>
              <a:cxnLst/>
              <a:rect l="textAreaLeft" t="textAreaTop" r="textAreaRight" b="textAreaBottom"/>
              <a:pathLst>
                <a:path w="1776031" h="1582483">
                  <a:moveTo>
                    <a:pt x="804196" y="1582484"/>
                  </a:moveTo>
                  <a:lnTo>
                    <a:pt x="804196" y="1568768"/>
                  </a:lnTo>
                  <a:cubicBezTo>
                    <a:pt x="811911" y="1568768"/>
                    <a:pt x="819722" y="1568768"/>
                    <a:pt x="827532" y="1568482"/>
                  </a:cubicBezTo>
                  <a:lnTo>
                    <a:pt x="827818" y="1582198"/>
                  </a:lnTo>
                  <a:cubicBezTo>
                    <a:pt x="819912" y="1582388"/>
                    <a:pt x="812101" y="1582484"/>
                    <a:pt x="804196" y="1582484"/>
                  </a:cubicBezTo>
                  <a:close/>
                  <a:moveTo>
                    <a:pt x="780574" y="1582293"/>
                  </a:moveTo>
                  <a:cubicBezTo>
                    <a:pt x="772668" y="1582103"/>
                    <a:pt x="764858" y="1581912"/>
                    <a:pt x="756952" y="1581531"/>
                  </a:cubicBezTo>
                  <a:lnTo>
                    <a:pt x="757523" y="1567815"/>
                  </a:lnTo>
                  <a:cubicBezTo>
                    <a:pt x="765334" y="1568101"/>
                    <a:pt x="773049" y="1568387"/>
                    <a:pt x="780860" y="1568577"/>
                  </a:cubicBezTo>
                  <a:lnTo>
                    <a:pt x="780574" y="1582293"/>
                  </a:lnTo>
                  <a:close/>
                  <a:moveTo>
                    <a:pt x="851440" y="1581531"/>
                  </a:moveTo>
                  <a:lnTo>
                    <a:pt x="850868" y="1567815"/>
                  </a:lnTo>
                  <a:cubicBezTo>
                    <a:pt x="858679" y="1567529"/>
                    <a:pt x="866394" y="1567053"/>
                    <a:pt x="874205" y="1566577"/>
                  </a:cubicBezTo>
                  <a:lnTo>
                    <a:pt x="875062" y="1580293"/>
                  </a:lnTo>
                  <a:cubicBezTo>
                    <a:pt x="867156" y="1580769"/>
                    <a:pt x="859346" y="1581150"/>
                    <a:pt x="851440" y="1581531"/>
                  </a:cubicBezTo>
                  <a:close/>
                  <a:moveTo>
                    <a:pt x="733330" y="1580293"/>
                  </a:moveTo>
                  <a:cubicBezTo>
                    <a:pt x="725424" y="1579817"/>
                    <a:pt x="717613" y="1579150"/>
                    <a:pt x="709708" y="1578483"/>
                  </a:cubicBezTo>
                  <a:lnTo>
                    <a:pt x="710851" y="1564862"/>
                  </a:lnTo>
                  <a:cubicBezTo>
                    <a:pt x="718566" y="1565529"/>
                    <a:pt x="726376" y="1566101"/>
                    <a:pt x="734092" y="1566577"/>
                  </a:cubicBezTo>
                  <a:lnTo>
                    <a:pt x="733235" y="1580293"/>
                  </a:lnTo>
                  <a:close/>
                  <a:moveTo>
                    <a:pt x="898588" y="1578578"/>
                  </a:moveTo>
                  <a:lnTo>
                    <a:pt x="897446" y="1564958"/>
                  </a:lnTo>
                  <a:cubicBezTo>
                    <a:pt x="905161" y="1564291"/>
                    <a:pt x="912971" y="1563624"/>
                    <a:pt x="920687" y="1562862"/>
                  </a:cubicBezTo>
                  <a:lnTo>
                    <a:pt x="922020" y="1576483"/>
                  </a:lnTo>
                  <a:cubicBezTo>
                    <a:pt x="914210" y="1577245"/>
                    <a:pt x="906304" y="1578007"/>
                    <a:pt x="898493" y="1578578"/>
                  </a:cubicBezTo>
                  <a:close/>
                  <a:moveTo>
                    <a:pt x="686276" y="1576197"/>
                  </a:moveTo>
                  <a:cubicBezTo>
                    <a:pt x="678466" y="1575340"/>
                    <a:pt x="670655" y="1574387"/>
                    <a:pt x="662749" y="1573339"/>
                  </a:cubicBezTo>
                  <a:lnTo>
                    <a:pt x="664559" y="1559719"/>
                  </a:lnTo>
                  <a:cubicBezTo>
                    <a:pt x="672274" y="1560767"/>
                    <a:pt x="679990" y="1561719"/>
                    <a:pt x="687705" y="1562576"/>
                  </a:cubicBezTo>
                  <a:lnTo>
                    <a:pt x="686181" y="1576197"/>
                  </a:lnTo>
                  <a:close/>
                  <a:moveTo>
                    <a:pt x="945547" y="1573911"/>
                  </a:moveTo>
                  <a:lnTo>
                    <a:pt x="943928" y="1560290"/>
                  </a:lnTo>
                  <a:cubicBezTo>
                    <a:pt x="951643" y="1559338"/>
                    <a:pt x="959358" y="1558385"/>
                    <a:pt x="967073" y="1557338"/>
                  </a:cubicBezTo>
                  <a:lnTo>
                    <a:pt x="968978" y="1570958"/>
                  </a:lnTo>
                  <a:cubicBezTo>
                    <a:pt x="961168" y="1572006"/>
                    <a:pt x="953357" y="1573054"/>
                    <a:pt x="945547" y="1573911"/>
                  </a:cubicBezTo>
                  <a:close/>
                  <a:moveTo>
                    <a:pt x="639318" y="1569815"/>
                  </a:moveTo>
                  <a:cubicBezTo>
                    <a:pt x="631508" y="1568577"/>
                    <a:pt x="623792" y="1567243"/>
                    <a:pt x="615982" y="1565815"/>
                  </a:cubicBezTo>
                  <a:lnTo>
                    <a:pt x="618459" y="1552385"/>
                  </a:lnTo>
                  <a:cubicBezTo>
                    <a:pt x="626078" y="1553813"/>
                    <a:pt x="633794" y="1555147"/>
                    <a:pt x="641413" y="1556385"/>
                  </a:cubicBezTo>
                  <a:lnTo>
                    <a:pt x="639223" y="1569910"/>
                  </a:lnTo>
                  <a:close/>
                  <a:moveTo>
                    <a:pt x="992315" y="1567529"/>
                  </a:moveTo>
                  <a:lnTo>
                    <a:pt x="990219" y="1554004"/>
                  </a:lnTo>
                  <a:cubicBezTo>
                    <a:pt x="997934" y="1552861"/>
                    <a:pt x="1005649" y="1551527"/>
                    <a:pt x="1013269" y="1550289"/>
                  </a:cubicBezTo>
                  <a:lnTo>
                    <a:pt x="1015556" y="1563814"/>
                  </a:lnTo>
                  <a:cubicBezTo>
                    <a:pt x="1007841" y="1565148"/>
                    <a:pt x="1000030" y="1566386"/>
                    <a:pt x="992219" y="1567625"/>
                  </a:cubicBezTo>
                  <a:close/>
                  <a:moveTo>
                    <a:pt x="592836" y="1561148"/>
                  </a:moveTo>
                  <a:cubicBezTo>
                    <a:pt x="585121" y="1559528"/>
                    <a:pt x="577406" y="1557814"/>
                    <a:pt x="569785" y="1555909"/>
                  </a:cubicBezTo>
                  <a:lnTo>
                    <a:pt x="572929" y="1542574"/>
                  </a:lnTo>
                  <a:cubicBezTo>
                    <a:pt x="580454" y="1544384"/>
                    <a:pt x="588074" y="1546098"/>
                    <a:pt x="595694" y="1547717"/>
                  </a:cubicBezTo>
                  <a:lnTo>
                    <a:pt x="592836" y="1561148"/>
                  </a:lnTo>
                  <a:close/>
                  <a:moveTo>
                    <a:pt x="1038892" y="1559528"/>
                  </a:moveTo>
                  <a:lnTo>
                    <a:pt x="1036320" y="1546098"/>
                  </a:lnTo>
                  <a:cubicBezTo>
                    <a:pt x="1043940" y="1544669"/>
                    <a:pt x="1051655" y="1543145"/>
                    <a:pt x="1059275" y="1541621"/>
                  </a:cubicBezTo>
                  <a:lnTo>
                    <a:pt x="1062038" y="1555052"/>
                  </a:lnTo>
                  <a:cubicBezTo>
                    <a:pt x="1054323" y="1556671"/>
                    <a:pt x="1046607" y="1558195"/>
                    <a:pt x="1038892" y="1559624"/>
                  </a:cubicBezTo>
                  <a:close/>
                  <a:moveTo>
                    <a:pt x="546830" y="1550194"/>
                  </a:moveTo>
                  <a:cubicBezTo>
                    <a:pt x="539210" y="1548193"/>
                    <a:pt x="531591" y="1546003"/>
                    <a:pt x="524065" y="1543812"/>
                  </a:cubicBezTo>
                  <a:lnTo>
                    <a:pt x="527971" y="1530668"/>
                  </a:lnTo>
                  <a:cubicBezTo>
                    <a:pt x="535400" y="1532858"/>
                    <a:pt x="542925" y="1534954"/>
                    <a:pt x="550450" y="1536954"/>
                  </a:cubicBezTo>
                  <a:lnTo>
                    <a:pt x="546926" y="1550194"/>
                  </a:lnTo>
                  <a:close/>
                  <a:moveTo>
                    <a:pt x="1085088" y="1550099"/>
                  </a:moveTo>
                  <a:lnTo>
                    <a:pt x="1082135" y="1536764"/>
                  </a:lnTo>
                  <a:cubicBezTo>
                    <a:pt x="1089755" y="1535049"/>
                    <a:pt x="1097375" y="1533335"/>
                    <a:pt x="1104900" y="1531525"/>
                  </a:cubicBezTo>
                  <a:lnTo>
                    <a:pt x="1108043" y="1544860"/>
                  </a:lnTo>
                  <a:cubicBezTo>
                    <a:pt x="1100423" y="1546670"/>
                    <a:pt x="1092708" y="1548384"/>
                    <a:pt x="1085088" y="1550099"/>
                  </a:cubicBezTo>
                  <a:close/>
                  <a:moveTo>
                    <a:pt x="1130999" y="1539240"/>
                  </a:moveTo>
                  <a:lnTo>
                    <a:pt x="1127665" y="1526000"/>
                  </a:lnTo>
                  <a:cubicBezTo>
                    <a:pt x="1135190" y="1524095"/>
                    <a:pt x="1142810" y="1522095"/>
                    <a:pt x="1150334" y="1520095"/>
                  </a:cubicBezTo>
                  <a:lnTo>
                    <a:pt x="1153858" y="1533335"/>
                  </a:lnTo>
                  <a:cubicBezTo>
                    <a:pt x="1146239" y="1535335"/>
                    <a:pt x="1138619" y="1537335"/>
                    <a:pt x="1130999" y="1539240"/>
                  </a:cubicBezTo>
                  <a:close/>
                  <a:moveTo>
                    <a:pt x="501396" y="1536859"/>
                  </a:moveTo>
                  <a:cubicBezTo>
                    <a:pt x="493871" y="1534478"/>
                    <a:pt x="486442" y="1531906"/>
                    <a:pt x="478917" y="1529334"/>
                  </a:cubicBezTo>
                  <a:lnTo>
                    <a:pt x="483489" y="1516380"/>
                  </a:lnTo>
                  <a:cubicBezTo>
                    <a:pt x="490823" y="1518952"/>
                    <a:pt x="498158" y="1521428"/>
                    <a:pt x="505587" y="1523810"/>
                  </a:cubicBezTo>
                  <a:lnTo>
                    <a:pt x="501396" y="1536859"/>
                  </a:lnTo>
                  <a:close/>
                  <a:moveTo>
                    <a:pt x="1176528" y="1527048"/>
                  </a:moveTo>
                  <a:lnTo>
                    <a:pt x="1172813" y="1513904"/>
                  </a:lnTo>
                  <a:cubicBezTo>
                    <a:pt x="1180338" y="1511808"/>
                    <a:pt x="1187767" y="1509617"/>
                    <a:pt x="1195293" y="1507331"/>
                  </a:cubicBezTo>
                  <a:lnTo>
                    <a:pt x="1199198" y="1520476"/>
                  </a:lnTo>
                  <a:cubicBezTo>
                    <a:pt x="1191673" y="1522762"/>
                    <a:pt x="1184148" y="1524953"/>
                    <a:pt x="1176528" y="1527048"/>
                  </a:cubicBezTo>
                  <a:close/>
                  <a:moveTo>
                    <a:pt x="456724" y="1521143"/>
                  </a:moveTo>
                  <a:cubicBezTo>
                    <a:pt x="449390" y="1518285"/>
                    <a:pt x="442055" y="1515428"/>
                    <a:pt x="434721" y="1512380"/>
                  </a:cubicBezTo>
                  <a:lnTo>
                    <a:pt x="439960" y="1499711"/>
                  </a:lnTo>
                  <a:cubicBezTo>
                    <a:pt x="447104" y="1502664"/>
                    <a:pt x="454342" y="1505522"/>
                    <a:pt x="461581" y="1508284"/>
                  </a:cubicBezTo>
                  <a:lnTo>
                    <a:pt x="456724" y="1521047"/>
                  </a:lnTo>
                  <a:close/>
                  <a:moveTo>
                    <a:pt x="1221772" y="1513523"/>
                  </a:moveTo>
                  <a:lnTo>
                    <a:pt x="1217676" y="1500473"/>
                  </a:lnTo>
                  <a:cubicBezTo>
                    <a:pt x="1225106" y="1498187"/>
                    <a:pt x="1232535" y="1495806"/>
                    <a:pt x="1239965" y="1493330"/>
                  </a:cubicBezTo>
                  <a:lnTo>
                    <a:pt x="1244251" y="1506379"/>
                  </a:lnTo>
                  <a:cubicBezTo>
                    <a:pt x="1236726" y="1508855"/>
                    <a:pt x="1229297" y="1511237"/>
                    <a:pt x="1221772" y="1513618"/>
                  </a:cubicBezTo>
                  <a:close/>
                  <a:moveTo>
                    <a:pt x="413004" y="1503045"/>
                  </a:moveTo>
                  <a:cubicBezTo>
                    <a:pt x="405765" y="1499807"/>
                    <a:pt x="398621" y="1496473"/>
                    <a:pt x="391573" y="1493044"/>
                  </a:cubicBezTo>
                  <a:lnTo>
                    <a:pt x="397478" y="1480661"/>
                  </a:lnTo>
                  <a:cubicBezTo>
                    <a:pt x="404431" y="1483995"/>
                    <a:pt x="411480" y="1487329"/>
                    <a:pt x="418624" y="1490472"/>
                  </a:cubicBezTo>
                  <a:lnTo>
                    <a:pt x="413004" y="1502950"/>
                  </a:lnTo>
                  <a:close/>
                  <a:moveTo>
                    <a:pt x="1266539" y="1498759"/>
                  </a:moveTo>
                  <a:lnTo>
                    <a:pt x="1262063" y="1485805"/>
                  </a:lnTo>
                  <a:cubicBezTo>
                    <a:pt x="1269397" y="1483233"/>
                    <a:pt x="1276731" y="1480661"/>
                    <a:pt x="1284066" y="1477994"/>
                  </a:cubicBezTo>
                  <a:lnTo>
                    <a:pt x="1288733" y="1490853"/>
                  </a:lnTo>
                  <a:cubicBezTo>
                    <a:pt x="1281303" y="1493520"/>
                    <a:pt x="1273969" y="1496187"/>
                    <a:pt x="1266539" y="1498759"/>
                  </a:cubicBezTo>
                  <a:close/>
                  <a:moveTo>
                    <a:pt x="1310831" y="1482566"/>
                  </a:moveTo>
                  <a:lnTo>
                    <a:pt x="1305878" y="1469803"/>
                  </a:lnTo>
                  <a:cubicBezTo>
                    <a:pt x="1313117" y="1467041"/>
                    <a:pt x="1320356" y="1464088"/>
                    <a:pt x="1327594" y="1461135"/>
                  </a:cubicBezTo>
                  <a:lnTo>
                    <a:pt x="1332738" y="1473803"/>
                  </a:lnTo>
                  <a:cubicBezTo>
                    <a:pt x="1325404" y="1476756"/>
                    <a:pt x="1318165" y="1479709"/>
                    <a:pt x="1310831" y="1482566"/>
                  </a:cubicBezTo>
                  <a:close/>
                  <a:moveTo>
                    <a:pt x="370332" y="1482471"/>
                  </a:moveTo>
                  <a:cubicBezTo>
                    <a:pt x="363283" y="1478852"/>
                    <a:pt x="356330" y="1475137"/>
                    <a:pt x="349473" y="1471232"/>
                  </a:cubicBezTo>
                  <a:lnTo>
                    <a:pt x="356140" y="1459230"/>
                  </a:lnTo>
                  <a:cubicBezTo>
                    <a:pt x="362903" y="1463040"/>
                    <a:pt x="369760" y="1466660"/>
                    <a:pt x="376619" y="1470279"/>
                  </a:cubicBezTo>
                  <a:lnTo>
                    <a:pt x="370332" y="1482471"/>
                  </a:lnTo>
                  <a:close/>
                  <a:moveTo>
                    <a:pt x="1354550" y="1464659"/>
                  </a:moveTo>
                  <a:lnTo>
                    <a:pt x="1349121" y="1452086"/>
                  </a:lnTo>
                  <a:cubicBezTo>
                    <a:pt x="1356265" y="1449038"/>
                    <a:pt x="1363408" y="1445800"/>
                    <a:pt x="1370457" y="1442561"/>
                  </a:cubicBezTo>
                  <a:lnTo>
                    <a:pt x="1376172" y="1455039"/>
                  </a:lnTo>
                  <a:cubicBezTo>
                    <a:pt x="1369028" y="1458278"/>
                    <a:pt x="1361789" y="1461516"/>
                    <a:pt x="1354550" y="1464659"/>
                  </a:cubicBezTo>
                  <a:close/>
                  <a:moveTo>
                    <a:pt x="328994" y="1459516"/>
                  </a:moveTo>
                  <a:cubicBezTo>
                    <a:pt x="322231" y="1455515"/>
                    <a:pt x="315468" y="1451324"/>
                    <a:pt x="308801" y="1447038"/>
                  </a:cubicBezTo>
                  <a:lnTo>
                    <a:pt x="316135" y="1435513"/>
                  </a:lnTo>
                  <a:cubicBezTo>
                    <a:pt x="322707" y="1439704"/>
                    <a:pt x="329279" y="1443800"/>
                    <a:pt x="335947" y="1447705"/>
                  </a:cubicBezTo>
                  <a:lnTo>
                    <a:pt x="328898" y="1459516"/>
                  </a:lnTo>
                  <a:close/>
                  <a:moveTo>
                    <a:pt x="1397603" y="1445038"/>
                  </a:moveTo>
                  <a:lnTo>
                    <a:pt x="1391603" y="1432751"/>
                  </a:lnTo>
                  <a:cubicBezTo>
                    <a:pt x="1398651" y="1429322"/>
                    <a:pt x="1405604" y="1425893"/>
                    <a:pt x="1412462" y="1422368"/>
                  </a:cubicBezTo>
                  <a:lnTo>
                    <a:pt x="1418749" y="1434560"/>
                  </a:lnTo>
                  <a:cubicBezTo>
                    <a:pt x="1411700" y="1438180"/>
                    <a:pt x="1404652" y="1441704"/>
                    <a:pt x="1397603" y="1445133"/>
                  </a:cubicBezTo>
                  <a:close/>
                  <a:moveTo>
                    <a:pt x="289084" y="1433989"/>
                  </a:moveTo>
                  <a:cubicBezTo>
                    <a:pt x="282607" y="1429512"/>
                    <a:pt x="276130" y="1424940"/>
                    <a:pt x="269748" y="1420273"/>
                  </a:cubicBezTo>
                  <a:lnTo>
                    <a:pt x="277844" y="1409224"/>
                  </a:lnTo>
                  <a:cubicBezTo>
                    <a:pt x="284131" y="1413796"/>
                    <a:pt x="290417" y="1418273"/>
                    <a:pt x="296799" y="1422654"/>
                  </a:cubicBezTo>
                  <a:lnTo>
                    <a:pt x="289084" y="1433989"/>
                  </a:lnTo>
                  <a:close/>
                  <a:moveTo>
                    <a:pt x="1439704" y="1423416"/>
                  </a:moveTo>
                  <a:lnTo>
                    <a:pt x="1433131" y="1411414"/>
                  </a:lnTo>
                  <a:cubicBezTo>
                    <a:pt x="1439990" y="1407700"/>
                    <a:pt x="1446752" y="1403890"/>
                    <a:pt x="1453515" y="1399985"/>
                  </a:cubicBezTo>
                  <a:lnTo>
                    <a:pt x="1460373" y="1411891"/>
                  </a:lnTo>
                  <a:cubicBezTo>
                    <a:pt x="1453515" y="1415796"/>
                    <a:pt x="1446657" y="1419701"/>
                    <a:pt x="1439704" y="1423511"/>
                  </a:cubicBezTo>
                  <a:close/>
                  <a:moveTo>
                    <a:pt x="250793" y="1405985"/>
                  </a:moveTo>
                  <a:cubicBezTo>
                    <a:pt x="244602" y="1401128"/>
                    <a:pt x="238411" y="1396175"/>
                    <a:pt x="232410" y="1391031"/>
                  </a:cubicBezTo>
                  <a:lnTo>
                    <a:pt x="241173" y="1380554"/>
                  </a:lnTo>
                  <a:cubicBezTo>
                    <a:pt x="247079" y="1385507"/>
                    <a:pt x="253174" y="1390460"/>
                    <a:pt x="259271" y="1395222"/>
                  </a:cubicBezTo>
                  <a:lnTo>
                    <a:pt x="250793" y="1405985"/>
                  </a:lnTo>
                  <a:close/>
                  <a:moveTo>
                    <a:pt x="1480661" y="1399699"/>
                  </a:moveTo>
                  <a:lnTo>
                    <a:pt x="1473517" y="1388078"/>
                  </a:lnTo>
                  <a:cubicBezTo>
                    <a:pt x="1480185" y="1383983"/>
                    <a:pt x="1486757" y="1379792"/>
                    <a:pt x="1493234" y="1375601"/>
                  </a:cubicBezTo>
                  <a:lnTo>
                    <a:pt x="1500759" y="1387031"/>
                  </a:lnTo>
                  <a:cubicBezTo>
                    <a:pt x="1494187" y="1391317"/>
                    <a:pt x="1487519" y="1395603"/>
                    <a:pt x="1480756" y="1399699"/>
                  </a:cubicBezTo>
                  <a:close/>
                  <a:moveTo>
                    <a:pt x="214408" y="1375505"/>
                  </a:moveTo>
                  <a:cubicBezTo>
                    <a:pt x="211455" y="1372838"/>
                    <a:pt x="208597" y="1370267"/>
                    <a:pt x="205740" y="1367600"/>
                  </a:cubicBezTo>
                  <a:cubicBezTo>
                    <a:pt x="202787" y="1364933"/>
                    <a:pt x="199930" y="1362170"/>
                    <a:pt x="197073" y="1359408"/>
                  </a:cubicBezTo>
                  <a:lnTo>
                    <a:pt x="206598" y="1349502"/>
                  </a:lnTo>
                  <a:cubicBezTo>
                    <a:pt x="209360" y="1352169"/>
                    <a:pt x="212217" y="1354836"/>
                    <a:pt x="215074" y="1357503"/>
                  </a:cubicBezTo>
                  <a:cubicBezTo>
                    <a:pt x="217932" y="1360170"/>
                    <a:pt x="220790" y="1362742"/>
                    <a:pt x="223647" y="1365314"/>
                  </a:cubicBezTo>
                  <a:lnTo>
                    <a:pt x="214503" y="1375505"/>
                  </a:lnTo>
                  <a:close/>
                  <a:moveTo>
                    <a:pt x="1520285" y="1373696"/>
                  </a:moveTo>
                  <a:lnTo>
                    <a:pt x="1512475" y="1362456"/>
                  </a:lnTo>
                  <a:cubicBezTo>
                    <a:pt x="1518856" y="1357979"/>
                    <a:pt x="1525143" y="1353503"/>
                    <a:pt x="1531334" y="1348835"/>
                  </a:cubicBezTo>
                  <a:lnTo>
                    <a:pt x="1539526" y="1359789"/>
                  </a:lnTo>
                  <a:cubicBezTo>
                    <a:pt x="1533239" y="1364552"/>
                    <a:pt x="1526762" y="1369124"/>
                    <a:pt x="1520285" y="1373696"/>
                  </a:cubicBezTo>
                  <a:close/>
                  <a:moveTo>
                    <a:pt x="1558290" y="1345311"/>
                  </a:moveTo>
                  <a:lnTo>
                    <a:pt x="1549717" y="1334643"/>
                  </a:lnTo>
                  <a:cubicBezTo>
                    <a:pt x="1555814" y="1329785"/>
                    <a:pt x="1561719" y="1324832"/>
                    <a:pt x="1567624" y="1319784"/>
                  </a:cubicBezTo>
                  <a:lnTo>
                    <a:pt x="1576578" y="1330166"/>
                  </a:lnTo>
                  <a:cubicBezTo>
                    <a:pt x="1570577" y="1335310"/>
                    <a:pt x="1564482" y="1340358"/>
                    <a:pt x="1558290" y="1345311"/>
                  </a:cubicBezTo>
                  <a:close/>
                  <a:moveTo>
                    <a:pt x="180213" y="1342549"/>
                  </a:moveTo>
                  <a:cubicBezTo>
                    <a:pt x="174688" y="1336834"/>
                    <a:pt x="169354" y="1331119"/>
                    <a:pt x="164021" y="1325213"/>
                  </a:cubicBezTo>
                  <a:lnTo>
                    <a:pt x="174212" y="1316069"/>
                  </a:lnTo>
                  <a:cubicBezTo>
                    <a:pt x="179356" y="1321784"/>
                    <a:pt x="184690" y="1327499"/>
                    <a:pt x="190024" y="1333024"/>
                  </a:cubicBezTo>
                  <a:lnTo>
                    <a:pt x="180213" y="1342549"/>
                  </a:lnTo>
                  <a:close/>
                  <a:moveTo>
                    <a:pt x="1594294" y="1314355"/>
                  </a:moveTo>
                  <a:lnTo>
                    <a:pt x="1584960" y="1304258"/>
                  </a:lnTo>
                  <a:cubicBezTo>
                    <a:pt x="1590675" y="1299020"/>
                    <a:pt x="1596199" y="1293590"/>
                    <a:pt x="1601724" y="1288161"/>
                  </a:cubicBezTo>
                  <a:lnTo>
                    <a:pt x="1611440" y="1297877"/>
                  </a:lnTo>
                  <a:cubicBezTo>
                    <a:pt x="1605820" y="1303496"/>
                    <a:pt x="1600105" y="1308926"/>
                    <a:pt x="1594294" y="1314355"/>
                  </a:cubicBezTo>
                  <a:close/>
                  <a:moveTo>
                    <a:pt x="148495" y="1307306"/>
                  </a:moveTo>
                  <a:cubicBezTo>
                    <a:pt x="143447" y="1301210"/>
                    <a:pt x="138398" y="1295114"/>
                    <a:pt x="133540" y="1288828"/>
                  </a:cubicBezTo>
                  <a:lnTo>
                    <a:pt x="144304" y="1280446"/>
                  </a:lnTo>
                  <a:cubicBezTo>
                    <a:pt x="149066" y="1286542"/>
                    <a:pt x="153924" y="1292543"/>
                    <a:pt x="158877" y="1298543"/>
                  </a:cubicBezTo>
                  <a:lnTo>
                    <a:pt x="148399" y="1307306"/>
                  </a:lnTo>
                  <a:close/>
                  <a:moveTo>
                    <a:pt x="1627918" y="1280827"/>
                  </a:moveTo>
                  <a:lnTo>
                    <a:pt x="1617821" y="1271492"/>
                  </a:lnTo>
                  <a:cubicBezTo>
                    <a:pt x="1623060" y="1265777"/>
                    <a:pt x="1628204" y="1260062"/>
                    <a:pt x="1633252" y="1254157"/>
                  </a:cubicBezTo>
                  <a:lnTo>
                    <a:pt x="1643634" y="1263015"/>
                  </a:lnTo>
                  <a:cubicBezTo>
                    <a:pt x="1638490" y="1269016"/>
                    <a:pt x="1633252" y="1274921"/>
                    <a:pt x="1627823" y="1280732"/>
                  </a:cubicBezTo>
                  <a:close/>
                  <a:moveTo>
                    <a:pt x="119348" y="1269873"/>
                  </a:moveTo>
                  <a:cubicBezTo>
                    <a:pt x="114681" y="1263491"/>
                    <a:pt x="110204" y="1257014"/>
                    <a:pt x="105823" y="1250442"/>
                  </a:cubicBezTo>
                  <a:lnTo>
                    <a:pt x="117158" y="1242822"/>
                  </a:lnTo>
                  <a:cubicBezTo>
                    <a:pt x="121444" y="1249299"/>
                    <a:pt x="125921" y="1255585"/>
                    <a:pt x="130398" y="1261872"/>
                  </a:cubicBezTo>
                  <a:lnTo>
                    <a:pt x="119253" y="1269873"/>
                  </a:lnTo>
                  <a:close/>
                  <a:moveTo>
                    <a:pt x="1658683" y="1244632"/>
                  </a:moveTo>
                  <a:lnTo>
                    <a:pt x="1647920" y="1236155"/>
                  </a:lnTo>
                  <a:cubicBezTo>
                    <a:pt x="1652683" y="1230059"/>
                    <a:pt x="1657255" y="1223867"/>
                    <a:pt x="1661827" y="1217581"/>
                  </a:cubicBezTo>
                  <a:lnTo>
                    <a:pt x="1672971" y="1225487"/>
                  </a:lnTo>
                  <a:cubicBezTo>
                    <a:pt x="1668399" y="1231964"/>
                    <a:pt x="1663637" y="1238250"/>
                    <a:pt x="1658779" y="1244537"/>
                  </a:cubicBezTo>
                  <a:close/>
                  <a:moveTo>
                    <a:pt x="92964" y="1230439"/>
                  </a:moveTo>
                  <a:cubicBezTo>
                    <a:pt x="88773" y="1223677"/>
                    <a:pt x="84772" y="1216914"/>
                    <a:pt x="80867" y="1210056"/>
                  </a:cubicBezTo>
                  <a:lnTo>
                    <a:pt x="92774" y="1203293"/>
                  </a:lnTo>
                  <a:cubicBezTo>
                    <a:pt x="96583" y="1210056"/>
                    <a:pt x="100584" y="1216724"/>
                    <a:pt x="104680" y="1223296"/>
                  </a:cubicBezTo>
                  <a:lnTo>
                    <a:pt x="93059" y="1230535"/>
                  </a:lnTo>
                  <a:close/>
                  <a:moveTo>
                    <a:pt x="1686306" y="1205960"/>
                  </a:moveTo>
                  <a:lnTo>
                    <a:pt x="1674781" y="1198531"/>
                  </a:lnTo>
                  <a:cubicBezTo>
                    <a:pt x="1677257" y="1194721"/>
                    <a:pt x="1679639" y="1190911"/>
                    <a:pt x="1682020" y="1187006"/>
                  </a:cubicBezTo>
                  <a:cubicBezTo>
                    <a:pt x="1683734" y="1184243"/>
                    <a:pt x="1685354" y="1181481"/>
                    <a:pt x="1686973" y="1178814"/>
                  </a:cubicBezTo>
                  <a:lnTo>
                    <a:pt x="1698784" y="1185767"/>
                  </a:lnTo>
                  <a:cubicBezTo>
                    <a:pt x="1697165" y="1188625"/>
                    <a:pt x="1695450" y="1191387"/>
                    <a:pt x="1693735" y="1194245"/>
                  </a:cubicBezTo>
                  <a:cubicBezTo>
                    <a:pt x="1691354" y="1198245"/>
                    <a:pt x="1688783" y="1202150"/>
                    <a:pt x="1686306" y="1206056"/>
                  </a:cubicBezTo>
                  <a:close/>
                  <a:moveTo>
                    <a:pt x="69437" y="1189196"/>
                  </a:moveTo>
                  <a:cubicBezTo>
                    <a:pt x="65722" y="1182148"/>
                    <a:pt x="62198" y="1175099"/>
                    <a:pt x="58865" y="1167956"/>
                  </a:cubicBezTo>
                  <a:lnTo>
                    <a:pt x="71247" y="1162050"/>
                  </a:lnTo>
                  <a:cubicBezTo>
                    <a:pt x="74581" y="1169003"/>
                    <a:pt x="78010" y="1175957"/>
                    <a:pt x="81629" y="1182814"/>
                  </a:cubicBezTo>
                  <a:lnTo>
                    <a:pt x="69533" y="1189196"/>
                  </a:lnTo>
                  <a:close/>
                  <a:moveTo>
                    <a:pt x="1710404" y="1164908"/>
                  </a:moveTo>
                  <a:lnTo>
                    <a:pt x="1698308" y="1158526"/>
                  </a:lnTo>
                  <a:cubicBezTo>
                    <a:pt x="1701927" y="1151668"/>
                    <a:pt x="1705356" y="1144714"/>
                    <a:pt x="1708594" y="1137761"/>
                  </a:cubicBezTo>
                  <a:lnTo>
                    <a:pt x="1720977" y="1143572"/>
                  </a:lnTo>
                  <a:cubicBezTo>
                    <a:pt x="1717643" y="1150715"/>
                    <a:pt x="1714119" y="1157859"/>
                    <a:pt x="1710404" y="1164908"/>
                  </a:cubicBezTo>
                  <a:close/>
                  <a:moveTo>
                    <a:pt x="48958" y="1146429"/>
                  </a:moveTo>
                  <a:cubicBezTo>
                    <a:pt x="45816" y="1139190"/>
                    <a:pt x="42767" y="1131856"/>
                    <a:pt x="39910" y="1124426"/>
                  </a:cubicBezTo>
                  <a:lnTo>
                    <a:pt x="52673" y="1119473"/>
                  </a:lnTo>
                  <a:cubicBezTo>
                    <a:pt x="55435" y="1126712"/>
                    <a:pt x="58388" y="1133856"/>
                    <a:pt x="61436" y="1141000"/>
                  </a:cubicBezTo>
                  <a:lnTo>
                    <a:pt x="48863" y="1146429"/>
                  </a:lnTo>
                  <a:close/>
                  <a:moveTo>
                    <a:pt x="1730598" y="1121855"/>
                  </a:moveTo>
                  <a:lnTo>
                    <a:pt x="1717929" y="1116616"/>
                  </a:lnTo>
                  <a:cubicBezTo>
                    <a:pt x="1720882" y="1109472"/>
                    <a:pt x="1723739" y="1102233"/>
                    <a:pt x="1726407" y="1094994"/>
                  </a:cubicBezTo>
                  <a:lnTo>
                    <a:pt x="1739265" y="1099757"/>
                  </a:lnTo>
                  <a:cubicBezTo>
                    <a:pt x="1736503" y="1107186"/>
                    <a:pt x="1733645" y="1114616"/>
                    <a:pt x="1730598" y="1121950"/>
                  </a:cubicBezTo>
                  <a:close/>
                  <a:moveTo>
                    <a:pt x="31813" y="1102138"/>
                  </a:moveTo>
                  <a:cubicBezTo>
                    <a:pt x="29242" y="1094613"/>
                    <a:pt x="26765" y="1087088"/>
                    <a:pt x="24479" y="1079564"/>
                  </a:cubicBezTo>
                  <a:lnTo>
                    <a:pt x="37624" y="1075563"/>
                  </a:lnTo>
                  <a:cubicBezTo>
                    <a:pt x="39814" y="1082993"/>
                    <a:pt x="42196" y="1090327"/>
                    <a:pt x="44767" y="1097661"/>
                  </a:cubicBezTo>
                  <a:lnTo>
                    <a:pt x="31813" y="1102138"/>
                  </a:lnTo>
                  <a:close/>
                  <a:moveTo>
                    <a:pt x="1746980" y="1077278"/>
                  </a:moveTo>
                  <a:lnTo>
                    <a:pt x="1733931" y="1073087"/>
                  </a:lnTo>
                  <a:cubicBezTo>
                    <a:pt x="1736312" y="1065752"/>
                    <a:pt x="1738503" y="1058323"/>
                    <a:pt x="1740503" y="1050893"/>
                  </a:cubicBezTo>
                  <a:lnTo>
                    <a:pt x="1753743" y="1054513"/>
                  </a:lnTo>
                  <a:cubicBezTo>
                    <a:pt x="1751648" y="1062133"/>
                    <a:pt x="1749362" y="1069753"/>
                    <a:pt x="1746980" y="1077278"/>
                  </a:cubicBezTo>
                  <a:close/>
                  <a:moveTo>
                    <a:pt x="18097" y="1056608"/>
                  </a:moveTo>
                  <a:cubicBezTo>
                    <a:pt x="16097" y="1048893"/>
                    <a:pt x="14288" y="1041273"/>
                    <a:pt x="12573" y="1033463"/>
                  </a:cubicBezTo>
                  <a:lnTo>
                    <a:pt x="26003" y="1030605"/>
                  </a:lnTo>
                  <a:cubicBezTo>
                    <a:pt x="27622" y="1038130"/>
                    <a:pt x="29432" y="1045655"/>
                    <a:pt x="31337" y="1053179"/>
                  </a:cubicBezTo>
                  <a:lnTo>
                    <a:pt x="18097" y="1056608"/>
                  </a:lnTo>
                  <a:close/>
                  <a:moveTo>
                    <a:pt x="1759553" y="1031462"/>
                  </a:moveTo>
                  <a:lnTo>
                    <a:pt x="1746218" y="1028319"/>
                  </a:lnTo>
                  <a:cubicBezTo>
                    <a:pt x="1747933" y="1020794"/>
                    <a:pt x="1749552" y="1013174"/>
                    <a:pt x="1750981" y="1005650"/>
                  </a:cubicBezTo>
                  <a:lnTo>
                    <a:pt x="1764411" y="1008221"/>
                  </a:lnTo>
                  <a:cubicBezTo>
                    <a:pt x="1762887" y="1016032"/>
                    <a:pt x="1761268" y="1023747"/>
                    <a:pt x="1759458" y="1031462"/>
                  </a:cubicBezTo>
                  <a:close/>
                  <a:moveTo>
                    <a:pt x="8096" y="1010222"/>
                  </a:moveTo>
                  <a:cubicBezTo>
                    <a:pt x="6763" y="1002411"/>
                    <a:pt x="5525" y="994601"/>
                    <a:pt x="4572" y="986695"/>
                  </a:cubicBezTo>
                  <a:lnTo>
                    <a:pt x="18193" y="984885"/>
                  </a:lnTo>
                  <a:cubicBezTo>
                    <a:pt x="19145" y="992600"/>
                    <a:pt x="20384" y="1000220"/>
                    <a:pt x="21622" y="1007840"/>
                  </a:cubicBezTo>
                  <a:lnTo>
                    <a:pt x="8096" y="1010126"/>
                  </a:lnTo>
                  <a:close/>
                  <a:moveTo>
                    <a:pt x="1768412" y="984790"/>
                  </a:moveTo>
                  <a:lnTo>
                    <a:pt x="1754886" y="982694"/>
                  </a:lnTo>
                  <a:cubicBezTo>
                    <a:pt x="1756029" y="975074"/>
                    <a:pt x="1757077" y="967359"/>
                    <a:pt x="1757934" y="959644"/>
                  </a:cubicBezTo>
                  <a:lnTo>
                    <a:pt x="1771555" y="961263"/>
                  </a:lnTo>
                  <a:cubicBezTo>
                    <a:pt x="1770602" y="969169"/>
                    <a:pt x="1769555" y="976979"/>
                    <a:pt x="1768412" y="984790"/>
                  </a:cubicBezTo>
                  <a:close/>
                  <a:moveTo>
                    <a:pt x="2000" y="963073"/>
                  </a:moveTo>
                  <a:cubicBezTo>
                    <a:pt x="1334" y="955167"/>
                    <a:pt x="762" y="947261"/>
                    <a:pt x="476" y="939355"/>
                  </a:cubicBezTo>
                  <a:lnTo>
                    <a:pt x="14192" y="938784"/>
                  </a:lnTo>
                  <a:cubicBezTo>
                    <a:pt x="14478" y="946499"/>
                    <a:pt x="15050" y="954214"/>
                    <a:pt x="15716" y="961930"/>
                  </a:cubicBezTo>
                  <a:lnTo>
                    <a:pt x="2096" y="963073"/>
                  </a:lnTo>
                  <a:close/>
                  <a:moveTo>
                    <a:pt x="1773936" y="937641"/>
                  </a:moveTo>
                  <a:lnTo>
                    <a:pt x="1760316" y="936593"/>
                  </a:lnTo>
                  <a:cubicBezTo>
                    <a:pt x="1760887" y="928878"/>
                    <a:pt x="1761363" y="921163"/>
                    <a:pt x="1761744" y="913352"/>
                  </a:cubicBezTo>
                  <a:lnTo>
                    <a:pt x="1775460" y="914019"/>
                  </a:lnTo>
                  <a:cubicBezTo>
                    <a:pt x="1775079" y="921925"/>
                    <a:pt x="1774603" y="929830"/>
                    <a:pt x="1774032" y="937641"/>
                  </a:cubicBezTo>
                  <a:close/>
                  <a:moveTo>
                    <a:pt x="13716" y="915543"/>
                  </a:moveTo>
                  <a:lnTo>
                    <a:pt x="0" y="915543"/>
                  </a:lnTo>
                  <a:cubicBezTo>
                    <a:pt x="0" y="907637"/>
                    <a:pt x="190" y="899636"/>
                    <a:pt x="571" y="891730"/>
                  </a:cubicBezTo>
                  <a:lnTo>
                    <a:pt x="14288" y="892397"/>
                  </a:lnTo>
                  <a:cubicBezTo>
                    <a:pt x="13906" y="900113"/>
                    <a:pt x="13716" y="907828"/>
                    <a:pt x="13716" y="915543"/>
                  </a:cubicBezTo>
                  <a:close/>
                  <a:moveTo>
                    <a:pt x="1776031" y="890302"/>
                  </a:moveTo>
                  <a:lnTo>
                    <a:pt x="1762315" y="890111"/>
                  </a:lnTo>
                  <a:cubicBezTo>
                    <a:pt x="1762315" y="887254"/>
                    <a:pt x="1762315" y="884396"/>
                    <a:pt x="1762315" y="881539"/>
                  </a:cubicBezTo>
                  <a:cubicBezTo>
                    <a:pt x="1762315" y="876586"/>
                    <a:pt x="1762315" y="871728"/>
                    <a:pt x="1762125" y="866775"/>
                  </a:cubicBezTo>
                  <a:lnTo>
                    <a:pt x="1775841" y="866489"/>
                  </a:lnTo>
                  <a:cubicBezTo>
                    <a:pt x="1775936" y="871538"/>
                    <a:pt x="1776031" y="876491"/>
                    <a:pt x="1776031" y="881539"/>
                  </a:cubicBezTo>
                  <a:cubicBezTo>
                    <a:pt x="1776031" y="884492"/>
                    <a:pt x="1776031" y="887349"/>
                    <a:pt x="1776031" y="890207"/>
                  </a:cubicBezTo>
                  <a:close/>
                  <a:moveTo>
                    <a:pt x="15907" y="869347"/>
                  </a:moveTo>
                  <a:lnTo>
                    <a:pt x="2286" y="868013"/>
                  </a:lnTo>
                  <a:cubicBezTo>
                    <a:pt x="3048" y="860108"/>
                    <a:pt x="4001" y="852202"/>
                    <a:pt x="5144" y="844391"/>
                  </a:cubicBezTo>
                  <a:lnTo>
                    <a:pt x="18669" y="846392"/>
                  </a:lnTo>
                  <a:cubicBezTo>
                    <a:pt x="17526" y="854011"/>
                    <a:pt x="16669" y="861727"/>
                    <a:pt x="15907" y="869347"/>
                  </a:cubicBezTo>
                  <a:close/>
                  <a:moveTo>
                    <a:pt x="1761363" y="843629"/>
                  </a:moveTo>
                  <a:cubicBezTo>
                    <a:pt x="1760982" y="835914"/>
                    <a:pt x="1760410" y="828104"/>
                    <a:pt x="1759839" y="820388"/>
                  </a:cubicBezTo>
                  <a:lnTo>
                    <a:pt x="1773460" y="819245"/>
                  </a:lnTo>
                  <a:cubicBezTo>
                    <a:pt x="1774126" y="827151"/>
                    <a:pt x="1774603" y="834961"/>
                    <a:pt x="1775079" y="842867"/>
                  </a:cubicBezTo>
                  <a:lnTo>
                    <a:pt x="1761363" y="843534"/>
                  </a:lnTo>
                  <a:close/>
                  <a:moveTo>
                    <a:pt x="22479" y="823436"/>
                  </a:moveTo>
                  <a:lnTo>
                    <a:pt x="9049" y="820865"/>
                  </a:lnTo>
                  <a:cubicBezTo>
                    <a:pt x="10573" y="813054"/>
                    <a:pt x="12287" y="805339"/>
                    <a:pt x="14097" y="797624"/>
                  </a:cubicBezTo>
                  <a:lnTo>
                    <a:pt x="27432" y="800862"/>
                  </a:lnTo>
                  <a:cubicBezTo>
                    <a:pt x="25622" y="808387"/>
                    <a:pt x="24003" y="815911"/>
                    <a:pt x="22479" y="823532"/>
                  </a:cubicBezTo>
                  <a:close/>
                  <a:moveTo>
                    <a:pt x="1757553" y="797243"/>
                  </a:moveTo>
                  <a:cubicBezTo>
                    <a:pt x="1756696" y="789527"/>
                    <a:pt x="1755743" y="781812"/>
                    <a:pt x="1754600" y="774097"/>
                  </a:cubicBezTo>
                  <a:lnTo>
                    <a:pt x="1768126" y="772192"/>
                  </a:lnTo>
                  <a:cubicBezTo>
                    <a:pt x="1769269" y="780002"/>
                    <a:pt x="1770221" y="787813"/>
                    <a:pt x="1771079" y="795719"/>
                  </a:cubicBezTo>
                  <a:lnTo>
                    <a:pt x="1757458" y="797243"/>
                  </a:lnTo>
                  <a:close/>
                  <a:moveTo>
                    <a:pt x="33433" y="778478"/>
                  </a:moveTo>
                  <a:lnTo>
                    <a:pt x="20288" y="774668"/>
                  </a:lnTo>
                  <a:cubicBezTo>
                    <a:pt x="22479" y="767048"/>
                    <a:pt x="24860" y="759524"/>
                    <a:pt x="27432" y="751999"/>
                  </a:cubicBezTo>
                  <a:lnTo>
                    <a:pt x="40386" y="756476"/>
                  </a:lnTo>
                  <a:cubicBezTo>
                    <a:pt x="37910" y="763810"/>
                    <a:pt x="35528" y="771144"/>
                    <a:pt x="33433" y="778574"/>
                  </a:cubicBezTo>
                  <a:close/>
                  <a:moveTo>
                    <a:pt x="1751076" y="751046"/>
                  </a:moveTo>
                  <a:cubicBezTo>
                    <a:pt x="1749742" y="743426"/>
                    <a:pt x="1748314" y="735711"/>
                    <a:pt x="1746885" y="728186"/>
                  </a:cubicBezTo>
                  <a:lnTo>
                    <a:pt x="1760316" y="725519"/>
                  </a:lnTo>
                  <a:cubicBezTo>
                    <a:pt x="1761839" y="733234"/>
                    <a:pt x="1763268" y="741045"/>
                    <a:pt x="1764601" y="748760"/>
                  </a:cubicBezTo>
                  <a:lnTo>
                    <a:pt x="1751076" y="751046"/>
                  </a:lnTo>
                  <a:close/>
                  <a:moveTo>
                    <a:pt x="48387" y="734568"/>
                  </a:moveTo>
                  <a:lnTo>
                    <a:pt x="35623" y="729520"/>
                  </a:lnTo>
                  <a:cubicBezTo>
                    <a:pt x="38576" y="722186"/>
                    <a:pt x="41624" y="714851"/>
                    <a:pt x="44863" y="707612"/>
                  </a:cubicBezTo>
                  <a:lnTo>
                    <a:pt x="57340" y="713232"/>
                  </a:lnTo>
                  <a:cubicBezTo>
                    <a:pt x="54198" y="720281"/>
                    <a:pt x="51149" y="727424"/>
                    <a:pt x="48387" y="734568"/>
                  </a:cubicBezTo>
                  <a:close/>
                  <a:moveTo>
                    <a:pt x="1741932" y="705422"/>
                  </a:moveTo>
                  <a:cubicBezTo>
                    <a:pt x="1740217" y="697802"/>
                    <a:pt x="1738408" y="690277"/>
                    <a:pt x="1736408" y="682752"/>
                  </a:cubicBezTo>
                  <a:lnTo>
                    <a:pt x="1749648" y="679323"/>
                  </a:lnTo>
                  <a:cubicBezTo>
                    <a:pt x="1751648" y="686943"/>
                    <a:pt x="1753457" y="694658"/>
                    <a:pt x="1755267" y="702374"/>
                  </a:cubicBezTo>
                  <a:lnTo>
                    <a:pt x="1741932" y="705422"/>
                  </a:lnTo>
                  <a:close/>
                  <a:moveTo>
                    <a:pt x="67342" y="692277"/>
                  </a:moveTo>
                  <a:lnTo>
                    <a:pt x="55054" y="686086"/>
                  </a:lnTo>
                  <a:cubicBezTo>
                    <a:pt x="58579" y="679037"/>
                    <a:pt x="62389" y="671989"/>
                    <a:pt x="66199" y="665036"/>
                  </a:cubicBezTo>
                  <a:lnTo>
                    <a:pt x="78105" y="671703"/>
                  </a:lnTo>
                  <a:cubicBezTo>
                    <a:pt x="74295" y="678466"/>
                    <a:pt x="70676" y="685229"/>
                    <a:pt x="67247" y="692182"/>
                  </a:cubicBezTo>
                  <a:close/>
                  <a:moveTo>
                    <a:pt x="1730407" y="660273"/>
                  </a:moveTo>
                  <a:cubicBezTo>
                    <a:pt x="1728311" y="652748"/>
                    <a:pt x="1726025" y="645319"/>
                    <a:pt x="1723739" y="637984"/>
                  </a:cubicBezTo>
                  <a:lnTo>
                    <a:pt x="1736789" y="633889"/>
                  </a:lnTo>
                  <a:cubicBezTo>
                    <a:pt x="1739170" y="641413"/>
                    <a:pt x="1741456" y="648938"/>
                    <a:pt x="1743551" y="656558"/>
                  </a:cubicBezTo>
                  <a:lnTo>
                    <a:pt x="1730407" y="660273"/>
                  </a:lnTo>
                  <a:close/>
                  <a:moveTo>
                    <a:pt x="90011" y="651986"/>
                  </a:moveTo>
                  <a:lnTo>
                    <a:pt x="78391" y="644747"/>
                  </a:lnTo>
                  <a:cubicBezTo>
                    <a:pt x="82582" y="637984"/>
                    <a:pt x="86963" y="631412"/>
                    <a:pt x="91440" y="624840"/>
                  </a:cubicBezTo>
                  <a:lnTo>
                    <a:pt x="102679" y="632651"/>
                  </a:lnTo>
                  <a:cubicBezTo>
                    <a:pt x="98298" y="639032"/>
                    <a:pt x="94012" y="645414"/>
                    <a:pt x="89916" y="651986"/>
                  </a:cubicBezTo>
                  <a:close/>
                  <a:moveTo>
                    <a:pt x="1716405" y="615791"/>
                  </a:moveTo>
                  <a:cubicBezTo>
                    <a:pt x="1713834" y="608457"/>
                    <a:pt x="1711262" y="601123"/>
                    <a:pt x="1708594" y="593884"/>
                  </a:cubicBezTo>
                  <a:lnTo>
                    <a:pt x="1721453" y="589121"/>
                  </a:lnTo>
                  <a:cubicBezTo>
                    <a:pt x="1724215" y="596456"/>
                    <a:pt x="1726883" y="603885"/>
                    <a:pt x="1729454" y="611410"/>
                  </a:cubicBezTo>
                  <a:lnTo>
                    <a:pt x="1716500" y="615886"/>
                  </a:lnTo>
                  <a:close/>
                  <a:moveTo>
                    <a:pt x="116396" y="613886"/>
                  </a:moveTo>
                  <a:lnTo>
                    <a:pt x="105537" y="605600"/>
                  </a:lnTo>
                  <a:cubicBezTo>
                    <a:pt x="110395" y="599313"/>
                    <a:pt x="115348" y="593122"/>
                    <a:pt x="120396" y="587026"/>
                  </a:cubicBezTo>
                  <a:lnTo>
                    <a:pt x="130874" y="595884"/>
                  </a:lnTo>
                  <a:cubicBezTo>
                    <a:pt x="125921" y="601790"/>
                    <a:pt x="121063" y="607790"/>
                    <a:pt x="116396" y="613982"/>
                  </a:cubicBezTo>
                  <a:close/>
                  <a:moveTo>
                    <a:pt x="146209" y="578453"/>
                  </a:moveTo>
                  <a:lnTo>
                    <a:pt x="136208" y="569119"/>
                  </a:lnTo>
                  <a:cubicBezTo>
                    <a:pt x="141637" y="563309"/>
                    <a:pt x="147161" y="557594"/>
                    <a:pt x="152876" y="552069"/>
                  </a:cubicBezTo>
                  <a:lnTo>
                    <a:pt x="162401" y="561880"/>
                  </a:lnTo>
                  <a:cubicBezTo>
                    <a:pt x="156877" y="567214"/>
                    <a:pt x="151447" y="572738"/>
                    <a:pt x="146209" y="578453"/>
                  </a:cubicBezTo>
                  <a:close/>
                  <a:moveTo>
                    <a:pt x="1700308" y="571976"/>
                  </a:moveTo>
                  <a:cubicBezTo>
                    <a:pt x="1697546" y="564737"/>
                    <a:pt x="1694688" y="557403"/>
                    <a:pt x="1691831" y="550164"/>
                  </a:cubicBezTo>
                  <a:lnTo>
                    <a:pt x="1704594" y="545116"/>
                  </a:lnTo>
                  <a:cubicBezTo>
                    <a:pt x="1707451" y="552450"/>
                    <a:pt x="1710309" y="559784"/>
                    <a:pt x="1713071" y="567023"/>
                  </a:cubicBezTo>
                  <a:lnTo>
                    <a:pt x="1700308" y="571881"/>
                  </a:lnTo>
                  <a:close/>
                  <a:moveTo>
                    <a:pt x="179260" y="546163"/>
                  </a:moveTo>
                  <a:lnTo>
                    <a:pt x="170212" y="535877"/>
                  </a:lnTo>
                  <a:cubicBezTo>
                    <a:pt x="176213" y="530638"/>
                    <a:pt x="182308" y="525494"/>
                    <a:pt x="188500" y="520636"/>
                  </a:cubicBezTo>
                  <a:lnTo>
                    <a:pt x="196977" y="531400"/>
                  </a:lnTo>
                  <a:cubicBezTo>
                    <a:pt x="190976" y="536162"/>
                    <a:pt x="184976" y="541115"/>
                    <a:pt x="179260" y="546259"/>
                  </a:cubicBezTo>
                  <a:close/>
                  <a:moveTo>
                    <a:pt x="1683163" y="528352"/>
                  </a:moveTo>
                  <a:cubicBezTo>
                    <a:pt x="1680210" y="521113"/>
                    <a:pt x="1677257" y="513874"/>
                    <a:pt x="1674305" y="506730"/>
                  </a:cubicBezTo>
                  <a:lnTo>
                    <a:pt x="1686973" y="501491"/>
                  </a:lnTo>
                  <a:cubicBezTo>
                    <a:pt x="1690021" y="508730"/>
                    <a:pt x="1692974" y="515969"/>
                    <a:pt x="1695926" y="523304"/>
                  </a:cubicBezTo>
                  <a:lnTo>
                    <a:pt x="1683258" y="528447"/>
                  </a:lnTo>
                  <a:close/>
                  <a:moveTo>
                    <a:pt x="215551" y="517493"/>
                  </a:moveTo>
                  <a:lnTo>
                    <a:pt x="207645" y="506349"/>
                  </a:lnTo>
                  <a:cubicBezTo>
                    <a:pt x="214122" y="501777"/>
                    <a:pt x="220790" y="497300"/>
                    <a:pt x="227457" y="493109"/>
                  </a:cubicBezTo>
                  <a:lnTo>
                    <a:pt x="234791" y="504730"/>
                  </a:lnTo>
                  <a:cubicBezTo>
                    <a:pt x="228314" y="508825"/>
                    <a:pt x="221837" y="513112"/>
                    <a:pt x="215551" y="517588"/>
                  </a:cubicBezTo>
                  <a:close/>
                  <a:moveTo>
                    <a:pt x="254699" y="492919"/>
                  </a:moveTo>
                  <a:lnTo>
                    <a:pt x="248031" y="480917"/>
                  </a:lnTo>
                  <a:cubicBezTo>
                    <a:pt x="254984" y="477012"/>
                    <a:pt x="262128" y="473392"/>
                    <a:pt x="269272" y="469963"/>
                  </a:cubicBezTo>
                  <a:lnTo>
                    <a:pt x="275177" y="482251"/>
                  </a:lnTo>
                  <a:cubicBezTo>
                    <a:pt x="268319" y="485584"/>
                    <a:pt x="261366" y="489109"/>
                    <a:pt x="254699" y="492919"/>
                  </a:cubicBezTo>
                  <a:close/>
                  <a:moveTo>
                    <a:pt x="1665160" y="485204"/>
                  </a:moveTo>
                  <a:cubicBezTo>
                    <a:pt x="1662113" y="478060"/>
                    <a:pt x="1658969" y="470916"/>
                    <a:pt x="1655826" y="463772"/>
                  </a:cubicBezTo>
                  <a:lnTo>
                    <a:pt x="1668304" y="458248"/>
                  </a:lnTo>
                  <a:cubicBezTo>
                    <a:pt x="1671447" y="465392"/>
                    <a:pt x="1674685" y="472631"/>
                    <a:pt x="1677733" y="479869"/>
                  </a:cubicBezTo>
                  <a:lnTo>
                    <a:pt x="1665160" y="485299"/>
                  </a:lnTo>
                  <a:close/>
                  <a:moveTo>
                    <a:pt x="296228" y="472821"/>
                  </a:moveTo>
                  <a:lnTo>
                    <a:pt x="290989" y="460153"/>
                  </a:lnTo>
                  <a:cubicBezTo>
                    <a:pt x="298323" y="457105"/>
                    <a:pt x="305753" y="454247"/>
                    <a:pt x="313182" y="451580"/>
                  </a:cubicBezTo>
                  <a:lnTo>
                    <a:pt x="317754" y="464439"/>
                  </a:lnTo>
                  <a:cubicBezTo>
                    <a:pt x="310515" y="467011"/>
                    <a:pt x="303276" y="469773"/>
                    <a:pt x="296132" y="472726"/>
                  </a:cubicBezTo>
                  <a:close/>
                  <a:moveTo>
                    <a:pt x="339852" y="457295"/>
                  </a:moveTo>
                  <a:lnTo>
                    <a:pt x="335851" y="444151"/>
                  </a:lnTo>
                  <a:cubicBezTo>
                    <a:pt x="343376" y="441865"/>
                    <a:pt x="350996" y="439674"/>
                    <a:pt x="358712" y="437674"/>
                  </a:cubicBezTo>
                  <a:lnTo>
                    <a:pt x="362236" y="450913"/>
                  </a:lnTo>
                  <a:cubicBezTo>
                    <a:pt x="354711" y="452914"/>
                    <a:pt x="347281" y="455009"/>
                    <a:pt x="339852" y="457295"/>
                  </a:cubicBezTo>
                  <a:close/>
                  <a:moveTo>
                    <a:pt x="384810" y="445389"/>
                  </a:moveTo>
                  <a:lnTo>
                    <a:pt x="381762" y="432054"/>
                  </a:lnTo>
                  <a:cubicBezTo>
                    <a:pt x="389477" y="430244"/>
                    <a:pt x="397192" y="428625"/>
                    <a:pt x="404908" y="427101"/>
                  </a:cubicBezTo>
                  <a:lnTo>
                    <a:pt x="407575" y="440531"/>
                  </a:lnTo>
                  <a:cubicBezTo>
                    <a:pt x="399955" y="442055"/>
                    <a:pt x="392335" y="443675"/>
                    <a:pt x="384810" y="445389"/>
                  </a:cubicBezTo>
                  <a:close/>
                  <a:moveTo>
                    <a:pt x="1646206" y="442436"/>
                  </a:moveTo>
                  <a:cubicBezTo>
                    <a:pt x="1642968" y="435388"/>
                    <a:pt x="1639633" y="428339"/>
                    <a:pt x="1636300" y="421291"/>
                  </a:cubicBezTo>
                  <a:lnTo>
                    <a:pt x="1648682" y="415385"/>
                  </a:lnTo>
                  <a:cubicBezTo>
                    <a:pt x="1652111" y="422434"/>
                    <a:pt x="1655445" y="429578"/>
                    <a:pt x="1658683" y="436721"/>
                  </a:cubicBezTo>
                  <a:lnTo>
                    <a:pt x="1646206" y="442436"/>
                  </a:lnTo>
                  <a:close/>
                  <a:moveTo>
                    <a:pt x="430530" y="436150"/>
                  </a:moveTo>
                  <a:lnTo>
                    <a:pt x="428149" y="422624"/>
                  </a:lnTo>
                  <a:cubicBezTo>
                    <a:pt x="435864" y="421291"/>
                    <a:pt x="443674" y="419957"/>
                    <a:pt x="451390" y="418719"/>
                  </a:cubicBezTo>
                  <a:lnTo>
                    <a:pt x="453581" y="432244"/>
                  </a:lnTo>
                  <a:cubicBezTo>
                    <a:pt x="445866" y="433483"/>
                    <a:pt x="438150" y="434816"/>
                    <a:pt x="430530" y="436150"/>
                  </a:cubicBezTo>
                  <a:close/>
                  <a:moveTo>
                    <a:pt x="476726" y="428720"/>
                  </a:moveTo>
                  <a:lnTo>
                    <a:pt x="474726" y="415195"/>
                  </a:lnTo>
                  <a:cubicBezTo>
                    <a:pt x="482441" y="414052"/>
                    <a:pt x="490252" y="412909"/>
                    <a:pt x="498062" y="411861"/>
                  </a:cubicBezTo>
                  <a:lnTo>
                    <a:pt x="499967" y="425386"/>
                  </a:lnTo>
                  <a:cubicBezTo>
                    <a:pt x="492252" y="426530"/>
                    <a:pt x="484537" y="427577"/>
                    <a:pt x="476726" y="428720"/>
                  </a:cubicBezTo>
                  <a:close/>
                  <a:moveTo>
                    <a:pt x="523208" y="422053"/>
                  </a:moveTo>
                  <a:lnTo>
                    <a:pt x="521303" y="408527"/>
                  </a:lnTo>
                  <a:lnTo>
                    <a:pt x="544544" y="405194"/>
                  </a:lnTo>
                  <a:lnTo>
                    <a:pt x="546544" y="418719"/>
                  </a:lnTo>
                  <a:lnTo>
                    <a:pt x="523304" y="422053"/>
                  </a:lnTo>
                  <a:close/>
                  <a:moveTo>
                    <a:pt x="569785" y="415290"/>
                  </a:moveTo>
                  <a:lnTo>
                    <a:pt x="567690" y="401765"/>
                  </a:lnTo>
                  <a:cubicBezTo>
                    <a:pt x="575405" y="400621"/>
                    <a:pt x="583121" y="399383"/>
                    <a:pt x="590740" y="398050"/>
                  </a:cubicBezTo>
                  <a:lnTo>
                    <a:pt x="593026" y="411575"/>
                  </a:lnTo>
                  <a:cubicBezTo>
                    <a:pt x="585311" y="412909"/>
                    <a:pt x="577501" y="414147"/>
                    <a:pt x="569785" y="415290"/>
                  </a:cubicBezTo>
                  <a:close/>
                  <a:moveTo>
                    <a:pt x="616267" y="407480"/>
                  </a:moveTo>
                  <a:lnTo>
                    <a:pt x="613696" y="394049"/>
                  </a:lnTo>
                  <a:cubicBezTo>
                    <a:pt x="621316" y="392621"/>
                    <a:pt x="628936" y="391096"/>
                    <a:pt x="636556" y="389477"/>
                  </a:cubicBezTo>
                  <a:lnTo>
                    <a:pt x="639413" y="402908"/>
                  </a:lnTo>
                  <a:cubicBezTo>
                    <a:pt x="631698" y="404527"/>
                    <a:pt x="623983" y="406146"/>
                    <a:pt x="616267" y="407575"/>
                  </a:cubicBezTo>
                  <a:close/>
                  <a:moveTo>
                    <a:pt x="1625917" y="400240"/>
                  </a:moveTo>
                  <a:cubicBezTo>
                    <a:pt x="1622393" y="393287"/>
                    <a:pt x="1618869" y="386334"/>
                    <a:pt x="1615249" y="379381"/>
                  </a:cubicBezTo>
                  <a:lnTo>
                    <a:pt x="1627346" y="372999"/>
                  </a:lnTo>
                  <a:cubicBezTo>
                    <a:pt x="1630966" y="379952"/>
                    <a:pt x="1634585" y="387001"/>
                    <a:pt x="1638110" y="394049"/>
                  </a:cubicBezTo>
                  <a:lnTo>
                    <a:pt x="1625823" y="400145"/>
                  </a:lnTo>
                  <a:close/>
                  <a:moveTo>
                    <a:pt x="662464" y="397383"/>
                  </a:moveTo>
                  <a:lnTo>
                    <a:pt x="659130" y="384048"/>
                  </a:lnTo>
                  <a:cubicBezTo>
                    <a:pt x="666655" y="382143"/>
                    <a:pt x="674084" y="380143"/>
                    <a:pt x="681514" y="378047"/>
                  </a:cubicBezTo>
                  <a:lnTo>
                    <a:pt x="685324" y="391192"/>
                  </a:lnTo>
                  <a:cubicBezTo>
                    <a:pt x="677799" y="393383"/>
                    <a:pt x="670084" y="395478"/>
                    <a:pt x="662464" y="397383"/>
                  </a:cubicBezTo>
                  <a:close/>
                  <a:moveTo>
                    <a:pt x="708088" y="384143"/>
                  </a:moveTo>
                  <a:lnTo>
                    <a:pt x="703707" y="371189"/>
                  </a:lnTo>
                  <a:cubicBezTo>
                    <a:pt x="711041" y="368713"/>
                    <a:pt x="718280" y="366046"/>
                    <a:pt x="725424" y="363284"/>
                  </a:cubicBezTo>
                  <a:lnTo>
                    <a:pt x="730473" y="376047"/>
                  </a:lnTo>
                  <a:cubicBezTo>
                    <a:pt x="723138" y="379000"/>
                    <a:pt x="715613" y="381667"/>
                    <a:pt x="708088" y="384238"/>
                  </a:cubicBezTo>
                  <a:close/>
                  <a:moveTo>
                    <a:pt x="752380" y="366522"/>
                  </a:moveTo>
                  <a:lnTo>
                    <a:pt x="746569" y="354140"/>
                  </a:lnTo>
                  <a:cubicBezTo>
                    <a:pt x="753618" y="350806"/>
                    <a:pt x="760571" y="347377"/>
                    <a:pt x="767144" y="343757"/>
                  </a:cubicBezTo>
                  <a:lnTo>
                    <a:pt x="773716" y="355759"/>
                  </a:lnTo>
                  <a:cubicBezTo>
                    <a:pt x="766858" y="359473"/>
                    <a:pt x="759714" y="363093"/>
                    <a:pt x="752380" y="366522"/>
                  </a:cubicBezTo>
                  <a:close/>
                  <a:moveTo>
                    <a:pt x="1604296" y="358807"/>
                  </a:moveTo>
                  <a:cubicBezTo>
                    <a:pt x="1600581" y="351949"/>
                    <a:pt x="1596771" y="345186"/>
                    <a:pt x="1592866" y="338423"/>
                  </a:cubicBezTo>
                  <a:lnTo>
                    <a:pt x="1604772" y="331565"/>
                  </a:lnTo>
                  <a:cubicBezTo>
                    <a:pt x="1608677" y="338423"/>
                    <a:pt x="1612583" y="345281"/>
                    <a:pt x="1616298" y="352234"/>
                  </a:cubicBezTo>
                  <a:lnTo>
                    <a:pt x="1604296" y="358807"/>
                  </a:lnTo>
                  <a:close/>
                  <a:moveTo>
                    <a:pt x="794385" y="343757"/>
                  </a:moveTo>
                  <a:lnTo>
                    <a:pt x="787051" y="332137"/>
                  </a:lnTo>
                  <a:cubicBezTo>
                    <a:pt x="792385" y="328708"/>
                    <a:pt x="797719" y="325184"/>
                    <a:pt x="802958" y="321373"/>
                  </a:cubicBezTo>
                  <a:lnTo>
                    <a:pt x="806006" y="319183"/>
                  </a:lnTo>
                  <a:lnTo>
                    <a:pt x="814102" y="330232"/>
                  </a:lnTo>
                  <a:lnTo>
                    <a:pt x="810863" y="332518"/>
                  </a:lnTo>
                  <a:cubicBezTo>
                    <a:pt x="805434" y="336423"/>
                    <a:pt x="799910" y="340138"/>
                    <a:pt x="794290" y="343662"/>
                  </a:cubicBezTo>
                  <a:close/>
                  <a:moveTo>
                    <a:pt x="1580960" y="318325"/>
                  </a:moveTo>
                  <a:cubicBezTo>
                    <a:pt x="1576959" y="311658"/>
                    <a:pt x="1572863" y="305086"/>
                    <a:pt x="1568673" y="298513"/>
                  </a:cubicBezTo>
                  <a:lnTo>
                    <a:pt x="1580198" y="291179"/>
                  </a:lnTo>
                  <a:cubicBezTo>
                    <a:pt x="1584389" y="297847"/>
                    <a:pt x="1588580" y="304514"/>
                    <a:pt x="1592675" y="311277"/>
                  </a:cubicBezTo>
                  <a:lnTo>
                    <a:pt x="1580960" y="318325"/>
                  </a:lnTo>
                  <a:close/>
                  <a:moveTo>
                    <a:pt x="832866" y="315373"/>
                  </a:moveTo>
                  <a:lnTo>
                    <a:pt x="824008" y="304895"/>
                  </a:lnTo>
                  <a:cubicBezTo>
                    <a:pt x="829723" y="300038"/>
                    <a:pt x="835533" y="294894"/>
                    <a:pt x="841153" y="289465"/>
                  </a:cubicBezTo>
                  <a:lnTo>
                    <a:pt x="850583" y="299371"/>
                  </a:lnTo>
                  <a:cubicBezTo>
                    <a:pt x="844677" y="304990"/>
                    <a:pt x="838676" y="310325"/>
                    <a:pt x="832771" y="315373"/>
                  </a:cubicBezTo>
                  <a:close/>
                  <a:moveTo>
                    <a:pt x="867442" y="282607"/>
                  </a:moveTo>
                  <a:lnTo>
                    <a:pt x="857536" y="273177"/>
                  </a:lnTo>
                  <a:cubicBezTo>
                    <a:pt x="862870" y="267557"/>
                    <a:pt x="868108" y="261842"/>
                    <a:pt x="873252" y="256032"/>
                  </a:cubicBezTo>
                  <a:lnTo>
                    <a:pt x="883539" y="265081"/>
                  </a:lnTo>
                  <a:cubicBezTo>
                    <a:pt x="878300" y="270986"/>
                    <a:pt x="872966" y="276892"/>
                    <a:pt x="867442" y="282607"/>
                  </a:cubicBezTo>
                  <a:close/>
                  <a:moveTo>
                    <a:pt x="1555909" y="278987"/>
                  </a:moveTo>
                  <a:cubicBezTo>
                    <a:pt x="1551527" y="272510"/>
                    <a:pt x="1547146" y="266129"/>
                    <a:pt x="1542574" y="259842"/>
                  </a:cubicBezTo>
                  <a:lnTo>
                    <a:pt x="1553718" y="251936"/>
                  </a:lnTo>
                  <a:cubicBezTo>
                    <a:pt x="1558290" y="258318"/>
                    <a:pt x="1562767" y="264890"/>
                    <a:pt x="1567244" y="271367"/>
                  </a:cubicBezTo>
                  <a:lnTo>
                    <a:pt x="1555909" y="278987"/>
                  </a:lnTo>
                  <a:close/>
                  <a:moveTo>
                    <a:pt x="898969" y="247078"/>
                  </a:moveTo>
                  <a:lnTo>
                    <a:pt x="888492" y="238316"/>
                  </a:lnTo>
                  <a:cubicBezTo>
                    <a:pt x="893445" y="232315"/>
                    <a:pt x="898398" y="226314"/>
                    <a:pt x="903256" y="220218"/>
                  </a:cubicBezTo>
                  <a:lnTo>
                    <a:pt x="913924" y="228791"/>
                  </a:lnTo>
                  <a:cubicBezTo>
                    <a:pt x="908971" y="234982"/>
                    <a:pt x="904018" y="241078"/>
                    <a:pt x="898969" y="247078"/>
                  </a:cubicBezTo>
                  <a:close/>
                  <a:moveTo>
                    <a:pt x="1528763" y="240983"/>
                  </a:moveTo>
                  <a:cubicBezTo>
                    <a:pt x="1524095" y="234791"/>
                    <a:pt x="1519238" y="228695"/>
                    <a:pt x="1514380" y="222599"/>
                  </a:cubicBezTo>
                  <a:lnTo>
                    <a:pt x="1525048" y="214027"/>
                  </a:lnTo>
                  <a:cubicBezTo>
                    <a:pt x="1530001" y="220218"/>
                    <a:pt x="1534858" y="226409"/>
                    <a:pt x="1539621" y="232696"/>
                  </a:cubicBezTo>
                  <a:lnTo>
                    <a:pt x="1528668" y="240983"/>
                  </a:lnTo>
                  <a:close/>
                  <a:moveTo>
                    <a:pt x="928592" y="210407"/>
                  </a:moveTo>
                  <a:lnTo>
                    <a:pt x="917829" y="201930"/>
                  </a:lnTo>
                  <a:lnTo>
                    <a:pt x="932307" y="183451"/>
                  </a:lnTo>
                  <a:lnTo>
                    <a:pt x="943070" y="191929"/>
                  </a:lnTo>
                  <a:lnTo>
                    <a:pt x="928592" y="210407"/>
                  </a:lnTo>
                  <a:close/>
                  <a:moveTo>
                    <a:pt x="1499521" y="204788"/>
                  </a:moveTo>
                  <a:cubicBezTo>
                    <a:pt x="1494473" y="198882"/>
                    <a:pt x="1489329" y="193072"/>
                    <a:pt x="1484091" y="187452"/>
                  </a:cubicBezTo>
                  <a:lnTo>
                    <a:pt x="1494187" y="178213"/>
                  </a:lnTo>
                  <a:cubicBezTo>
                    <a:pt x="1499521" y="184023"/>
                    <a:pt x="1504760" y="189928"/>
                    <a:pt x="1509998" y="195929"/>
                  </a:cubicBezTo>
                  <a:lnTo>
                    <a:pt x="1499616" y="204883"/>
                  </a:lnTo>
                  <a:close/>
                  <a:moveTo>
                    <a:pt x="957644" y="173546"/>
                  </a:moveTo>
                  <a:lnTo>
                    <a:pt x="946976" y="164973"/>
                  </a:lnTo>
                  <a:cubicBezTo>
                    <a:pt x="951929" y="158877"/>
                    <a:pt x="956881" y="152686"/>
                    <a:pt x="961930" y="146685"/>
                  </a:cubicBezTo>
                  <a:lnTo>
                    <a:pt x="972503" y="155448"/>
                  </a:lnTo>
                  <a:cubicBezTo>
                    <a:pt x="967549" y="161449"/>
                    <a:pt x="962597" y="167449"/>
                    <a:pt x="957739" y="173546"/>
                  </a:cubicBezTo>
                  <a:close/>
                  <a:moveTo>
                    <a:pt x="1467993" y="170593"/>
                  </a:moveTo>
                  <a:cubicBezTo>
                    <a:pt x="1462564" y="165068"/>
                    <a:pt x="1457039" y="159734"/>
                    <a:pt x="1451325" y="154400"/>
                  </a:cubicBezTo>
                  <a:lnTo>
                    <a:pt x="1460659" y="144399"/>
                  </a:lnTo>
                  <a:cubicBezTo>
                    <a:pt x="1466469" y="149828"/>
                    <a:pt x="1472089" y="155353"/>
                    <a:pt x="1477708" y="160972"/>
                  </a:cubicBezTo>
                  <a:lnTo>
                    <a:pt x="1467993" y="170593"/>
                  </a:lnTo>
                  <a:close/>
                  <a:moveTo>
                    <a:pt x="1434179" y="138874"/>
                  </a:moveTo>
                  <a:cubicBezTo>
                    <a:pt x="1428369" y="133826"/>
                    <a:pt x="1422368" y="128873"/>
                    <a:pt x="1416367" y="124016"/>
                  </a:cubicBezTo>
                  <a:lnTo>
                    <a:pt x="1424940" y="113347"/>
                  </a:lnTo>
                  <a:cubicBezTo>
                    <a:pt x="1431132" y="118300"/>
                    <a:pt x="1437227" y="123349"/>
                    <a:pt x="1443133" y="128492"/>
                  </a:cubicBezTo>
                  <a:lnTo>
                    <a:pt x="1434179" y="138874"/>
                  </a:lnTo>
                  <a:close/>
                  <a:moveTo>
                    <a:pt x="987552" y="137731"/>
                  </a:moveTo>
                  <a:lnTo>
                    <a:pt x="977265" y="128683"/>
                  </a:lnTo>
                  <a:lnTo>
                    <a:pt x="979456" y="126206"/>
                  </a:lnTo>
                  <a:cubicBezTo>
                    <a:pt x="983742" y="121348"/>
                    <a:pt x="988600" y="116396"/>
                    <a:pt x="993838" y="111347"/>
                  </a:cubicBezTo>
                  <a:lnTo>
                    <a:pt x="1003363" y="121158"/>
                  </a:lnTo>
                  <a:cubicBezTo>
                    <a:pt x="998410" y="126016"/>
                    <a:pt x="993838" y="130778"/>
                    <a:pt x="989743" y="135255"/>
                  </a:cubicBezTo>
                  <a:lnTo>
                    <a:pt x="987552" y="137731"/>
                  </a:lnTo>
                  <a:close/>
                  <a:moveTo>
                    <a:pt x="1397984" y="109919"/>
                  </a:moveTo>
                  <a:cubicBezTo>
                    <a:pt x="1391793" y="105346"/>
                    <a:pt x="1385506" y="100965"/>
                    <a:pt x="1379030" y="96583"/>
                  </a:cubicBezTo>
                  <a:lnTo>
                    <a:pt x="1386649" y="85153"/>
                  </a:lnTo>
                  <a:cubicBezTo>
                    <a:pt x="1393222" y="89535"/>
                    <a:pt x="1399699" y="94107"/>
                    <a:pt x="1406081" y="98774"/>
                  </a:cubicBezTo>
                  <a:lnTo>
                    <a:pt x="1397984" y="109823"/>
                  </a:lnTo>
                  <a:close/>
                  <a:moveTo>
                    <a:pt x="1020508" y="105632"/>
                  </a:moveTo>
                  <a:lnTo>
                    <a:pt x="1011650" y="95155"/>
                  </a:lnTo>
                  <a:cubicBezTo>
                    <a:pt x="1017556" y="90106"/>
                    <a:pt x="1023747" y="85153"/>
                    <a:pt x="1030224" y="80200"/>
                  </a:cubicBezTo>
                  <a:lnTo>
                    <a:pt x="1038511" y="91059"/>
                  </a:lnTo>
                  <a:cubicBezTo>
                    <a:pt x="1032225" y="95821"/>
                    <a:pt x="1026224" y="100679"/>
                    <a:pt x="1020508" y="105537"/>
                  </a:cubicBezTo>
                  <a:close/>
                  <a:moveTo>
                    <a:pt x="1366743" y="88582"/>
                  </a:moveTo>
                  <a:lnTo>
                    <a:pt x="1346930" y="76009"/>
                  </a:lnTo>
                  <a:lnTo>
                    <a:pt x="1354265" y="64389"/>
                  </a:lnTo>
                  <a:lnTo>
                    <a:pt x="1374172" y="76962"/>
                  </a:lnTo>
                  <a:lnTo>
                    <a:pt x="1366838" y="88582"/>
                  </a:lnTo>
                  <a:close/>
                  <a:moveTo>
                    <a:pt x="1057275" y="77533"/>
                  </a:moveTo>
                  <a:lnTo>
                    <a:pt x="1049465" y="66294"/>
                  </a:lnTo>
                  <a:cubicBezTo>
                    <a:pt x="1055942" y="61817"/>
                    <a:pt x="1062609" y="57436"/>
                    <a:pt x="1069372" y="53245"/>
                  </a:cubicBezTo>
                  <a:lnTo>
                    <a:pt x="1076611" y="64865"/>
                  </a:lnTo>
                  <a:cubicBezTo>
                    <a:pt x="1070039" y="68961"/>
                    <a:pt x="1063466" y="73247"/>
                    <a:pt x="1057180" y="77533"/>
                  </a:cubicBezTo>
                  <a:close/>
                  <a:moveTo>
                    <a:pt x="1327023" y="63532"/>
                  </a:moveTo>
                  <a:lnTo>
                    <a:pt x="1307211" y="50959"/>
                  </a:lnTo>
                  <a:lnTo>
                    <a:pt x="1314545" y="39338"/>
                  </a:lnTo>
                  <a:lnTo>
                    <a:pt x="1334357" y="51911"/>
                  </a:lnTo>
                  <a:lnTo>
                    <a:pt x="1327023" y="63532"/>
                  </a:lnTo>
                  <a:close/>
                  <a:moveTo>
                    <a:pt x="1096613" y="53054"/>
                  </a:moveTo>
                  <a:lnTo>
                    <a:pt x="1089946" y="41053"/>
                  </a:lnTo>
                  <a:cubicBezTo>
                    <a:pt x="1096899" y="37147"/>
                    <a:pt x="1103948" y="33433"/>
                    <a:pt x="1111091" y="30004"/>
                  </a:cubicBezTo>
                  <a:lnTo>
                    <a:pt x="1117092" y="42291"/>
                  </a:lnTo>
                  <a:cubicBezTo>
                    <a:pt x="1110234" y="45625"/>
                    <a:pt x="1103376" y="49244"/>
                    <a:pt x="1096613" y="53054"/>
                  </a:cubicBezTo>
                  <a:close/>
                  <a:moveTo>
                    <a:pt x="1287304" y="38481"/>
                  </a:moveTo>
                  <a:lnTo>
                    <a:pt x="1267397" y="25908"/>
                  </a:lnTo>
                  <a:lnTo>
                    <a:pt x="1274731" y="14288"/>
                  </a:lnTo>
                  <a:lnTo>
                    <a:pt x="1294543" y="26860"/>
                  </a:lnTo>
                  <a:lnTo>
                    <a:pt x="1287208" y="38481"/>
                  </a:lnTo>
                  <a:close/>
                  <a:moveTo>
                    <a:pt x="1138047" y="32861"/>
                  </a:moveTo>
                  <a:lnTo>
                    <a:pt x="1132809" y="20193"/>
                  </a:lnTo>
                  <a:cubicBezTo>
                    <a:pt x="1140428" y="17050"/>
                    <a:pt x="1147953" y="14192"/>
                    <a:pt x="1155287" y="11716"/>
                  </a:cubicBezTo>
                  <a:lnTo>
                    <a:pt x="1159669" y="24670"/>
                  </a:lnTo>
                  <a:cubicBezTo>
                    <a:pt x="1152715" y="27051"/>
                    <a:pt x="1145382" y="29718"/>
                    <a:pt x="1138143" y="32766"/>
                  </a:cubicBezTo>
                  <a:close/>
                  <a:moveTo>
                    <a:pt x="1181576" y="18478"/>
                  </a:moveTo>
                  <a:lnTo>
                    <a:pt x="1178433" y="5144"/>
                  </a:lnTo>
                  <a:cubicBezTo>
                    <a:pt x="1186624" y="3239"/>
                    <a:pt x="1194721" y="1810"/>
                    <a:pt x="1202341" y="952"/>
                  </a:cubicBezTo>
                  <a:lnTo>
                    <a:pt x="1203865" y="14573"/>
                  </a:lnTo>
                  <a:cubicBezTo>
                    <a:pt x="1196721" y="15335"/>
                    <a:pt x="1189292" y="16669"/>
                    <a:pt x="1181576" y="18574"/>
                  </a:cubicBezTo>
                  <a:close/>
                  <a:moveTo>
                    <a:pt x="1247870" y="17145"/>
                  </a:moveTo>
                  <a:cubicBezTo>
                    <a:pt x="1241203" y="15240"/>
                    <a:pt x="1233964" y="14097"/>
                    <a:pt x="1226249" y="13716"/>
                  </a:cubicBezTo>
                  <a:lnTo>
                    <a:pt x="1226916" y="0"/>
                  </a:lnTo>
                  <a:cubicBezTo>
                    <a:pt x="1235678" y="476"/>
                    <a:pt x="1243965" y="1810"/>
                    <a:pt x="1251585" y="4000"/>
                  </a:cubicBezTo>
                  <a:lnTo>
                    <a:pt x="1247775" y="17145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038320" y="3009600"/>
            <a:ext cx="506736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3994200" y="1565640"/>
            <a:ext cx="1155600" cy="102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Google Shape;15;p3"/>
          <p:cNvSpPr/>
          <p:nvPr/>
        </p:nvSpPr>
        <p:spPr>
          <a:xfrm rot="16200000" flipH="1">
            <a:off x="-1595160" y="2777400"/>
            <a:ext cx="4127040" cy="1201680"/>
          </a:xfrm>
          <a:custGeom>
            <a:avLst/>
            <a:gdLst>
              <a:gd name="textAreaLeft" fmla="*/ 360 w 4127040"/>
              <a:gd name="textAreaRight" fmla="*/ 4127760 w 4127040"/>
              <a:gd name="textAreaTop" fmla="*/ 0 h 1201680"/>
              <a:gd name="textAreaBottom" fmla="*/ 1202040 h 1201680"/>
            </a:gdLst>
            <a:ahLst/>
            <a:cxnLst/>
            <a:rect l="textAreaLeft" t="textAreaTop" r="textAreaRight" b="textAreaBottom"/>
            <a:pathLst>
              <a:path w="1150527" h="335034">
                <a:moveTo>
                  <a:pt x="56934" y="13410"/>
                </a:moveTo>
                <a:cubicBezTo>
                  <a:pt x="405739" y="-33834"/>
                  <a:pt x="759879" y="61130"/>
                  <a:pt x="1110685" y="33222"/>
                </a:cubicBezTo>
                <a:cubicBezTo>
                  <a:pt x="1119733" y="32460"/>
                  <a:pt x="1129735" y="31984"/>
                  <a:pt x="1136688" y="37889"/>
                </a:cubicBezTo>
                <a:cubicBezTo>
                  <a:pt x="1142403" y="42747"/>
                  <a:pt x="1144498" y="50748"/>
                  <a:pt x="1145927" y="58273"/>
                </a:cubicBezTo>
                <a:cubicBezTo>
                  <a:pt x="1162024" y="141712"/>
                  <a:pt x="1135545" y="234771"/>
                  <a:pt x="1071727" y="289254"/>
                </a:cubicBezTo>
                <a:cubicBezTo>
                  <a:pt x="1007910" y="343737"/>
                  <a:pt x="907516" y="351928"/>
                  <a:pt x="840841" y="301160"/>
                </a:cubicBezTo>
                <a:cubicBezTo>
                  <a:pt x="780357" y="255154"/>
                  <a:pt x="753021" y="171049"/>
                  <a:pt x="687108" y="133615"/>
                </a:cubicBezTo>
                <a:cubicBezTo>
                  <a:pt x="615575" y="93039"/>
                  <a:pt x="526993" y="121804"/>
                  <a:pt x="450412" y="151332"/>
                </a:cubicBezTo>
                <a:cubicBezTo>
                  <a:pt x="414693" y="165048"/>
                  <a:pt x="378974" y="178859"/>
                  <a:pt x="343255" y="192575"/>
                </a:cubicBezTo>
                <a:cubicBezTo>
                  <a:pt x="288868" y="213530"/>
                  <a:pt x="233241" y="234771"/>
                  <a:pt x="175139" y="236581"/>
                </a:cubicBezTo>
                <a:cubicBezTo>
                  <a:pt x="117037" y="238390"/>
                  <a:pt x="55029" y="217436"/>
                  <a:pt x="21501" y="168858"/>
                </a:cubicBezTo>
                <a:cubicBezTo>
                  <a:pt x="-12027" y="120280"/>
                  <a:pt x="-10694" y="22554"/>
                  <a:pt x="56838" y="13315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038320" y="3009600"/>
            <a:ext cx="5067360" cy="84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title"/>
          </p:nvPr>
        </p:nvSpPr>
        <p:spPr>
          <a:xfrm>
            <a:off x="3994200" y="1565640"/>
            <a:ext cx="1155600" cy="102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xx%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Google Shape;223;p30"/>
          <p:cNvSpPr/>
          <p:nvPr/>
        </p:nvSpPr>
        <p:spPr>
          <a:xfrm rot="21290400" flipH="1">
            <a:off x="-632520" y="-344520"/>
            <a:ext cx="4126680" cy="1321560"/>
          </a:xfrm>
          <a:custGeom>
            <a:avLst/>
            <a:gdLst>
              <a:gd name="textAreaLeft" fmla="*/ -360 w 4126680"/>
              <a:gd name="textAreaRight" fmla="*/ 4126680 w 4126680"/>
              <a:gd name="textAreaTop" fmla="*/ 0 h 1321560"/>
              <a:gd name="textAreaBottom" fmla="*/ 1321920 h 1321560"/>
            </a:gdLst>
            <a:ahLst/>
            <a:cxnLst/>
            <a:rect l="textAreaLeft" t="textAreaTop" r="textAreaRight" b="textAreaBottom"/>
            <a:pathLst>
              <a:path w="1150527" h="335034">
                <a:moveTo>
                  <a:pt x="56934" y="13410"/>
                </a:moveTo>
                <a:cubicBezTo>
                  <a:pt x="405739" y="-33834"/>
                  <a:pt x="759879" y="61130"/>
                  <a:pt x="1110685" y="33222"/>
                </a:cubicBezTo>
                <a:cubicBezTo>
                  <a:pt x="1119733" y="32460"/>
                  <a:pt x="1129735" y="31984"/>
                  <a:pt x="1136688" y="37889"/>
                </a:cubicBezTo>
                <a:cubicBezTo>
                  <a:pt x="1142403" y="42747"/>
                  <a:pt x="1144498" y="50748"/>
                  <a:pt x="1145927" y="58273"/>
                </a:cubicBezTo>
                <a:cubicBezTo>
                  <a:pt x="1162024" y="141712"/>
                  <a:pt x="1135545" y="234771"/>
                  <a:pt x="1071727" y="289254"/>
                </a:cubicBezTo>
                <a:cubicBezTo>
                  <a:pt x="1007910" y="343737"/>
                  <a:pt x="907516" y="351928"/>
                  <a:pt x="840841" y="301160"/>
                </a:cubicBezTo>
                <a:cubicBezTo>
                  <a:pt x="780357" y="255154"/>
                  <a:pt x="753021" y="171049"/>
                  <a:pt x="687108" y="133615"/>
                </a:cubicBezTo>
                <a:cubicBezTo>
                  <a:pt x="615575" y="93039"/>
                  <a:pt x="526993" y="121804"/>
                  <a:pt x="450412" y="151332"/>
                </a:cubicBezTo>
                <a:cubicBezTo>
                  <a:pt x="414693" y="165048"/>
                  <a:pt x="378974" y="178859"/>
                  <a:pt x="343255" y="192575"/>
                </a:cubicBezTo>
                <a:cubicBezTo>
                  <a:pt x="288868" y="213530"/>
                  <a:pt x="233241" y="234771"/>
                  <a:pt x="175139" y="236581"/>
                </a:cubicBezTo>
                <a:cubicBezTo>
                  <a:pt x="117037" y="238390"/>
                  <a:pt x="55029" y="217436"/>
                  <a:pt x="21501" y="168858"/>
                </a:cubicBezTo>
                <a:cubicBezTo>
                  <a:pt x="-12027" y="120280"/>
                  <a:pt x="-10694" y="22554"/>
                  <a:pt x="56838" y="1331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4" name="Google Shape;224;p30"/>
          <p:cNvSpPr/>
          <p:nvPr/>
        </p:nvSpPr>
        <p:spPr>
          <a:xfrm rot="10986000" flipH="1">
            <a:off x="7800120" y="1326600"/>
            <a:ext cx="2304720" cy="5022000"/>
          </a:xfrm>
          <a:custGeom>
            <a:avLst/>
            <a:gdLst>
              <a:gd name="textAreaLeft" fmla="*/ 360 w 2304720"/>
              <a:gd name="textAreaRight" fmla="*/ 2305440 w 2304720"/>
              <a:gd name="textAreaTop" fmla="*/ 0 h 5022000"/>
              <a:gd name="textAreaBottom" fmla="*/ 5022360 h 5022000"/>
            </a:gdLst>
            <a:ahLst/>
            <a:cxnLst/>
            <a:rect l="textAreaLeft" t="textAreaTop" r="textAreaRight" b="textAreaBottom"/>
            <a:pathLst>
              <a:path w="508359" h="1107754">
                <a:moveTo>
                  <a:pt x="160183" y="39264"/>
                </a:moveTo>
                <a:cubicBezTo>
                  <a:pt x="104366" y="47360"/>
                  <a:pt x="49121" y="76126"/>
                  <a:pt x="19594" y="125370"/>
                </a:cubicBezTo>
                <a:cubicBezTo>
                  <a:pt x="-9934" y="174614"/>
                  <a:pt x="-6981" y="245385"/>
                  <a:pt x="34548" y="284533"/>
                </a:cubicBezTo>
                <a:cubicBezTo>
                  <a:pt x="54646" y="303488"/>
                  <a:pt x="81125" y="313584"/>
                  <a:pt x="103985" y="328824"/>
                </a:cubicBezTo>
                <a:cubicBezTo>
                  <a:pt x="181423" y="380354"/>
                  <a:pt x="208474" y="497226"/>
                  <a:pt x="161802" y="578855"/>
                </a:cubicBezTo>
                <a:cubicBezTo>
                  <a:pt x="149324" y="600763"/>
                  <a:pt x="131894" y="621527"/>
                  <a:pt x="130370" y="646768"/>
                </a:cubicBezTo>
                <a:cubicBezTo>
                  <a:pt x="127607" y="693536"/>
                  <a:pt x="177042" y="722207"/>
                  <a:pt x="208760" y="755925"/>
                </a:cubicBezTo>
                <a:cubicBezTo>
                  <a:pt x="261910" y="812504"/>
                  <a:pt x="269720" y="900705"/>
                  <a:pt x="252766" y="977286"/>
                </a:cubicBezTo>
                <a:cubicBezTo>
                  <a:pt x="247622" y="1000432"/>
                  <a:pt x="240574" y="1023578"/>
                  <a:pt x="241621" y="1047200"/>
                </a:cubicBezTo>
                <a:cubicBezTo>
                  <a:pt x="242669" y="1070917"/>
                  <a:pt x="254195" y="1095968"/>
                  <a:pt x="275721" y="1104635"/>
                </a:cubicBezTo>
                <a:cubicBezTo>
                  <a:pt x="296962" y="1113208"/>
                  <a:pt x="321822" y="1103111"/>
                  <a:pt x="337919" y="1086538"/>
                </a:cubicBezTo>
                <a:cubicBezTo>
                  <a:pt x="384496" y="1038722"/>
                  <a:pt x="367828" y="958236"/>
                  <a:pt x="342110" y="896038"/>
                </a:cubicBezTo>
                <a:cubicBezTo>
                  <a:pt x="316393" y="833839"/>
                  <a:pt x="284484" y="764212"/>
                  <a:pt x="310201" y="702014"/>
                </a:cubicBezTo>
                <a:cubicBezTo>
                  <a:pt x="331061" y="651531"/>
                  <a:pt x="387735" y="614193"/>
                  <a:pt x="383925" y="559520"/>
                </a:cubicBezTo>
                <a:cubicBezTo>
                  <a:pt x="381163" y="520372"/>
                  <a:pt x="347254" y="491225"/>
                  <a:pt x="335538" y="453887"/>
                </a:cubicBezTo>
                <a:cubicBezTo>
                  <a:pt x="314107" y="385784"/>
                  <a:pt x="369733" y="319966"/>
                  <a:pt x="420311" y="270626"/>
                </a:cubicBezTo>
                <a:cubicBezTo>
                  <a:pt x="470983" y="221382"/>
                  <a:pt x="525943" y="154421"/>
                  <a:pt x="502987" y="86889"/>
                </a:cubicBezTo>
                <a:cubicBezTo>
                  <a:pt x="485080" y="34216"/>
                  <a:pt x="426406" y="8593"/>
                  <a:pt x="372400" y="1545"/>
                </a:cubicBezTo>
                <a:cubicBezTo>
                  <a:pt x="300391" y="-7885"/>
                  <a:pt x="232954" y="28501"/>
                  <a:pt x="160183" y="39073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521000" y="1461600"/>
            <a:ext cx="6101280" cy="1460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242" y="188004"/>
            <a:ext cx="7599517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494949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4648" y="1622817"/>
            <a:ext cx="48347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35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11">
        <a:defRPr>
          <a:latin typeface="+mn-lt"/>
          <a:ea typeface="+mn-ea"/>
          <a:cs typeface="+mn-cs"/>
        </a:defRPr>
      </a:lvl2pPr>
      <a:lvl3pPr marL="457223">
        <a:defRPr>
          <a:latin typeface="+mn-lt"/>
          <a:ea typeface="+mn-ea"/>
          <a:cs typeface="+mn-cs"/>
        </a:defRPr>
      </a:lvl3pPr>
      <a:lvl4pPr marL="685835">
        <a:defRPr>
          <a:latin typeface="+mn-lt"/>
          <a:ea typeface="+mn-ea"/>
          <a:cs typeface="+mn-cs"/>
        </a:defRPr>
      </a:lvl4pPr>
      <a:lvl5pPr marL="914446">
        <a:defRPr>
          <a:latin typeface="+mn-lt"/>
          <a:ea typeface="+mn-ea"/>
          <a:cs typeface="+mn-cs"/>
        </a:defRPr>
      </a:lvl5pPr>
      <a:lvl6pPr marL="1143057">
        <a:defRPr>
          <a:latin typeface="+mn-lt"/>
          <a:ea typeface="+mn-ea"/>
          <a:cs typeface="+mn-cs"/>
        </a:defRPr>
      </a:lvl6pPr>
      <a:lvl7pPr marL="1371668">
        <a:defRPr>
          <a:latin typeface="+mn-lt"/>
          <a:ea typeface="+mn-ea"/>
          <a:cs typeface="+mn-cs"/>
        </a:defRPr>
      </a:lvl7pPr>
      <a:lvl8pPr marL="1600280">
        <a:defRPr>
          <a:latin typeface="+mn-lt"/>
          <a:ea typeface="+mn-ea"/>
          <a:cs typeface="+mn-cs"/>
        </a:defRPr>
      </a:lvl8pPr>
      <a:lvl9pPr marL="182889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11">
        <a:defRPr>
          <a:latin typeface="+mn-lt"/>
          <a:ea typeface="+mn-ea"/>
          <a:cs typeface="+mn-cs"/>
        </a:defRPr>
      </a:lvl2pPr>
      <a:lvl3pPr marL="457223">
        <a:defRPr>
          <a:latin typeface="+mn-lt"/>
          <a:ea typeface="+mn-ea"/>
          <a:cs typeface="+mn-cs"/>
        </a:defRPr>
      </a:lvl3pPr>
      <a:lvl4pPr marL="685835">
        <a:defRPr>
          <a:latin typeface="+mn-lt"/>
          <a:ea typeface="+mn-ea"/>
          <a:cs typeface="+mn-cs"/>
        </a:defRPr>
      </a:lvl4pPr>
      <a:lvl5pPr marL="914446">
        <a:defRPr>
          <a:latin typeface="+mn-lt"/>
          <a:ea typeface="+mn-ea"/>
          <a:cs typeface="+mn-cs"/>
        </a:defRPr>
      </a:lvl5pPr>
      <a:lvl6pPr marL="1143057">
        <a:defRPr>
          <a:latin typeface="+mn-lt"/>
          <a:ea typeface="+mn-ea"/>
          <a:cs typeface="+mn-cs"/>
        </a:defRPr>
      </a:lvl6pPr>
      <a:lvl7pPr marL="1371668">
        <a:defRPr>
          <a:latin typeface="+mn-lt"/>
          <a:ea typeface="+mn-ea"/>
          <a:cs typeface="+mn-cs"/>
        </a:defRPr>
      </a:lvl7pPr>
      <a:lvl8pPr marL="1600280">
        <a:defRPr>
          <a:latin typeface="+mn-lt"/>
          <a:ea typeface="+mn-ea"/>
          <a:cs typeface="+mn-cs"/>
        </a:defRPr>
      </a:lvl8pPr>
      <a:lvl9pPr marL="1828892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500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78431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9144000" cy="5143499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0645" y="0"/>
            <a:ext cx="5746451" cy="51435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60646" y="-4"/>
            <a:ext cx="8783354" cy="480775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406" y="642938"/>
            <a:ext cx="3560460" cy="2323546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ES" sz="3100">
                <a:solidFill>
                  <a:srgbClr val="FFFFFF"/>
                </a:solidFill>
              </a:rPr>
              <a:t>Análisis y acercamiento a la lectura del libro 'El Señor de las Moscas'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33598" y="-366905"/>
            <a:ext cx="1876806" cy="9143999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406" y="3567198"/>
            <a:ext cx="3294958" cy="933363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l"/>
            <a:r>
              <a:rPr lang="es-CL" dirty="0">
                <a:solidFill>
                  <a:srgbClr val="FFFFFF"/>
                </a:solidFill>
              </a:rPr>
              <a:t>Sociedad y Vínculos Sociales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941" y="796908"/>
            <a:ext cx="3567122" cy="35671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8FFD01-4A48-2C8B-ABF3-A4039FE9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878" y="1581657"/>
            <a:ext cx="2657954" cy="1990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Miedo y Locura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75678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accent1"/>
                </a:solidFill>
                <a:latin typeface="Albert Sans"/>
                <a:ea typeface="Albert Sans"/>
              </a:rPr>
              <a:t>El miedo juega un papel crucial en la novela, impulsando a los personajes a acciones irracionales. Esta emoción se manifiesta en la forma en que los chicos responden a sus miedos internos, al concepto del 'bestia' y a la pérdida de control. Jack y sus seguidores usan este miedo para manipular a los demás, lo que resulta en caos y locura. Este tema revela cómo el miedo puede desestabilizar incluso a los individuos más racionales.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14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5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6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7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5143500"/>
            <a:chOff x="-2848" y="0"/>
            <a:chExt cx="12188949" cy="6858000"/>
          </a:xfrm>
        </p:grpSpPr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448694"/>
            <a:ext cx="8167081" cy="4260556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comentario urgente">
            <a:extLst>
              <a:ext uri="{FF2B5EF4-FFF2-40B4-BE49-F238E27FC236}">
                <a16:creationId xmlns:a16="http://schemas.microsoft.com/office/drawing/2014/main" id="{16F9DC34-1087-849F-4799-0B79406622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07769" y="848530"/>
            <a:ext cx="3428952" cy="342895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5143498"/>
            <a:chOff x="0" y="0"/>
            <a:chExt cx="12188952" cy="6858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614261"/>
            <a:ext cx="4126161" cy="1765021"/>
          </a:xfrm>
        </p:spPr>
        <p:txBody>
          <a:bodyPr anchor="b">
            <a:normAutofit/>
          </a:bodyPr>
          <a:lstStyle/>
          <a:p>
            <a:pPr algn="l"/>
            <a:r>
              <a:rPr lang="es-CL" sz="3600">
                <a:solidFill>
                  <a:schemeClr val="bg1"/>
                </a:solidFill>
              </a:rPr>
              <a:t>Desintegración 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2581566"/>
            <a:ext cx="4126161" cy="1930185"/>
          </a:xfrm>
        </p:spPr>
        <p:txBody>
          <a:bodyPr anchor="t">
            <a:norm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• La falta de normas lleva a la violencia</a:t>
            </a:r>
          </a:p>
          <a:p>
            <a:r>
              <a:rPr lang="es-ES" sz="1400">
                <a:solidFill>
                  <a:schemeClr val="bg1"/>
                </a:solidFill>
              </a:rPr>
              <a:t>• La caza y la formación de tribus reflejan la caída en la barbarie</a:t>
            </a:r>
          </a:p>
          <a:p>
            <a:r>
              <a:rPr lang="es-ES" sz="1400">
                <a:solidFill>
                  <a:schemeClr val="bg1"/>
                </a:solidFill>
              </a:rPr>
              <a:t>• La muerte de Piggy simboliza el fin de la razón</a:t>
            </a:r>
          </a:p>
          <a:p>
            <a:endParaRPr lang="es-E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314;p42"/>
          <p:cNvSpPr/>
          <p:nvPr/>
        </p:nvSpPr>
        <p:spPr>
          <a:xfrm>
            <a:off x="3835440" y="1399320"/>
            <a:ext cx="1472400" cy="1386000"/>
          </a:xfrm>
          <a:custGeom>
            <a:avLst/>
            <a:gdLst>
              <a:gd name="textAreaLeft" fmla="*/ 0 w 1472400"/>
              <a:gd name="textAreaRight" fmla="*/ 1472760 w 1472400"/>
              <a:gd name="textAreaTop" fmla="*/ 0 h 1386000"/>
              <a:gd name="textAreaBottom" fmla="*/ 1386360 h 1386000"/>
            </a:gdLst>
            <a:ahLst/>
            <a:cxnLst/>
            <a:rect l="textAreaLeft" t="textAreaTop" r="textAreaRight" b="textAreaBottom"/>
            <a:pathLst>
              <a:path w="578162" h="560680">
                <a:moveTo>
                  <a:pt x="157452" y="106520"/>
                </a:moveTo>
                <a:cubicBezTo>
                  <a:pt x="145736" y="116807"/>
                  <a:pt x="134497" y="126522"/>
                  <a:pt x="123829" y="135000"/>
                </a:cubicBezTo>
                <a:cubicBezTo>
                  <a:pt x="60868" y="184815"/>
                  <a:pt x="4099" y="252252"/>
                  <a:pt x="194" y="336358"/>
                </a:cubicBezTo>
                <a:cubicBezTo>
                  <a:pt x="-3521" y="417035"/>
                  <a:pt x="46486" y="495330"/>
                  <a:pt x="116494" y="532573"/>
                </a:cubicBezTo>
                <a:cubicBezTo>
                  <a:pt x="186503" y="569816"/>
                  <a:pt x="272800" y="568482"/>
                  <a:pt x="345856" y="537812"/>
                </a:cubicBezTo>
                <a:cubicBezTo>
                  <a:pt x="418913" y="507237"/>
                  <a:pt x="479206" y="449610"/>
                  <a:pt x="522926" y="382364"/>
                </a:cubicBezTo>
                <a:cubicBezTo>
                  <a:pt x="569694" y="310450"/>
                  <a:pt x="598364" y="215581"/>
                  <a:pt x="561026" y="138143"/>
                </a:cubicBezTo>
                <a:cubicBezTo>
                  <a:pt x="527308" y="68039"/>
                  <a:pt x="455584" y="13461"/>
                  <a:pt x="378527" y="2126"/>
                </a:cubicBezTo>
                <a:cubicBezTo>
                  <a:pt x="281944" y="-12066"/>
                  <a:pt x="224603" y="47274"/>
                  <a:pt x="157357" y="10661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038320" y="3009960"/>
            <a:ext cx="506700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Personajes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title"/>
          </p:nvPr>
        </p:nvSpPr>
        <p:spPr>
          <a:xfrm>
            <a:off x="3990960" y="1562040"/>
            <a:ext cx="1152000" cy="1018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spc="-1">
                <a:solidFill>
                  <a:schemeClr val="lt1"/>
                </a:solidFill>
                <a:latin typeface="Caveat Brush"/>
              </a:rPr>
              <a:t>¡?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ubTitle"/>
          </p:nvPr>
        </p:nvSpPr>
        <p:spPr>
          <a:xfrm>
            <a:off x="2038320" y="3762360"/>
            <a:ext cx="5067000" cy="466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buNone/>
            </a:pPr>
            <a:endParaRPr lang="en-US" sz="1600" b="0" strike="noStrike" spc="-1">
              <a:solidFill>
                <a:schemeClr val="accent1"/>
              </a:solidFill>
              <a:latin typeface="Albert Sans"/>
              <a:ea typeface="Albert Sans"/>
            </a:endParaRPr>
          </a:p>
        </p:txBody>
      </p:sp>
      <p:sp>
        <p:nvSpPr>
          <p:cNvPr id="169" name="Google Shape;318;p42"/>
          <p:cNvSpPr/>
          <p:nvPr/>
        </p:nvSpPr>
        <p:spPr>
          <a:xfrm rot="9796800">
            <a:off x="5824080" y="-1027080"/>
            <a:ext cx="4247640" cy="4410720"/>
          </a:xfrm>
          <a:custGeom>
            <a:avLst/>
            <a:gdLst>
              <a:gd name="textAreaLeft" fmla="*/ 0 w 4247640"/>
              <a:gd name="textAreaRight" fmla="*/ 4248000 w 4247640"/>
              <a:gd name="textAreaTop" fmla="*/ 0 h 4410720"/>
              <a:gd name="textAreaBottom" fmla="*/ 4411080 h 4410720"/>
            </a:gdLst>
            <a:ahLst/>
            <a:cxnLst/>
            <a:rect l="textAreaLeft" t="textAreaTop" r="textAreaRight" b="textAreaBottom"/>
            <a:pathLst>
              <a:path w="276908" h="287550">
                <a:moveTo>
                  <a:pt x="130073" y="275114"/>
                </a:moveTo>
                <a:cubicBezTo>
                  <a:pt x="84543" y="257493"/>
                  <a:pt x="34823" y="235966"/>
                  <a:pt x="13868" y="191008"/>
                </a:cubicBezTo>
                <a:cubicBezTo>
                  <a:pt x="5581" y="173196"/>
                  <a:pt x="2723" y="153289"/>
                  <a:pt x="1104" y="133668"/>
                </a:cubicBezTo>
                <a:cubicBezTo>
                  <a:pt x="-1182" y="105854"/>
                  <a:pt x="-991" y="76327"/>
                  <a:pt x="12344" y="51943"/>
                </a:cubicBezTo>
                <a:cubicBezTo>
                  <a:pt x="29203" y="21177"/>
                  <a:pt x="64064" y="4699"/>
                  <a:pt x="98259" y="603"/>
                </a:cubicBezTo>
                <a:cubicBezTo>
                  <a:pt x="119690" y="-1969"/>
                  <a:pt x="146551" y="3270"/>
                  <a:pt x="153123" y="24321"/>
                </a:cubicBezTo>
                <a:cubicBezTo>
                  <a:pt x="159981" y="46514"/>
                  <a:pt x="138740" y="68707"/>
                  <a:pt x="141312" y="91853"/>
                </a:cubicBezTo>
                <a:cubicBezTo>
                  <a:pt x="143312" y="109665"/>
                  <a:pt x="159029" y="122714"/>
                  <a:pt x="175316" y="129191"/>
                </a:cubicBezTo>
                <a:cubicBezTo>
                  <a:pt x="191604" y="135668"/>
                  <a:pt x="209416" y="137573"/>
                  <a:pt x="225608" y="144431"/>
                </a:cubicBezTo>
                <a:cubicBezTo>
                  <a:pt x="250754" y="154908"/>
                  <a:pt x="271043" y="178149"/>
                  <a:pt x="275900" y="205486"/>
                </a:cubicBezTo>
                <a:cubicBezTo>
                  <a:pt x="280663" y="232823"/>
                  <a:pt x="268280" y="263208"/>
                  <a:pt x="244563" y="276543"/>
                </a:cubicBezTo>
                <a:cubicBezTo>
                  <a:pt x="228656" y="285496"/>
                  <a:pt x="209797" y="286544"/>
                  <a:pt x="191699" y="287401"/>
                </a:cubicBezTo>
                <a:cubicBezTo>
                  <a:pt x="174173" y="288258"/>
                  <a:pt x="156838" y="285591"/>
                  <a:pt x="130168" y="275304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0" name="Google Shape;319;p42"/>
          <p:cNvSpPr/>
          <p:nvPr/>
        </p:nvSpPr>
        <p:spPr>
          <a:xfrm rot="21317400">
            <a:off x="7840080" y="2432880"/>
            <a:ext cx="1179000" cy="1365480"/>
          </a:xfrm>
          <a:custGeom>
            <a:avLst/>
            <a:gdLst>
              <a:gd name="textAreaLeft" fmla="*/ 0 w 1179000"/>
              <a:gd name="textAreaRight" fmla="*/ 1179360 w 1179000"/>
              <a:gd name="textAreaTop" fmla="*/ 0 h 1365480"/>
              <a:gd name="textAreaBottom" fmla="*/ 1365840 h 136548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1" name="Google Shape;320;p42"/>
          <p:cNvSpPr/>
          <p:nvPr/>
        </p:nvSpPr>
        <p:spPr>
          <a:xfrm rot="2390400">
            <a:off x="1621440" y="1401120"/>
            <a:ext cx="842400" cy="743040"/>
          </a:xfrm>
          <a:custGeom>
            <a:avLst/>
            <a:gdLst>
              <a:gd name="textAreaLeft" fmla="*/ 0 w 842400"/>
              <a:gd name="textAreaRight" fmla="*/ 842760 w 842400"/>
              <a:gd name="textAreaTop" fmla="*/ 0 h 743040"/>
              <a:gd name="textAreaBottom" fmla="*/ 743400 h 743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2" name="Google Shape;321;p42"/>
          <p:cNvSpPr/>
          <p:nvPr/>
        </p:nvSpPr>
        <p:spPr>
          <a:xfrm rot="11417400">
            <a:off x="126360" y="-244440"/>
            <a:ext cx="2883240" cy="2568960"/>
          </a:xfrm>
          <a:custGeom>
            <a:avLst/>
            <a:gdLst>
              <a:gd name="textAreaLeft" fmla="*/ 0 w 2883240"/>
              <a:gd name="textAreaRight" fmla="*/ 2883600 w 2883240"/>
              <a:gd name="textAreaTop" fmla="*/ 0 h 2568960"/>
              <a:gd name="textAreaBottom" fmla="*/ 2569320 h 256896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50481" y="772766"/>
            <a:ext cx="2990520" cy="958063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800" b="0" strike="noStrike" spc="-1" dirty="0">
                <a:solidFill>
                  <a:schemeClr val="lt1"/>
                </a:solidFill>
                <a:latin typeface="Caveat Brush"/>
                <a:ea typeface="Caveat Brush"/>
              </a:rPr>
              <a:t>Ralph</a:t>
            </a:r>
            <a:endParaRPr lang="fr-FR" sz="48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389224" y="1899527"/>
            <a:ext cx="2990520" cy="2925566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91440" rIns="91440" bIns="91440" anchor="t">
            <a:normAutofit fontScale="97483"/>
          </a:bodyPr>
          <a:lstStyle/>
          <a:p>
            <a:pPr indent="0" algn="just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Ralph es el líder elegido por los chicos al comienzo de la historia. Representa el orden, la civilización y la autoridad. Su deseo de ser rescatado y de mantener la paz es un tema central, pero a medida que avanza la historia, su liderazgo se pone a prueba. Ralph también enfrenta la lucha interna entre su instinto de seguir las normas y el caos que impera en la isla.</a:t>
            </a:r>
            <a:endParaRPr lang="en-US" sz="1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6" name="Google Shape;520;p55"/>
          <p:cNvSpPr/>
          <p:nvPr/>
        </p:nvSpPr>
        <p:spPr>
          <a:xfrm rot="2200200">
            <a:off x="4473720" y="3559320"/>
            <a:ext cx="1180080" cy="1366560"/>
          </a:xfrm>
          <a:custGeom>
            <a:avLst/>
            <a:gdLst>
              <a:gd name="textAreaLeft" fmla="*/ 0 w 1180080"/>
              <a:gd name="textAreaRight" fmla="*/ 1180440 w 1180080"/>
              <a:gd name="textAreaTop" fmla="*/ 0 h 1366560"/>
              <a:gd name="textAreaBottom" fmla="*/ 1366920 h 136656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7" name="Google Shape;521;p55"/>
          <p:cNvSpPr/>
          <p:nvPr/>
        </p:nvSpPr>
        <p:spPr>
          <a:xfrm rot="5400000">
            <a:off x="5965920" y="-329760"/>
            <a:ext cx="1393920" cy="1229040"/>
          </a:xfrm>
          <a:custGeom>
            <a:avLst/>
            <a:gdLst>
              <a:gd name="textAreaLeft" fmla="*/ 0 w 1393920"/>
              <a:gd name="textAreaRight" fmla="*/ 1394280 w 1393920"/>
              <a:gd name="textAreaTop" fmla="*/ 0 h 1229040"/>
              <a:gd name="textAreaBottom" fmla="*/ 1229400 h 1229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F910A75B-73AA-D58F-ED35-0B4C4CEF9F85}"/>
              </a:ext>
            </a:extLst>
          </p:cNvPr>
          <p:cNvSpPr txBox="1">
            <a:spLocks/>
          </p:cNvSpPr>
          <p:nvPr/>
        </p:nvSpPr>
        <p:spPr>
          <a:xfrm>
            <a:off x="5063760" y="523337"/>
            <a:ext cx="277137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4800" b="1" spc="-1" dirty="0">
                <a:solidFill>
                  <a:srgbClr val="FF0000"/>
                </a:solidFill>
                <a:latin typeface="Caveat Brush"/>
                <a:ea typeface="Caveat Brush"/>
              </a:rPr>
              <a:t>Jack</a:t>
            </a:r>
            <a:endParaRPr lang="fr-FR" sz="4800" b="1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0" name="PlaceHolder 2"/>
          <p:cNvSpPr txBox="1">
            <a:spLocks/>
          </p:cNvSpPr>
          <p:nvPr/>
        </p:nvSpPr>
        <p:spPr>
          <a:xfrm>
            <a:off x="5478235" y="1899527"/>
            <a:ext cx="2890158" cy="2925566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91440" rIns="91440" bIns="91440" anchor="t">
            <a:normAutofit fontScale="88188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" sz="1600" spc="-1" dirty="0">
                <a:solidFill>
                  <a:srgbClr val="FF0000"/>
                </a:solidFill>
                <a:latin typeface="Albert Sans"/>
                <a:ea typeface="Albert Sans"/>
              </a:rPr>
              <a:t>Jack es el antagonista de la historia, simbolizando la barbarie y la liberación de las restricciones sociales. Al principio, es el líder del coro y busca cazar. Gradualmente, se obsesiona con el poder y usa el miedo para controlar a los demás. Su transformación de niño civilizado a líder primitivo muestra el tema de la corrupción del ser humano cuando se separa de la sociedad.</a:t>
            </a:r>
            <a:endParaRPr lang="en-US" sz="1600" spc="-1" dirty="0">
              <a:solidFill>
                <a:srgbClr val="FF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388413" y="1227137"/>
            <a:ext cx="6105240" cy="1158351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 dirty="0">
                <a:solidFill>
                  <a:schemeClr val="accent1"/>
                </a:solidFill>
                <a:latin typeface="Caveat Brush"/>
                <a:ea typeface="Caveat Brush"/>
              </a:rPr>
              <a:t>Piggy</a:t>
            </a:r>
            <a:endParaRPr lang="fr-FR" sz="60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619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91440" rIns="91440" bIns="91440" anchor="t">
            <a:normAutofit fontScale="90678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1" strike="noStrike" spc="-1" dirty="0">
                <a:solidFill>
                  <a:schemeClr val="tx1"/>
                </a:solidFill>
                <a:latin typeface="Albert Sans"/>
                <a:ea typeface="Albert Sans"/>
              </a:rPr>
              <a:t>Piggy es uno de los personajes más inteligentes, simbolizando la lógica y la razón. Su visión es clave para entender la crítica social de la novela. A pesar de su condición física que no le permite ser más “operativo”, aporta ideas valiosas a la comunidad, enfatizando la importancia del pensamiento racional. Sin embargo, sus características lo convierten en un blanco constante de burla, demostrando cómo la sociedad a menudo rechaza lo que es diferente o menos fuerte.</a:t>
            </a:r>
            <a:endParaRPr lang="en-US" sz="1600" b="1" strike="noStrike" spc="-1" dirty="0">
              <a:solidFill>
                <a:schemeClr val="tx1"/>
              </a:solidFill>
              <a:latin typeface="OpenSymbol"/>
            </a:endParaRPr>
          </a:p>
        </p:txBody>
      </p:sp>
      <p:sp>
        <p:nvSpPr>
          <p:cNvPr id="188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9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1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Conclusiones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1523880" y="3009960"/>
            <a:ext cx="6105240" cy="106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75678" lnSpcReduction="2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0" strike="noStrike" spc="-1">
                <a:solidFill>
                  <a:schemeClr val="accent1"/>
                </a:solidFill>
                <a:latin typeface="Albert Sans"/>
                <a:ea typeface="Albert Sans"/>
              </a:rPr>
              <a:t>La obra 'El señor de las moscas' ilustra la tensión entre civilización y barbarie, y la dualidad de la naturaleza humana. A través de personajes como Ralph, Jack y Piggy, Golding reflexiona sobre el impacto de la sociedad en el comportamiento humano. Muestra cómo el miedo y la nostalgia de la civilización pueden llevar a la locura. En definitiva, la novela es una crítica social sobre la fragilidad de la civilización y lo que ocurre al ignorar lo que nos hace humanos.</a:t>
            </a:r>
            <a:endParaRPr lang="en-US" sz="16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221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2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3" name="Google Shape;308;p41"/>
          <p:cNvSpPr/>
          <p:nvPr/>
        </p:nvSpPr>
        <p:spPr>
          <a:xfrm rot="3612600">
            <a:off x="8386920" y="1334520"/>
            <a:ext cx="3224880" cy="5294880"/>
          </a:xfrm>
          <a:custGeom>
            <a:avLst/>
            <a:gdLst>
              <a:gd name="textAreaLeft" fmla="*/ 0 w 3224880"/>
              <a:gd name="textAreaRight" fmla="*/ 3225240 w 3224880"/>
              <a:gd name="textAreaTop" fmla="*/ 0 h 5294880"/>
              <a:gd name="textAreaBottom" fmla="*/ 5295240 h 5294880"/>
            </a:gdLst>
            <a:ahLst/>
            <a:cxnLst/>
            <a:rect l="textAreaLeft" t="textAreaTop" r="textAreaRight" b="textAreaBottom"/>
            <a:pathLst>
              <a:path w="886486" h="1382285">
                <a:moveTo>
                  <a:pt x="690045" y="38454"/>
                </a:moveTo>
                <a:cubicBezTo>
                  <a:pt x="532787" y="-42413"/>
                  <a:pt x="326761" y="11403"/>
                  <a:pt x="200936" y="133323"/>
                </a:cubicBezTo>
                <a:cubicBezTo>
                  <a:pt x="75110" y="255148"/>
                  <a:pt x="18818" y="430503"/>
                  <a:pt x="4054" y="602048"/>
                </a:cubicBezTo>
                <a:cubicBezTo>
                  <a:pt x="-10900" y="775689"/>
                  <a:pt x="13960" y="956759"/>
                  <a:pt x="104733" y="1107254"/>
                </a:cubicBezTo>
                <a:cubicBezTo>
                  <a:pt x="195506" y="1257749"/>
                  <a:pt x="358860" y="1372907"/>
                  <a:pt x="538883" y="1381765"/>
                </a:cubicBezTo>
                <a:cubicBezTo>
                  <a:pt x="639372" y="1386718"/>
                  <a:pt x="744718" y="1356428"/>
                  <a:pt x="814346" y="1286134"/>
                </a:cubicBezTo>
                <a:cubicBezTo>
                  <a:pt x="883974" y="1215839"/>
                  <a:pt x="909691" y="1102968"/>
                  <a:pt x="862447" y="1017053"/>
                </a:cubicBezTo>
                <a:cubicBezTo>
                  <a:pt x="823109" y="945710"/>
                  <a:pt x="743480" y="903229"/>
                  <a:pt x="696426" y="836363"/>
                </a:cubicBezTo>
                <a:cubicBezTo>
                  <a:pt x="642229" y="759306"/>
                  <a:pt x="639372" y="651483"/>
                  <a:pt x="689378" y="571759"/>
                </a:cubicBezTo>
                <a:cubicBezTo>
                  <a:pt x="713952" y="532611"/>
                  <a:pt x="749290" y="500893"/>
                  <a:pt x="776246" y="463174"/>
                </a:cubicBezTo>
                <a:cubicBezTo>
                  <a:pt x="869400" y="332777"/>
                  <a:pt x="845493" y="118083"/>
                  <a:pt x="690045" y="38264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4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CE387"/>
          </a:solidFill>
        </p:spPr>
        <p:txBody>
          <a:bodyPr wrap="square" lIns="0" tIns="0" rIns="0" bIns="0" rtlCol="0"/>
          <a:lstStyle/>
          <a:p>
            <a:pPr defTabSz="457223"/>
            <a:endParaRPr sz="9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5034" y="405228"/>
            <a:ext cx="506072" cy="2318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39814" y="390163"/>
            <a:ext cx="342583" cy="409258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25" y="444690"/>
                </a:moveTo>
                <a:lnTo>
                  <a:pt x="682294" y="436499"/>
                </a:lnTo>
                <a:lnTo>
                  <a:pt x="674065" y="432015"/>
                </a:lnTo>
                <a:lnTo>
                  <a:pt x="622630" y="425030"/>
                </a:lnTo>
                <a:lnTo>
                  <a:pt x="571779" y="415582"/>
                </a:lnTo>
                <a:lnTo>
                  <a:pt x="521411" y="404126"/>
                </a:lnTo>
                <a:lnTo>
                  <a:pt x="471411" y="391083"/>
                </a:lnTo>
                <a:lnTo>
                  <a:pt x="421690" y="376859"/>
                </a:lnTo>
                <a:lnTo>
                  <a:pt x="467029" y="352831"/>
                </a:lnTo>
                <a:lnTo>
                  <a:pt x="512724" y="329552"/>
                </a:lnTo>
                <a:lnTo>
                  <a:pt x="558698" y="306933"/>
                </a:lnTo>
                <a:lnTo>
                  <a:pt x="604824" y="284873"/>
                </a:lnTo>
                <a:lnTo>
                  <a:pt x="651014" y="263283"/>
                </a:lnTo>
                <a:lnTo>
                  <a:pt x="656844" y="256641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79"/>
                </a:lnTo>
                <a:lnTo>
                  <a:pt x="589673" y="266687"/>
                </a:lnTo>
                <a:lnTo>
                  <a:pt x="539496" y="290753"/>
                </a:lnTo>
                <a:lnTo>
                  <a:pt x="489521" y="315518"/>
                </a:lnTo>
                <a:lnTo>
                  <a:pt x="439877" y="341083"/>
                </a:lnTo>
                <a:lnTo>
                  <a:pt x="390690" y="367588"/>
                </a:lnTo>
                <a:lnTo>
                  <a:pt x="360426" y="358330"/>
                </a:lnTo>
                <a:lnTo>
                  <a:pt x="330187" y="348996"/>
                </a:lnTo>
                <a:lnTo>
                  <a:pt x="343001" y="301396"/>
                </a:lnTo>
                <a:lnTo>
                  <a:pt x="354025" y="253606"/>
                </a:lnTo>
                <a:lnTo>
                  <a:pt x="362851" y="205600"/>
                </a:lnTo>
                <a:lnTo>
                  <a:pt x="369138" y="157353"/>
                </a:lnTo>
                <a:lnTo>
                  <a:pt x="372491" y="108826"/>
                </a:lnTo>
                <a:lnTo>
                  <a:pt x="372529" y="60020"/>
                </a:lnTo>
                <a:lnTo>
                  <a:pt x="368896" y="10909"/>
                </a:lnTo>
                <a:lnTo>
                  <a:pt x="364375" y="2730"/>
                </a:lnTo>
                <a:lnTo>
                  <a:pt x="356158" y="0"/>
                </a:lnTo>
                <a:lnTo>
                  <a:pt x="348564" y="2768"/>
                </a:lnTo>
                <a:lnTo>
                  <a:pt x="345909" y="11049"/>
                </a:lnTo>
                <a:lnTo>
                  <a:pt x="349592" y="64389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61"/>
                </a:lnTo>
                <a:lnTo>
                  <a:pt x="325831" y="274129"/>
                </a:lnTo>
                <a:lnTo>
                  <a:pt x="312724" y="325843"/>
                </a:lnTo>
                <a:lnTo>
                  <a:pt x="292696" y="284441"/>
                </a:lnTo>
                <a:lnTo>
                  <a:pt x="271221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35" y="127508"/>
                </a:lnTo>
                <a:lnTo>
                  <a:pt x="187413" y="123418"/>
                </a:lnTo>
                <a:lnTo>
                  <a:pt x="179984" y="126695"/>
                </a:lnTo>
                <a:lnTo>
                  <a:pt x="175971" y="134340"/>
                </a:lnTo>
                <a:lnTo>
                  <a:pt x="178473" y="143332"/>
                </a:lnTo>
                <a:lnTo>
                  <a:pt x="211937" y="189522"/>
                </a:lnTo>
                <a:lnTo>
                  <a:pt x="241947" y="237528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605" y="323354"/>
                </a:lnTo>
                <a:lnTo>
                  <a:pt x="197142" y="309600"/>
                </a:lnTo>
                <a:lnTo>
                  <a:pt x="148399" y="296989"/>
                </a:lnTo>
                <a:lnTo>
                  <a:pt x="99288" y="285915"/>
                </a:lnTo>
                <a:lnTo>
                  <a:pt x="49707" y="276758"/>
                </a:lnTo>
                <a:lnTo>
                  <a:pt x="40614" y="278892"/>
                </a:lnTo>
                <a:lnTo>
                  <a:pt x="35814" y="286054"/>
                </a:lnTo>
                <a:lnTo>
                  <a:pt x="36474" y="294106"/>
                </a:lnTo>
                <a:lnTo>
                  <a:pt x="43751" y="298907"/>
                </a:lnTo>
                <a:lnTo>
                  <a:pt x="96177" y="308698"/>
                </a:lnTo>
                <a:lnTo>
                  <a:pt x="148094" y="320535"/>
                </a:lnTo>
                <a:lnTo>
                  <a:pt x="199605" y="333959"/>
                </a:lnTo>
                <a:lnTo>
                  <a:pt x="250825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97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407"/>
                </a:lnTo>
                <a:lnTo>
                  <a:pt x="114604" y="552259"/>
                </a:lnTo>
                <a:lnTo>
                  <a:pt x="76073" y="585635"/>
                </a:lnTo>
                <a:lnTo>
                  <a:pt x="38887" y="620636"/>
                </a:lnTo>
                <a:lnTo>
                  <a:pt x="3149" y="657377"/>
                </a:lnTo>
                <a:lnTo>
                  <a:pt x="0" y="666026"/>
                </a:lnTo>
                <a:lnTo>
                  <a:pt x="3657" y="673684"/>
                </a:lnTo>
                <a:lnTo>
                  <a:pt x="11087" y="677278"/>
                </a:lnTo>
                <a:lnTo>
                  <a:pt x="19278" y="673747"/>
                </a:lnTo>
                <a:lnTo>
                  <a:pt x="57162" y="635012"/>
                </a:lnTo>
                <a:lnTo>
                  <a:pt x="96659" y="598208"/>
                </a:lnTo>
                <a:lnTo>
                  <a:pt x="137629" y="563219"/>
                </a:lnTo>
                <a:lnTo>
                  <a:pt x="179959" y="529920"/>
                </a:lnTo>
                <a:lnTo>
                  <a:pt x="223494" y="498208"/>
                </a:lnTo>
                <a:lnTo>
                  <a:pt x="268109" y="467931"/>
                </a:lnTo>
                <a:lnTo>
                  <a:pt x="251460" y="516051"/>
                </a:lnTo>
                <a:lnTo>
                  <a:pt x="234734" y="564083"/>
                </a:lnTo>
                <a:lnTo>
                  <a:pt x="218338" y="612076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88" y="818070"/>
                </a:lnTo>
                <a:lnTo>
                  <a:pt x="181267" y="817460"/>
                </a:lnTo>
                <a:lnTo>
                  <a:pt x="186410" y="810260"/>
                </a:lnTo>
                <a:lnTo>
                  <a:pt x="198437" y="758532"/>
                </a:lnTo>
                <a:lnTo>
                  <a:pt x="212648" y="706843"/>
                </a:lnTo>
                <a:lnTo>
                  <a:pt x="228561" y="655193"/>
                </a:lnTo>
                <a:lnTo>
                  <a:pt x="245656" y="603516"/>
                </a:lnTo>
                <a:lnTo>
                  <a:pt x="263448" y="551802"/>
                </a:lnTo>
                <a:lnTo>
                  <a:pt x="281444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70" y="432549"/>
                </a:lnTo>
                <a:lnTo>
                  <a:pt x="332841" y="427431"/>
                </a:lnTo>
                <a:lnTo>
                  <a:pt x="352374" y="475792"/>
                </a:lnTo>
                <a:lnTo>
                  <a:pt x="371640" y="524294"/>
                </a:lnTo>
                <a:lnTo>
                  <a:pt x="391045" y="572706"/>
                </a:lnTo>
                <a:lnTo>
                  <a:pt x="411035" y="620826"/>
                </a:lnTo>
                <a:lnTo>
                  <a:pt x="432015" y="668401"/>
                </a:lnTo>
                <a:lnTo>
                  <a:pt x="438632" y="674255"/>
                </a:lnTo>
                <a:lnTo>
                  <a:pt x="446722" y="672973"/>
                </a:lnTo>
                <a:lnTo>
                  <a:pt x="452501" y="666661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47" y="512826"/>
                </a:lnTo>
                <a:lnTo>
                  <a:pt x="371729" y="464299"/>
                </a:lnTo>
                <a:lnTo>
                  <a:pt x="352056" y="415925"/>
                </a:lnTo>
                <a:lnTo>
                  <a:pt x="362521" y="409841"/>
                </a:lnTo>
                <a:lnTo>
                  <a:pt x="373011" y="403809"/>
                </a:lnTo>
                <a:lnTo>
                  <a:pt x="383552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56" y="418058"/>
                </a:lnTo>
                <a:lnTo>
                  <a:pt x="532523" y="429691"/>
                </a:lnTo>
                <a:lnTo>
                  <a:pt x="579221" y="439928"/>
                </a:lnTo>
                <a:lnTo>
                  <a:pt x="626351" y="448449"/>
                </a:lnTo>
                <a:lnTo>
                  <a:pt x="673976" y="454926"/>
                </a:lnTo>
                <a:lnTo>
                  <a:pt x="682244" y="452285"/>
                </a:lnTo>
                <a:lnTo>
                  <a:pt x="685025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pPr defTabSz="457223"/>
            <a:endParaRPr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53794" y="1498067"/>
            <a:ext cx="342583" cy="409258"/>
          </a:xfrm>
          <a:custGeom>
            <a:avLst/>
            <a:gdLst/>
            <a:ahLst/>
            <a:cxnLst/>
            <a:rect l="l" t="t" r="r" b="b"/>
            <a:pathLst>
              <a:path w="685165" h="818514">
                <a:moveTo>
                  <a:pt x="685012" y="444690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398" y="404126"/>
                </a:lnTo>
                <a:lnTo>
                  <a:pt x="471411" y="391071"/>
                </a:lnTo>
                <a:lnTo>
                  <a:pt x="421678" y="376859"/>
                </a:lnTo>
                <a:lnTo>
                  <a:pt x="467017" y="352831"/>
                </a:lnTo>
                <a:lnTo>
                  <a:pt x="512724" y="329552"/>
                </a:lnTo>
                <a:lnTo>
                  <a:pt x="558685" y="306920"/>
                </a:lnTo>
                <a:lnTo>
                  <a:pt x="604812" y="284861"/>
                </a:lnTo>
                <a:lnTo>
                  <a:pt x="651002" y="263283"/>
                </a:lnTo>
                <a:lnTo>
                  <a:pt x="656831" y="256628"/>
                </a:lnTo>
                <a:lnTo>
                  <a:pt x="655510" y="248564"/>
                </a:lnTo>
                <a:lnTo>
                  <a:pt x="649160" y="242824"/>
                </a:lnTo>
                <a:lnTo>
                  <a:pt x="639889" y="243179"/>
                </a:lnTo>
                <a:lnTo>
                  <a:pt x="589661" y="266674"/>
                </a:lnTo>
                <a:lnTo>
                  <a:pt x="539496" y="290753"/>
                </a:lnTo>
                <a:lnTo>
                  <a:pt x="489508" y="315518"/>
                </a:lnTo>
                <a:lnTo>
                  <a:pt x="439864" y="341083"/>
                </a:lnTo>
                <a:lnTo>
                  <a:pt x="390677" y="367588"/>
                </a:lnTo>
                <a:lnTo>
                  <a:pt x="360413" y="358330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587"/>
                </a:lnTo>
                <a:lnTo>
                  <a:pt x="369125" y="157340"/>
                </a:lnTo>
                <a:lnTo>
                  <a:pt x="372478" y="108826"/>
                </a:lnTo>
                <a:lnTo>
                  <a:pt x="372529" y="60020"/>
                </a:lnTo>
                <a:lnTo>
                  <a:pt x="368896" y="10896"/>
                </a:lnTo>
                <a:lnTo>
                  <a:pt x="364363" y="2717"/>
                </a:lnTo>
                <a:lnTo>
                  <a:pt x="356146" y="0"/>
                </a:lnTo>
                <a:lnTo>
                  <a:pt x="348551" y="2768"/>
                </a:lnTo>
                <a:lnTo>
                  <a:pt x="345897" y="11049"/>
                </a:lnTo>
                <a:lnTo>
                  <a:pt x="349580" y="64376"/>
                </a:lnTo>
                <a:lnTo>
                  <a:pt x="348919" y="117322"/>
                </a:lnTo>
                <a:lnTo>
                  <a:pt x="344411" y="169900"/>
                </a:lnTo>
                <a:lnTo>
                  <a:pt x="336550" y="222148"/>
                </a:lnTo>
                <a:lnTo>
                  <a:pt x="325818" y="274116"/>
                </a:lnTo>
                <a:lnTo>
                  <a:pt x="312724" y="325831"/>
                </a:lnTo>
                <a:lnTo>
                  <a:pt x="292684" y="284441"/>
                </a:lnTo>
                <a:lnTo>
                  <a:pt x="271208" y="243763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27"/>
                </a:lnTo>
                <a:lnTo>
                  <a:pt x="178460" y="143319"/>
                </a:lnTo>
                <a:lnTo>
                  <a:pt x="211924" y="189522"/>
                </a:lnTo>
                <a:lnTo>
                  <a:pt x="241935" y="237528"/>
                </a:lnTo>
                <a:lnTo>
                  <a:pt x="269074" y="287070"/>
                </a:lnTo>
                <a:lnTo>
                  <a:pt x="293865" y="337845"/>
                </a:lnTo>
                <a:lnTo>
                  <a:pt x="245592" y="323354"/>
                </a:lnTo>
                <a:lnTo>
                  <a:pt x="197129" y="309600"/>
                </a:lnTo>
                <a:lnTo>
                  <a:pt x="148386" y="296989"/>
                </a:lnTo>
                <a:lnTo>
                  <a:pt x="99275" y="285902"/>
                </a:lnTo>
                <a:lnTo>
                  <a:pt x="49695" y="276758"/>
                </a:lnTo>
                <a:lnTo>
                  <a:pt x="40601" y="278892"/>
                </a:lnTo>
                <a:lnTo>
                  <a:pt x="35801" y="286054"/>
                </a:lnTo>
                <a:lnTo>
                  <a:pt x="36461" y="294106"/>
                </a:lnTo>
                <a:lnTo>
                  <a:pt x="43738" y="298907"/>
                </a:lnTo>
                <a:lnTo>
                  <a:pt x="96164" y="308698"/>
                </a:lnTo>
                <a:lnTo>
                  <a:pt x="148082" y="320522"/>
                </a:lnTo>
                <a:lnTo>
                  <a:pt x="199593" y="333959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46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36" y="657364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78"/>
                </a:lnTo>
                <a:lnTo>
                  <a:pt x="19265" y="673747"/>
                </a:lnTo>
                <a:lnTo>
                  <a:pt x="57162" y="635000"/>
                </a:lnTo>
                <a:lnTo>
                  <a:pt x="96659" y="598195"/>
                </a:lnTo>
                <a:lnTo>
                  <a:pt x="137629" y="563206"/>
                </a:lnTo>
                <a:lnTo>
                  <a:pt x="179946" y="529920"/>
                </a:lnTo>
                <a:lnTo>
                  <a:pt x="223481" y="498195"/>
                </a:lnTo>
                <a:lnTo>
                  <a:pt x="268097" y="467931"/>
                </a:lnTo>
                <a:lnTo>
                  <a:pt x="251447" y="516039"/>
                </a:lnTo>
                <a:lnTo>
                  <a:pt x="234721" y="564083"/>
                </a:lnTo>
                <a:lnTo>
                  <a:pt x="218325" y="612076"/>
                </a:lnTo>
                <a:lnTo>
                  <a:pt x="202666" y="660057"/>
                </a:lnTo>
                <a:lnTo>
                  <a:pt x="188163" y="708050"/>
                </a:lnTo>
                <a:lnTo>
                  <a:pt x="175209" y="756081"/>
                </a:lnTo>
                <a:lnTo>
                  <a:pt x="164223" y="804189"/>
                </a:lnTo>
                <a:lnTo>
                  <a:pt x="166027" y="813257"/>
                </a:lnTo>
                <a:lnTo>
                  <a:pt x="173075" y="818070"/>
                </a:lnTo>
                <a:lnTo>
                  <a:pt x="181254" y="817460"/>
                </a:lnTo>
                <a:lnTo>
                  <a:pt x="186410" y="810260"/>
                </a:lnTo>
                <a:lnTo>
                  <a:pt x="198437" y="758520"/>
                </a:lnTo>
                <a:lnTo>
                  <a:pt x="212648" y="706843"/>
                </a:lnTo>
                <a:lnTo>
                  <a:pt x="228549" y="655180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23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58" y="432536"/>
                </a:lnTo>
                <a:lnTo>
                  <a:pt x="332828" y="427431"/>
                </a:lnTo>
                <a:lnTo>
                  <a:pt x="352361" y="475792"/>
                </a:lnTo>
                <a:lnTo>
                  <a:pt x="371627" y="524294"/>
                </a:lnTo>
                <a:lnTo>
                  <a:pt x="391033" y="572706"/>
                </a:lnTo>
                <a:lnTo>
                  <a:pt x="411022" y="620814"/>
                </a:lnTo>
                <a:lnTo>
                  <a:pt x="432003" y="668401"/>
                </a:lnTo>
                <a:lnTo>
                  <a:pt x="438619" y="674255"/>
                </a:lnTo>
                <a:lnTo>
                  <a:pt x="446709" y="672973"/>
                </a:lnTo>
                <a:lnTo>
                  <a:pt x="452488" y="666661"/>
                </a:lnTo>
                <a:lnTo>
                  <a:pt x="452170" y="657402"/>
                </a:lnTo>
                <a:lnTo>
                  <a:pt x="430936" y="609587"/>
                </a:lnTo>
                <a:lnTo>
                  <a:pt x="410730" y="561327"/>
                </a:lnTo>
                <a:lnTo>
                  <a:pt x="391134" y="512826"/>
                </a:lnTo>
                <a:lnTo>
                  <a:pt x="371716" y="464286"/>
                </a:lnTo>
                <a:lnTo>
                  <a:pt x="352044" y="415925"/>
                </a:lnTo>
                <a:lnTo>
                  <a:pt x="362508" y="409841"/>
                </a:lnTo>
                <a:lnTo>
                  <a:pt x="373011" y="403796"/>
                </a:lnTo>
                <a:lnTo>
                  <a:pt x="383540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45"/>
                </a:lnTo>
                <a:lnTo>
                  <a:pt x="532511" y="429679"/>
                </a:lnTo>
                <a:lnTo>
                  <a:pt x="579221" y="439915"/>
                </a:lnTo>
                <a:lnTo>
                  <a:pt x="626338" y="448449"/>
                </a:lnTo>
                <a:lnTo>
                  <a:pt x="673963" y="454926"/>
                </a:lnTo>
                <a:lnTo>
                  <a:pt x="682244" y="452272"/>
                </a:lnTo>
                <a:lnTo>
                  <a:pt x="685012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pPr defTabSz="457223"/>
            <a:endParaRPr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01642" y="4121423"/>
            <a:ext cx="342583" cy="409258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25" y="444690"/>
                </a:moveTo>
                <a:lnTo>
                  <a:pt x="682294" y="436499"/>
                </a:lnTo>
                <a:lnTo>
                  <a:pt x="674065" y="432015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411" y="404126"/>
                </a:lnTo>
                <a:lnTo>
                  <a:pt x="471411" y="391071"/>
                </a:lnTo>
                <a:lnTo>
                  <a:pt x="421690" y="376859"/>
                </a:lnTo>
                <a:lnTo>
                  <a:pt x="467029" y="352831"/>
                </a:lnTo>
                <a:lnTo>
                  <a:pt x="512724" y="329552"/>
                </a:lnTo>
                <a:lnTo>
                  <a:pt x="558698" y="306933"/>
                </a:lnTo>
                <a:lnTo>
                  <a:pt x="604824" y="284861"/>
                </a:lnTo>
                <a:lnTo>
                  <a:pt x="651014" y="263283"/>
                </a:lnTo>
                <a:lnTo>
                  <a:pt x="656844" y="256641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79"/>
                </a:lnTo>
                <a:lnTo>
                  <a:pt x="589673" y="266687"/>
                </a:lnTo>
                <a:lnTo>
                  <a:pt x="539496" y="290753"/>
                </a:lnTo>
                <a:lnTo>
                  <a:pt x="489521" y="315518"/>
                </a:lnTo>
                <a:lnTo>
                  <a:pt x="439877" y="341083"/>
                </a:lnTo>
                <a:lnTo>
                  <a:pt x="390690" y="367588"/>
                </a:lnTo>
                <a:lnTo>
                  <a:pt x="360426" y="358330"/>
                </a:lnTo>
                <a:lnTo>
                  <a:pt x="330187" y="348996"/>
                </a:lnTo>
                <a:lnTo>
                  <a:pt x="343001" y="301396"/>
                </a:lnTo>
                <a:lnTo>
                  <a:pt x="354025" y="253606"/>
                </a:lnTo>
                <a:lnTo>
                  <a:pt x="362851" y="205600"/>
                </a:lnTo>
                <a:lnTo>
                  <a:pt x="369138" y="157340"/>
                </a:lnTo>
                <a:lnTo>
                  <a:pt x="372491" y="108826"/>
                </a:lnTo>
                <a:lnTo>
                  <a:pt x="372529" y="60020"/>
                </a:lnTo>
                <a:lnTo>
                  <a:pt x="368896" y="10909"/>
                </a:lnTo>
                <a:lnTo>
                  <a:pt x="364375" y="2717"/>
                </a:lnTo>
                <a:lnTo>
                  <a:pt x="356158" y="0"/>
                </a:lnTo>
                <a:lnTo>
                  <a:pt x="348564" y="2768"/>
                </a:lnTo>
                <a:lnTo>
                  <a:pt x="345909" y="11049"/>
                </a:lnTo>
                <a:lnTo>
                  <a:pt x="349592" y="64389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61"/>
                </a:lnTo>
                <a:lnTo>
                  <a:pt x="325831" y="274116"/>
                </a:lnTo>
                <a:lnTo>
                  <a:pt x="312724" y="325831"/>
                </a:lnTo>
                <a:lnTo>
                  <a:pt x="292696" y="284441"/>
                </a:lnTo>
                <a:lnTo>
                  <a:pt x="271221" y="243776"/>
                </a:lnTo>
                <a:lnTo>
                  <a:pt x="248005" y="203962"/>
                </a:lnTo>
                <a:lnTo>
                  <a:pt x="222745" y="165163"/>
                </a:lnTo>
                <a:lnTo>
                  <a:pt x="195135" y="127508"/>
                </a:lnTo>
                <a:lnTo>
                  <a:pt x="187413" y="123418"/>
                </a:lnTo>
                <a:lnTo>
                  <a:pt x="179984" y="126695"/>
                </a:lnTo>
                <a:lnTo>
                  <a:pt x="175971" y="134340"/>
                </a:lnTo>
                <a:lnTo>
                  <a:pt x="178473" y="143332"/>
                </a:lnTo>
                <a:lnTo>
                  <a:pt x="211937" y="189522"/>
                </a:lnTo>
                <a:lnTo>
                  <a:pt x="241947" y="237528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605" y="323354"/>
                </a:lnTo>
                <a:lnTo>
                  <a:pt x="197142" y="309600"/>
                </a:lnTo>
                <a:lnTo>
                  <a:pt x="148399" y="296989"/>
                </a:lnTo>
                <a:lnTo>
                  <a:pt x="99288" y="285915"/>
                </a:lnTo>
                <a:lnTo>
                  <a:pt x="49707" y="276758"/>
                </a:lnTo>
                <a:lnTo>
                  <a:pt x="40614" y="278892"/>
                </a:lnTo>
                <a:lnTo>
                  <a:pt x="35814" y="286054"/>
                </a:lnTo>
                <a:lnTo>
                  <a:pt x="36474" y="294106"/>
                </a:lnTo>
                <a:lnTo>
                  <a:pt x="43751" y="298907"/>
                </a:lnTo>
                <a:lnTo>
                  <a:pt x="96177" y="308698"/>
                </a:lnTo>
                <a:lnTo>
                  <a:pt x="148094" y="320522"/>
                </a:lnTo>
                <a:lnTo>
                  <a:pt x="199605" y="333959"/>
                </a:lnTo>
                <a:lnTo>
                  <a:pt x="250825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97" y="415721"/>
                </a:lnTo>
                <a:lnTo>
                  <a:pt x="279908" y="432968"/>
                </a:lnTo>
                <a:lnTo>
                  <a:pt x="237134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604" y="552259"/>
                </a:lnTo>
                <a:lnTo>
                  <a:pt x="76073" y="585635"/>
                </a:lnTo>
                <a:lnTo>
                  <a:pt x="38887" y="620636"/>
                </a:lnTo>
                <a:lnTo>
                  <a:pt x="3149" y="657377"/>
                </a:lnTo>
                <a:lnTo>
                  <a:pt x="0" y="666026"/>
                </a:lnTo>
                <a:lnTo>
                  <a:pt x="3657" y="673684"/>
                </a:lnTo>
                <a:lnTo>
                  <a:pt x="11087" y="677278"/>
                </a:lnTo>
                <a:lnTo>
                  <a:pt x="19278" y="673747"/>
                </a:lnTo>
                <a:lnTo>
                  <a:pt x="57162" y="635012"/>
                </a:lnTo>
                <a:lnTo>
                  <a:pt x="96659" y="598195"/>
                </a:lnTo>
                <a:lnTo>
                  <a:pt x="137629" y="563219"/>
                </a:lnTo>
                <a:lnTo>
                  <a:pt x="179959" y="529920"/>
                </a:lnTo>
                <a:lnTo>
                  <a:pt x="223494" y="498195"/>
                </a:lnTo>
                <a:lnTo>
                  <a:pt x="268109" y="467931"/>
                </a:lnTo>
                <a:lnTo>
                  <a:pt x="251460" y="516051"/>
                </a:lnTo>
                <a:lnTo>
                  <a:pt x="234734" y="564083"/>
                </a:lnTo>
                <a:lnTo>
                  <a:pt x="218338" y="612076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88" y="818070"/>
                </a:lnTo>
                <a:lnTo>
                  <a:pt x="181267" y="817460"/>
                </a:lnTo>
                <a:lnTo>
                  <a:pt x="186423" y="810260"/>
                </a:lnTo>
                <a:lnTo>
                  <a:pt x="198437" y="758532"/>
                </a:lnTo>
                <a:lnTo>
                  <a:pt x="212661" y="706843"/>
                </a:lnTo>
                <a:lnTo>
                  <a:pt x="228561" y="655193"/>
                </a:lnTo>
                <a:lnTo>
                  <a:pt x="245656" y="603516"/>
                </a:lnTo>
                <a:lnTo>
                  <a:pt x="263448" y="551802"/>
                </a:lnTo>
                <a:lnTo>
                  <a:pt x="281444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37" y="437692"/>
                </a:lnTo>
                <a:lnTo>
                  <a:pt x="324370" y="432549"/>
                </a:lnTo>
                <a:lnTo>
                  <a:pt x="332841" y="427431"/>
                </a:lnTo>
                <a:lnTo>
                  <a:pt x="352374" y="475792"/>
                </a:lnTo>
                <a:lnTo>
                  <a:pt x="371640" y="524294"/>
                </a:lnTo>
                <a:lnTo>
                  <a:pt x="391045" y="572706"/>
                </a:lnTo>
                <a:lnTo>
                  <a:pt x="411035" y="620826"/>
                </a:lnTo>
                <a:lnTo>
                  <a:pt x="432015" y="668401"/>
                </a:lnTo>
                <a:lnTo>
                  <a:pt x="438632" y="674255"/>
                </a:lnTo>
                <a:lnTo>
                  <a:pt x="446722" y="672973"/>
                </a:lnTo>
                <a:lnTo>
                  <a:pt x="452501" y="666661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47" y="512826"/>
                </a:lnTo>
                <a:lnTo>
                  <a:pt x="371729" y="464299"/>
                </a:lnTo>
                <a:lnTo>
                  <a:pt x="352056" y="415925"/>
                </a:lnTo>
                <a:lnTo>
                  <a:pt x="362521" y="409841"/>
                </a:lnTo>
                <a:lnTo>
                  <a:pt x="373011" y="403809"/>
                </a:lnTo>
                <a:lnTo>
                  <a:pt x="383552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56" y="418058"/>
                </a:lnTo>
                <a:lnTo>
                  <a:pt x="532523" y="429691"/>
                </a:lnTo>
                <a:lnTo>
                  <a:pt x="579221" y="439928"/>
                </a:lnTo>
                <a:lnTo>
                  <a:pt x="626351" y="448449"/>
                </a:lnTo>
                <a:lnTo>
                  <a:pt x="673976" y="454926"/>
                </a:lnTo>
                <a:lnTo>
                  <a:pt x="682244" y="452285"/>
                </a:lnTo>
                <a:lnTo>
                  <a:pt x="685025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pPr defTabSz="457223"/>
            <a:endParaRPr sz="9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1923" y="4569218"/>
            <a:ext cx="418340" cy="45690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7880" y="2039777"/>
            <a:ext cx="418340" cy="45690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475" y="1716419"/>
            <a:ext cx="418340" cy="45690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42639" y="910246"/>
            <a:ext cx="7732395" cy="4386580"/>
            <a:chOff x="711783" y="1409850"/>
            <a:chExt cx="15464790" cy="87731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5209" y="3511343"/>
              <a:ext cx="1012144" cy="4636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23695" y="1673557"/>
              <a:ext cx="12332970" cy="8116570"/>
            </a:xfrm>
            <a:custGeom>
              <a:avLst/>
              <a:gdLst/>
              <a:ahLst/>
              <a:cxnLst/>
              <a:rect l="l" t="t" r="r" b="b"/>
              <a:pathLst>
                <a:path w="12332969" h="8116570">
                  <a:moveTo>
                    <a:pt x="12332730" y="8116264"/>
                  </a:moveTo>
                  <a:lnTo>
                    <a:pt x="0" y="8116264"/>
                  </a:lnTo>
                  <a:lnTo>
                    <a:pt x="0" y="0"/>
                  </a:lnTo>
                  <a:lnTo>
                    <a:pt x="12332730" y="0"/>
                  </a:lnTo>
                  <a:lnTo>
                    <a:pt x="12332730" y="8116264"/>
                  </a:lnTo>
                  <a:close/>
                </a:path>
              </a:pathLst>
            </a:custGeom>
            <a:solidFill>
              <a:srgbClr val="40535B"/>
            </a:solidFill>
          </p:spPr>
          <p:txBody>
            <a:bodyPr wrap="square" lIns="0" tIns="0" rIns="0" bIns="0" rtlCol="0"/>
            <a:lstStyle/>
            <a:p>
              <a:pPr defTabSz="457223"/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214132" y="1409850"/>
              <a:ext cx="12962255" cy="8773160"/>
            </a:xfrm>
            <a:custGeom>
              <a:avLst/>
              <a:gdLst/>
              <a:ahLst/>
              <a:cxnLst/>
              <a:rect l="l" t="t" r="r" b="b"/>
              <a:pathLst>
                <a:path w="12962255" h="8773160">
                  <a:moveTo>
                    <a:pt x="12962182" y="8772862"/>
                  </a:moveTo>
                  <a:lnTo>
                    <a:pt x="98885" y="8768633"/>
                  </a:lnTo>
                  <a:lnTo>
                    <a:pt x="0" y="8669869"/>
                  </a:lnTo>
                  <a:lnTo>
                    <a:pt x="0" y="0"/>
                  </a:lnTo>
                  <a:lnTo>
                    <a:pt x="12864517" y="0"/>
                  </a:lnTo>
                  <a:lnTo>
                    <a:pt x="12959018" y="98699"/>
                  </a:lnTo>
                  <a:lnTo>
                    <a:pt x="12959138" y="428054"/>
                  </a:lnTo>
                  <a:lnTo>
                    <a:pt x="468638" y="428054"/>
                  </a:lnTo>
                  <a:lnTo>
                    <a:pt x="466991" y="8353550"/>
                  </a:lnTo>
                  <a:lnTo>
                    <a:pt x="12962029" y="8353550"/>
                  </a:lnTo>
                  <a:lnTo>
                    <a:pt x="12962182" y="8772862"/>
                  </a:lnTo>
                  <a:close/>
                </a:path>
                <a:path w="12962255" h="8773160">
                  <a:moveTo>
                    <a:pt x="12962029" y="8353550"/>
                  </a:moveTo>
                  <a:lnTo>
                    <a:pt x="12504998" y="8353550"/>
                  </a:lnTo>
                  <a:lnTo>
                    <a:pt x="12504998" y="428054"/>
                  </a:lnTo>
                  <a:lnTo>
                    <a:pt x="12959138" y="428054"/>
                  </a:lnTo>
                  <a:lnTo>
                    <a:pt x="12962029" y="8353550"/>
                  </a:lnTo>
                  <a:close/>
                </a:path>
              </a:pathLst>
            </a:custGeom>
            <a:solidFill>
              <a:srgbClr val="BE977B"/>
            </a:solidFill>
          </p:spPr>
          <p:txBody>
            <a:bodyPr wrap="square" lIns="0" tIns="0" rIns="0" bIns="0" rtlCol="0"/>
            <a:lstStyle/>
            <a:p>
              <a:pPr defTabSz="457223"/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4263" y="1415843"/>
              <a:ext cx="12854386" cy="866853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16998" y="1415843"/>
              <a:ext cx="12959715" cy="8767445"/>
            </a:xfrm>
            <a:custGeom>
              <a:avLst/>
              <a:gdLst/>
              <a:ahLst/>
              <a:cxnLst/>
              <a:rect l="l" t="t" r="r" b="b"/>
              <a:pathLst>
                <a:path w="12959715" h="8767445">
                  <a:moveTo>
                    <a:pt x="12959316" y="8766869"/>
                  </a:moveTo>
                  <a:lnTo>
                    <a:pt x="12819388" y="8668987"/>
                  </a:lnTo>
                  <a:lnTo>
                    <a:pt x="12861650" y="0"/>
                  </a:lnTo>
                  <a:lnTo>
                    <a:pt x="12959316" y="97816"/>
                  </a:lnTo>
                  <a:lnTo>
                    <a:pt x="12959316" y="8766869"/>
                  </a:lnTo>
                  <a:close/>
                </a:path>
                <a:path w="12959715" h="8767445">
                  <a:moveTo>
                    <a:pt x="465784" y="427172"/>
                  </a:moveTo>
                  <a:lnTo>
                    <a:pt x="465785" y="425265"/>
                  </a:lnTo>
                  <a:lnTo>
                    <a:pt x="371974" y="331260"/>
                  </a:lnTo>
                  <a:lnTo>
                    <a:pt x="12502365" y="325165"/>
                  </a:lnTo>
                  <a:lnTo>
                    <a:pt x="12502131" y="422061"/>
                  </a:lnTo>
                  <a:lnTo>
                    <a:pt x="465784" y="427172"/>
                  </a:lnTo>
                  <a:close/>
                </a:path>
                <a:path w="12959715" h="8767445">
                  <a:moveTo>
                    <a:pt x="368169" y="331262"/>
                  </a:moveTo>
                  <a:lnTo>
                    <a:pt x="368171" y="327448"/>
                  </a:lnTo>
                  <a:lnTo>
                    <a:pt x="371974" y="331260"/>
                  </a:lnTo>
                  <a:lnTo>
                    <a:pt x="368169" y="331262"/>
                  </a:lnTo>
                  <a:close/>
                </a:path>
                <a:path w="12959715" h="8767445">
                  <a:moveTo>
                    <a:pt x="465772" y="427172"/>
                  </a:moveTo>
                  <a:lnTo>
                    <a:pt x="368169" y="331262"/>
                  </a:lnTo>
                  <a:lnTo>
                    <a:pt x="371974" y="331260"/>
                  </a:lnTo>
                  <a:lnTo>
                    <a:pt x="465785" y="425265"/>
                  </a:lnTo>
                  <a:lnTo>
                    <a:pt x="465772" y="427172"/>
                  </a:lnTo>
                  <a:close/>
                </a:path>
                <a:path w="12959715" h="8767445">
                  <a:moveTo>
                    <a:pt x="463631" y="8347557"/>
                  </a:moveTo>
                  <a:lnTo>
                    <a:pt x="365537" y="8347557"/>
                  </a:lnTo>
                  <a:lnTo>
                    <a:pt x="368169" y="331273"/>
                  </a:lnTo>
                  <a:lnTo>
                    <a:pt x="465784" y="427172"/>
                  </a:lnTo>
                  <a:lnTo>
                    <a:pt x="463631" y="8347557"/>
                  </a:lnTo>
                  <a:close/>
                </a:path>
                <a:path w="12959715" h="8767445">
                  <a:moveTo>
                    <a:pt x="465784" y="427172"/>
                  </a:moveTo>
                  <a:close/>
                </a:path>
                <a:path w="12959715" h="8767445">
                  <a:moveTo>
                    <a:pt x="12959316" y="8766870"/>
                  </a:moveTo>
                  <a:lnTo>
                    <a:pt x="97600" y="8766869"/>
                  </a:lnTo>
                  <a:lnTo>
                    <a:pt x="0" y="8668987"/>
                  </a:lnTo>
                  <a:lnTo>
                    <a:pt x="12819388" y="8668987"/>
                  </a:lnTo>
                  <a:lnTo>
                    <a:pt x="12959316" y="876687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defTabSz="457223"/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783" y="5005399"/>
              <a:ext cx="3566526" cy="51513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69555" y="6617118"/>
              <a:ext cx="2930525" cy="3557270"/>
            </a:xfrm>
            <a:custGeom>
              <a:avLst/>
              <a:gdLst/>
              <a:ahLst/>
              <a:cxnLst/>
              <a:rect l="l" t="t" r="r" b="b"/>
              <a:pathLst>
                <a:path w="2930525" h="3557270">
                  <a:moveTo>
                    <a:pt x="1208214" y="654786"/>
                  </a:moveTo>
                  <a:lnTo>
                    <a:pt x="1208189" y="607161"/>
                  </a:lnTo>
                  <a:lnTo>
                    <a:pt x="1206627" y="560374"/>
                  </a:lnTo>
                  <a:lnTo>
                    <a:pt x="1202778" y="509358"/>
                  </a:lnTo>
                  <a:lnTo>
                    <a:pt x="1196492" y="458546"/>
                  </a:lnTo>
                  <a:lnTo>
                    <a:pt x="1187653" y="408178"/>
                  </a:lnTo>
                  <a:lnTo>
                    <a:pt x="1176172" y="358444"/>
                  </a:lnTo>
                  <a:lnTo>
                    <a:pt x="1172159" y="344665"/>
                  </a:lnTo>
                  <a:lnTo>
                    <a:pt x="1172159" y="632637"/>
                  </a:lnTo>
                  <a:lnTo>
                    <a:pt x="1171168" y="681177"/>
                  </a:lnTo>
                  <a:lnTo>
                    <a:pt x="1168438" y="730173"/>
                  </a:lnTo>
                  <a:lnTo>
                    <a:pt x="1163777" y="779373"/>
                  </a:lnTo>
                  <a:lnTo>
                    <a:pt x="1157046" y="828471"/>
                  </a:lnTo>
                  <a:lnTo>
                    <a:pt x="1148067" y="877214"/>
                  </a:lnTo>
                  <a:lnTo>
                    <a:pt x="1136675" y="925309"/>
                  </a:lnTo>
                  <a:lnTo>
                    <a:pt x="1122705" y="972477"/>
                  </a:lnTo>
                  <a:lnTo>
                    <a:pt x="1105992" y="1018451"/>
                  </a:lnTo>
                  <a:lnTo>
                    <a:pt x="1086358" y="1062964"/>
                  </a:lnTo>
                  <a:lnTo>
                    <a:pt x="1063612" y="1105789"/>
                  </a:lnTo>
                  <a:lnTo>
                    <a:pt x="1037717" y="1146441"/>
                  </a:lnTo>
                  <a:lnTo>
                    <a:pt x="1007935" y="1185291"/>
                  </a:lnTo>
                  <a:lnTo>
                    <a:pt x="974090" y="1221409"/>
                  </a:lnTo>
                  <a:lnTo>
                    <a:pt x="936523" y="1253871"/>
                  </a:lnTo>
                  <a:lnTo>
                    <a:pt x="895604" y="1281722"/>
                  </a:lnTo>
                  <a:lnTo>
                    <a:pt x="851662" y="1304023"/>
                  </a:lnTo>
                  <a:lnTo>
                    <a:pt x="805065" y="1319822"/>
                  </a:lnTo>
                  <a:lnTo>
                    <a:pt x="754405" y="1325905"/>
                  </a:lnTo>
                  <a:lnTo>
                    <a:pt x="708380" y="1318869"/>
                  </a:lnTo>
                  <a:lnTo>
                    <a:pt x="667448" y="1300441"/>
                  </a:lnTo>
                  <a:lnTo>
                    <a:pt x="632066" y="1272374"/>
                  </a:lnTo>
                  <a:lnTo>
                    <a:pt x="602703" y="1236370"/>
                  </a:lnTo>
                  <a:lnTo>
                    <a:pt x="579831" y="1194168"/>
                  </a:lnTo>
                  <a:lnTo>
                    <a:pt x="563918" y="1147508"/>
                  </a:lnTo>
                  <a:lnTo>
                    <a:pt x="553847" y="1095578"/>
                  </a:lnTo>
                  <a:lnTo>
                    <a:pt x="548525" y="1042327"/>
                  </a:lnTo>
                  <a:lnTo>
                    <a:pt x="547052" y="988364"/>
                  </a:lnTo>
                  <a:lnTo>
                    <a:pt x="548487" y="934300"/>
                  </a:lnTo>
                  <a:lnTo>
                    <a:pt x="551942" y="880783"/>
                  </a:lnTo>
                  <a:lnTo>
                    <a:pt x="556475" y="828408"/>
                  </a:lnTo>
                  <a:lnTo>
                    <a:pt x="562216" y="775411"/>
                  </a:lnTo>
                  <a:lnTo>
                    <a:pt x="569810" y="722757"/>
                  </a:lnTo>
                  <a:lnTo>
                    <a:pt x="579183" y="670458"/>
                  </a:lnTo>
                  <a:lnTo>
                    <a:pt x="590232" y="618515"/>
                  </a:lnTo>
                  <a:lnTo>
                    <a:pt x="602881" y="566940"/>
                  </a:lnTo>
                  <a:lnTo>
                    <a:pt x="617029" y="515708"/>
                  </a:lnTo>
                  <a:lnTo>
                    <a:pt x="632777" y="464921"/>
                  </a:lnTo>
                  <a:lnTo>
                    <a:pt x="650240" y="414693"/>
                  </a:lnTo>
                  <a:lnTo>
                    <a:pt x="669353" y="365061"/>
                  </a:lnTo>
                  <a:lnTo>
                    <a:pt x="690054" y="316052"/>
                  </a:lnTo>
                  <a:lnTo>
                    <a:pt x="712292" y="267690"/>
                  </a:lnTo>
                  <a:lnTo>
                    <a:pt x="736015" y="220014"/>
                  </a:lnTo>
                  <a:lnTo>
                    <a:pt x="756818" y="181102"/>
                  </a:lnTo>
                  <a:lnTo>
                    <a:pt x="781227" y="140055"/>
                  </a:lnTo>
                  <a:lnTo>
                    <a:pt x="809599" y="100977"/>
                  </a:lnTo>
                  <a:lnTo>
                    <a:pt x="842276" y="67983"/>
                  </a:lnTo>
                  <a:lnTo>
                    <a:pt x="879627" y="45186"/>
                  </a:lnTo>
                  <a:lnTo>
                    <a:pt x="921994" y="36703"/>
                  </a:lnTo>
                  <a:lnTo>
                    <a:pt x="961453" y="44919"/>
                  </a:lnTo>
                  <a:lnTo>
                    <a:pt x="988606" y="72631"/>
                  </a:lnTo>
                  <a:lnTo>
                    <a:pt x="1020876" y="111671"/>
                  </a:lnTo>
                  <a:lnTo>
                    <a:pt x="1049667" y="152869"/>
                  </a:lnTo>
                  <a:lnTo>
                    <a:pt x="1075093" y="196024"/>
                  </a:lnTo>
                  <a:lnTo>
                    <a:pt x="1097280" y="240893"/>
                  </a:lnTo>
                  <a:lnTo>
                    <a:pt x="1116330" y="287286"/>
                  </a:lnTo>
                  <a:lnTo>
                    <a:pt x="1132370" y="334962"/>
                  </a:lnTo>
                  <a:lnTo>
                    <a:pt x="1145527" y="383692"/>
                  </a:lnTo>
                  <a:lnTo>
                    <a:pt x="1155903" y="433273"/>
                  </a:lnTo>
                  <a:lnTo>
                    <a:pt x="1163624" y="483463"/>
                  </a:lnTo>
                  <a:lnTo>
                    <a:pt x="1168806" y="534060"/>
                  </a:lnTo>
                  <a:lnTo>
                    <a:pt x="1171575" y="584835"/>
                  </a:lnTo>
                  <a:lnTo>
                    <a:pt x="1172159" y="632637"/>
                  </a:lnTo>
                  <a:lnTo>
                    <a:pt x="1172159" y="344665"/>
                  </a:lnTo>
                  <a:lnTo>
                    <a:pt x="1144879" y="261759"/>
                  </a:lnTo>
                  <a:lnTo>
                    <a:pt x="1124864" y="215239"/>
                  </a:lnTo>
                  <a:lnTo>
                    <a:pt x="1101813" y="170218"/>
                  </a:lnTo>
                  <a:lnTo>
                    <a:pt x="1075613" y="126911"/>
                  </a:lnTo>
                  <a:lnTo>
                    <a:pt x="1046175" y="85534"/>
                  </a:lnTo>
                  <a:lnTo>
                    <a:pt x="1013383" y="46291"/>
                  </a:lnTo>
                  <a:lnTo>
                    <a:pt x="989761" y="22237"/>
                  </a:lnTo>
                  <a:lnTo>
                    <a:pt x="989749" y="21958"/>
                  </a:lnTo>
                  <a:lnTo>
                    <a:pt x="979284" y="11531"/>
                  </a:lnTo>
                  <a:lnTo>
                    <a:pt x="977163" y="9410"/>
                  </a:lnTo>
                  <a:lnTo>
                    <a:pt x="963637" y="4445"/>
                  </a:lnTo>
                  <a:lnTo>
                    <a:pt x="959370" y="6565"/>
                  </a:lnTo>
                  <a:lnTo>
                    <a:pt x="933069" y="0"/>
                  </a:lnTo>
                  <a:lnTo>
                    <a:pt x="890168" y="3644"/>
                  </a:lnTo>
                  <a:lnTo>
                    <a:pt x="850760" y="19685"/>
                  </a:lnTo>
                  <a:lnTo>
                    <a:pt x="815022" y="45326"/>
                  </a:lnTo>
                  <a:lnTo>
                    <a:pt x="783158" y="77774"/>
                  </a:lnTo>
                  <a:lnTo>
                    <a:pt x="755345" y="114236"/>
                  </a:lnTo>
                  <a:lnTo>
                    <a:pt x="731761" y="151942"/>
                  </a:lnTo>
                  <a:lnTo>
                    <a:pt x="706259" y="198247"/>
                  </a:lnTo>
                  <a:lnTo>
                    <a:pt x="682345" y="245389"/>
                  </a:lnTo>
                  <a:lnTo>
                    <a:pt x="659993" y="293306"/>
                  </a:lnTo>
                  <a:lnTo>
                    <a:pt x="639203" y="341934"/>
                  </a:lnTo>
                  <a:lnTo>
                    <a:pt x="619950" y="391210"/>
                  </a:lnTo>
                  <a:lnTo>
                    <a:pt x="602234" y="441071"/>
                  </a:lnTo>
                  <a:lnTo>
                    <a:pt x="586041" y="491451"/>
                  </a:lnTo>
                  <a:lnTo>
                    <a:pt x="571347" y="542290"/>
                  </a:lnTo>
                  <a:lnTo>
                    <a:pt x="558469" y="593077"/>
                  </a:lnTo>
                  <a:lnTo>
                    <a:pt x="547154" y="644220"/>
                  </a:lnTo>
                  <a:lnTo>
                    <a:pt x="537400" y="695680"/>
                  </a:lnTo>
                  <a:lnTo>
                    <a:pt x="529196" y="747420"/>
                  </a:lnTo>
                  <a:lnTo>
                    <a:pt x="522566" y="799401"/>
                  </a:lnTo>
                  <a:lnTo>
                    <a:pt x="517499" y="851585"/>
                  </a:lnTo>
                  <a:lnTo>
                    <a:pt x="513981" y="903935"/>
                  </a:lnTo>
                  <a:lnTo>
                    <a:pt x="511619" y="953211"/>
                  </a:lnTo>
                  <a:lnTo>
                    <a:pt x="510717" y="1003858"/>
                  </a:lnTo>
                  <a:lnTo>
                    <a:pt x="512305" y="1055001"/>
                  </a:lnTo>
                  <a:lnTo>
                    <a:pt x="517474" y="1105789"/>
                  </a:lnTo>
                  <a:lnTo>
                    <a:pt x="527265" y="1155382"/>
                  </a:lnTo>
                  <a:lnTo>
                    <a:pt x="542747" y="1202893"/>
                  </a:lnTo>
                  <a:lnTo>
                    <a:pt x="564972" y="1247482"/>
                  </a:lnTo>
                  <a:lnTo>
                    <a:pt x="594868" y="1288199"/>
                  </a:lnTo>
                  <a:lnTo>
                    <a:pt x="628243" y="1318983"/>
                  </a:lnTo>
                  <a:lnTo>
                    <a:pt x="664451" y="1340548"/>
                  </a:lnTo>
                  <a:lnTo>
                    <a:pt x="702843" y="1353578"/>
                  </a:lnTo>
                  <a:lnTo>
                    <a:pt x="742810" y="1358747"/>
                  </a:lnTo>
                  <a:lnTo>
                    <a:pt x="783678" y="1356779"/>
                  </a:lnTo>
                  <a:lnTo>
                    <a:pt x="824839" y="1348333"/>
                  </a:lnTo>
                  <a:lnTo>
                    <a:pt x="865644" y="1334122"/>
                  </a:lnTo>
                  <a:lnTo>
                    <a:pt x="905446" y="1314831"/>
                  </a:lnTo>
                  <a:lnTo>
                    <a:pt x="943622" y="1291158"/>
                  </a:lnTo>
                  <a:lnTo>
                    <a:pt x="979525" y="1263777"/>
                  </a:lnTo>
                  <a:lnTo>
                    <a:pt x="1012520" y="1233385"/>
                  </a:lnTo>
                  <a:lnTo>
                    <a:pt x="1041971" y="1200683"/>
                  </a:lnTo>
                  <a:lnTo>
                    <a:pt x="1070432" y="1162583"/>
                  </a:lnTo>
                  <a:lnTo>
                    <a:pt x="1095794" y="1122299"/>
                  </a:lnTo>
                  <a:lnTo>
                    <a:pt x="1118209" y="1080071"/>
                  </a:lnTo>
                  <a:lnTo>
                    <a:pt x="1137793" y="1036167"/>
                  </a:lnTo>
                  <a:lnTo>
                    <a:pt x="1154671" y="990828"/>
                  </a:lnTo>
                  <a:lnTo>
                    <a:pt x="1168996" y="944321"/>
                  </a:lnTo>
                  <a:lnTo>
                    <a:pt x="1180871" y="896886"/>
                  </a:lnTo>
                  <a:lnTo>
                    <a:pt x="1190434" y="848791"/>
                  </a:lnTo>
                  <a:lnTo>
                    <a:pt x="1197825" y="800277"/>
                  </a:lnTo>
                  <a:lnTo>
                    <a:pt x="1203159" y="751598"/>
                  </a:lnTo>
                  <a:lnTo>
                    <a:pt x="1206576" y="703021"/>
                  </a:lnTo>
                  <a:lnTo>
                    <a:pt x="1208214" y="654786"/>
                  </a:lnTo>
                  <a:close/>
                </a:path>
                <a:path w="2930525" h="3557270">
                  <a:moveTo>
                    <a:pt x="2930106" y="3084106"/>
                  </a:moveTo>
                  <a:lnTo>
                    <a:pt x="2927731" y="3035389"/>
                  </a:lnTo>
                  <a:lnTo>
                    <a:pt x="2921241" y="2986544"/>
                  </a:lnTo>
                  <a:lnTo>
                    <a:pt x="2910065" y="2936163"/>
                  </a:lnTo>
                  <a:lnTo>
                    <a:pt x="2894520" y="2887268"/>
                  </a:lnTo>
                  <a:lnTo>
                    <a:pt x="2892145" y="2881592"/>
                  </a:lnTo>
                  <a:lnTo>
                    <a:pt x="2892145" y="3087967"/>
                  </a:lnTo>
                  <a:lnTo>
                    <a:pt x="2889872" y="3137674"/>
                  </a:lnTo>
                  <a:lnTo>
                    <a:pt x="2883230" y="3186747"/>
                  </a:lnTo>
                  <a:lnTo>
                    <a:pt x="2872397" y="3234918"/>
                  </a:lnTo>
                  <a:lnTo>
                    <a:pt x="2857500" y="3281972"/>
                  </a:lnTo>
                  <a:lnTo>
                    <a:pt x="2838716" y="3327641"/>
                  </a:lnTo>
                  <a:lnTo>
                    <a:pt x="2816187" y="3371697"/>
                  </a:lnTo>
                  <a:lnTo>
                    <a:pt x="2790075" y="3413899"/>
                  </a:lnTo>
                  <a:lnTo>
                    <a:pt x="2760535" y="3453981"/>
                  </a:lnTo>
                  <a:lnTo>
                    <a:pt x="2755912" y="3459289"/>
                  </a:lnTo>
                  <a:lnTo>
                    <a:pt x="2757754" y="3453777"/>
                  </a:lnTo>
                  <a:lnTo>
                    <a:pt x="2768663" y="3403409"/>
                  </a:lnTo>
                  <a:lnTo>
                    <a:pt x="2776156" y="3352266"/>
                  </a:lnTo>
                  <a:lnTo>
                    <a:pt x="2782074" y="3301377"/>
                  </a:lnTo>
                  <a:lnTo>
                    <a:pt x="2786850" y="3251822"/>
                  </a:lnTo>
                  <a:lnTo>
                    <a:pt x="2788932" y="3201809"/>
                  </a:lnTo>
                  <a:lnTo>
                    <a:pt x="2787129" y="3151886"/>
                  </a:lnTo>
                  <a:lnTo>
                    <a:pt x="2780271" y="3102635"/>
                  </a:lnTo>
                  <a:lnTo>
                    <a:pt x="2767203" y="3054616"/>
                  </a:lnTo>
                  <a:lnTo>
                    <a:pt x="2751696" y="3020161"/>
                  </a:lnTo>
                  <a:lnTo>
                    <a:pt x="2751696" y="3191027"/>
                  </a:lnTo>
                  <a:lnTo>
                    <a:pt x="2750629" y="3238423"/>
                  </a:lnTo>
                  <a:lnTo>
                    <a:pt x="2747022" y="3285426"/>
                  </a:lnTo>
                  <a:lnTo>
                    <a:pt x="2741739" y="3335477"/>
                  </a:lnTo>
                  <a:lnTo>
                    <a:pt x="2734881" y="3386391"/>
                  </a:lnTo>
                  <a:lnTo>
                    <a:pt x="2724607" y="3436747"/>
                  </a:lnTo>
                  <a:lnTo>
                    <a:pt x="2715031" y="3466579"/>
                  </a:lnTo>
                  <a:lnTo>
                    <a:pt x="2713583" y="3431514"/>
                  </a:lnTo>
                  <a:lnTo>
                    <a:pt x="2706459" y="3385756"/>
                  </a:lnTo>
                  <a:lnTo>
                    <a:pt x="2694394" y="3341116"/>
                  </a:lnTo>
                  <a:lnTo>
                    <a:pt x="2677668" y="3297961"/>
                  </a:lnTo>
                  <a:lnTo>
                    <a:pt x="2656560" y="3256711"/>
                  </a:lnTo>
                  <a:lnTo>
                    <a:pt x="2631338" y="3217735"/>
                  </a:lnTo>
                  <a:lnTo>
                    <a:pt x="2602255" y="3181439"/>
                  </a:lnTo>
                  <a:lnTo>
                    <a:pt x="2569603" y="3148215"/>
                  </a:lnTo>
                  <a:lnTo>
                    <a:pt x="2527046" y="3113900"/>
                  </a:lnTo>
                  <a:lnTo>
                    <a:pt x="2482977" y="3087078"/>
                  </a:lnTo>
                  <a:lnTo>
                    <a:pt x="2437447" y="3067024"/>
                  </a:lnTo>
                  <a:lnTo>
                    <a:pt x="2390533" y="3053042"/>
                  </a:lnTo>
                  <a:lnTo>
                    <a:pt x="2342286" y="3044418"/>
                  </a:lnTo>
                  <a:lnTo>
                    <a:pt x="2292769" y="3040430"/>
                  </a:lnTo>
                  <a:lnTo>
                    <a:pt x="2242058" y="3040392"/>
                  </a:lnTo>
                  <a:lnTo>
                    <a:pt x="2190191" y="3043580"/>
                  </a:lnTo>
                  <a:lnTo>
                    <a:pt x="2137232" y="3049295"/>
                  </a:lnTo>
                  <a:lnTo>
                    <a:pt x="2087626" y="3054858"/>
                  </a:lnTo>
                  <a:lnTo>
                    <a:pt x="2038553" y="3058312"/>
                  </a:lnTo>
                  <a:lnTo>
                    <a:pt x="1989836" y="3058998"/>
                  </a:lnTo>
                  <a:lnTo>
                    <a:pt x="1941296" y="3056229"/>
                  </a:lnTo>
                  <a:lnTo>
                    <a:pt x="1892757" y="3049320"/>
                  </a:lnTo>
                  <a:lnTo>
                    <a:pt x="1844027" y="3037598"/>
                  </a:lnTo>
                  <a:lnTo>
                    <a:pt x="1798459" y="3022130"/>
                  </a:lnTo>
                  <a:lnTo>
                    <a:pt x="1754200" y="3003524"/>
                  </a:lnTo>
                  <a:lnTo>
                    <a:pt x="1711375" y="2982023"/>
                  </a:lnTo>
                  <a:lnTo>
                    <a:pt x="1670050" y="2957868"/>
                  </a:lnTo>
                  <a:lnTo>
                    <a:pt x="1630311" y="2931287"/>
                  </a:lnTo>
                  <a:lnTo>
                    <a:pt x="1592262" y="2902508"/>
                  </a:lnTo>
                  <a:lnTo>
                    <a:pt x="1554657" y="2871012"/>
                  </a:lnTo>
                  <a:lnTo>
                    <a:pt x="1518767" y="2837777"/>
                  </a:lnTo>
                  <a:lnTo>
                    <a:pt x="1484452" y="2802991"/>
                  </a:lnTo>
                  <a:lnTo>
                    <a:pt x="1451559" y="2766847"/>
                  </a:lnTo>
                  <a:lnTo>
                    <a:pt x="1419948" y="2729484"/>
                  </a:lnTo>
                  <a:lnTo>
                    <a:pt x="1389481" y="2691117"/>
                  </a:lnTo>
                  <a:lnTo>
                    <a:pt x="1360017" y="2651899"/>
                  </a:lnTo>
                  <a:lnTo>
                    <a:pt x="1331391" y="2612021"/>
                  </a:lnTo>
                  <a:lnTo>
                    <a:pt x="1303477" y="2571661"/>
                  </a:lnTo>
                  <a:lnTo>
                    <a:pt x="1276134" y="2530983"/>
                  </a:lnTo>
                  <a:lnTo>
                    <a:pt x="1222565" y="2449398"/>
                  </a:lnTo>
                  <a:lnTo>
                    <a:pt x="1217549" y="2446147"/>
                  </a:lnTo>
                  <a:lnTo>
                    <a:pt x="1273263" y="2063788"/>
                  </a:lnTo>
                  <a:lnTo>
                    <a:pt x="1285798" y="2090318"/>
                  </a:lnTo>
                  <a:lnTo>
                    <a:pt x="1307858" y="2136470"/>
                  </a:lnTo>
                  <a:lnTo>
                    <a:pt x="1330299" y="2182507"/>
                  </a:lnTo>
                  <a:lnTo>
                    <a:pt x="1353286" y="2228316"/>
                  </a:lnTo>
                  <a:lnTo>
                    <a:pt x="1376946" y="2273795"/>
                  </a:lnTo>
                  <a:lnTo>
                    <a:pt x="1401445" y="2318829"/>
                  </a:lnTo>
                  <a:lnTo>
                    <a:pt x="1426895" y="2363305"/>
                  </a:lnTo>
                  <a:lnTo>
                    <a:pt x="1453464" y="2407107"/>
                  </a:lnTo>
                  <a:lnTo>
                    <a:pt x="1481289" y="2450134"/>
                  </a:lnTo>
                  <a:lnTo>
                    <a:pt x="1510499" y="2492286"/>
                  </a:lnTo>
                  <a:lnTo>
                    <a:pt x="1541259" y="2533434"/>
                  </a:lnTo>
                  <a:lnTo>
                    <a:pt x="1571091" y="2570149"/>
                  </a:lnTo>
                  <a:lnTo>
                    <a:pt x="1602473" y="2605748"/>
                  </a:lnTo>
                  <a:lnTo>
                    <a:pt x="1635417" y="2640025"/>
                  </a:lnTo>
                  <a:lnTo>
                    <a:pt x="1669910" y="2672816"/>
                  </a:lnTo>
                  <a:lnTo>
                    <a:pt x="1705940" y="2703919"/>
                  </a:lnTo>
                  <a:lnTo>
                    <a:pt x="1743506" y="2733154"/>
                  </a:lnTo>
                  <a:lnTo>
                    <a:pt x="1782584" y="2760345"/>
                  </a:lnTo>
                  <a:lnTo>
                    <a:pt x="1823173" y="2785313"/>
                  </a:lnTo>
                  <a:lnTo>
                    <a:pt x="1865274" y="2807855"/>
                  </a:lnTo>
                  <a:lnTo>
                    <a:pt x="1912747" y="2828848"/>
                  </a:lnTo>
                  <a:lnTo>
                    <a:pt x="1960321" y="2845371"/>
                  </a:lnTo>
                  <a:lnTo>
                    <a:pt x="2008098" y="2857919"/>
                  </a:lnTo>
                  <a:lnTo>
                    <a:pt x="2056206" y="2866974"/>
                  </a:lnTo>
                  <a:lnTo>
                    <a:pt x="2104720" y="2873019"/>
                  </a:lnTo>
                  <a:lnTo>
                    <a:pt x="2153767" y="2876550"/>
                  </a:lnTo>
                  <a:lnTo>
                    <a:pt x="2203437" y="2878061"/>
                  </a:lnTo>
                  <a:lnTo>
                    <a:pt x="2253843" y="2878048"/>
                  </a:lnTo>
                  <a:lnTo>
                    <a:pt x="2305088" y="2876981"/>
                  </a:lnTo>
                  <a:lnTo>
                    <a:pt x="2352459" y="2876385"/>
                  </a:lnTo>
                  <a:lnTo>
                    <a:pt x="2401468" y="2877680"/>
                  </a:lnTo>
                  <a:lnTo>
                    <a:pt x="2451062" y="2881655"/>
                  </a:lnTo>
                  <a:lnTo>
                    <a:pt x="2500198" y="2889135"/>
                  </a:lnTo>
                  <a:lnTo>
                    <a:pt x="2547836" y="2900921"/>
                  </a:lnTo>
                  <a:lnTo>
                    <a:pt x="2592908" y="2917799"/>
                  </a:lnTo>
                  <a:lnTo>
                    <a:pt x="2634399" y="2940596"/>
                  </a:lnTo>
                  <a:lnTo>
                    <a:pt x="2671241" y="2970111"/>
                  </a:lnTo>
                  <a:lnTo>
                    <a:pt x="2702407" y="3007144"/>
                  </a:lnTo>
                  <a:lnTo>
                    <a:pt x="2726842" y="3052483"/>
                  </a:lnTo>
                  <a:lnTo>
                    <a:pt x="2741066" y="3097441"/>
                  </a:lnTo>
                  <a:lnTo>
                    <a:pt x="2748927" y="3143821"/>
                  </a:lnTo>
                  <a:lnTo>
                    <a:pt x="2751696" y="3191027"/>
                  </a:lnTo>
                  <a:lnTo>
                    <a:pt x="2751696" y="3020161"/>
                  </a:lnTo>
                  <a:lnTo>
                    <a:pt x="2718816" y="2968307"/>
                  </a:lnTo>
                  <a:lnTo>
                    <a:pt x="2685389" y="2934220"/>
                  </a:lnTo>
                  <a:lnTo>
                    <a:pt x="2647023" y="2905836"/>
                  </a:lnTo>
                  <a:lnTo>
                    <a:pt x="2604630" y="2882887"/>
                  </a:lnTo>
                  <a:lnTo>
                    <a:pt x="2559100" y="2865107"/>
                  </a:lnTo>
                  <a:lnTo>
                    <a:pt x="2511361" y="2852229"/>
                  </a:lnTo>
                  <a:lnTo>
                    <a:pt x="2462314" y="2844012"/>
                  </a:lnTo>
                  <a:lnTo>
                    <a:pt x="2410396" y="2839402"/>
                  </a:lnTo>
                  <a:lnTo>
                    <a:pt x="2358555" y="2837662"/>
                  </a:lnTo>
                  <a:lnTo>
                    <a:pt x="2306815" y="2837764"/>
                  </a:lnTo>
                  <a:lnTo>
                    <a:pt x="2255164" y="2838666"/>
                  </a:lnTo>
                  <a:lnTo>
                    <a:pt x="2203627" y="2839364"/>
                  </a:lnTo>
                  <a:lnTo>
                    <a:pt x="2152231" y="2838805"/>
                  </a:lnTo>
                  <a:lnTo>
                    <a:pt x="2100961" y="2835986"/>
                  </a:lnTo>
                  <a:lnTo>
                    <a:pt x="2049856" y="2829852"/>
                  </a:lnTo>
                  <a:lnTo>
                    <a:pt x="1998903" y="2819400"/>
                  </a:lnTo>
                  <a:lnTo>
                    <a:pt x="1948141" y="2803601"/>
                  </a:lnTo>
                  <a:lnTo>
                    <a:pt x="1900872" y="2784056"/>
                  </a:lnTo>
                  <a:lnTo>
                    <a:pt x="1855812" y="2761691"/>
                  </a:lnTo>
                  <a:lnTo>
                    <a:pt x="1812886" y="2736685"/>
                  </a:lnTo>
                  <a:lnTo>
                    <a:pt x="1771980" y="2709202"/>
                  </a:lnTo>
                  <a:lnTo>
                    <a:pt x="1733016" y="2679408"/>
                  </a:lnTo>
                  <a:lnTo>
                    <a:pt x="1695894" y="2647467"/>
                  </a:lnTo>
                  <a:lnTo>
                    <a:pt x="1660525" y="2613558"/>
                  </a:lnTo>
                  <a:lnTo>
                    <a:pt x="1626793" y="2577833"/>
                  </a:lnTo>
                  <a:lnTo>
                    <a:pt x="1594637" y="2540470"/>
                  </a:lnTo>
                  <a:lnTo>
                    <a:pt x="1563928" y="2501633"/>
                  </a:lnTo>
                  <a:lnTo>
                    <a:pt x="1534604" y="2461488"/>
                  </a:lnTo>
                  <a:lnTo>
                    <a:pt x="1506537" y="2420201"/>
                  </a:lnTo>
                  <a:lnTo>
                    <a:pt x="1479664" y="2377948"/>
                  </a:lnTo>
                  <a:lnTo>
                    <a:pt x="1453883" y="2334882"/>
                  </a:lnTo>
                  <a:lnTo>
                    <a:pt x="1429080" y="2291181"/>
                  </a:lnTo>
                  <a:lnTo>
                    <a:pt x="1405178" y="2247023"/>
                  </a:lnTo>
                  <a:lnTo>
                    <a:pt x="1382090" y="2202548"/>
                  </a:lnTo>
                  <a:lnTo>
                    <a:pt x="1359700" y="2157946"/>
                  </a:lnTo>
                  <a:lnTo>
                    <a:pt x="1337932" y="2113381"/>
                  </a:lnTo>
                  <a:lnTo>
                    <a:pt x="1316685" y="2069007"/>
                  </a:lnTo>
                  <a:lnTo>
                    <a:pt x="1295869" y="2025015"/>
                  </a:lnTo>
                  <a:lnTo>
                    <a:pt x="1284909" y="2015883"/>
                  </a:lnTo>
                  <a:lnTo>
                    <a:pt x="1280109" y="2016760"/>
                  </a:lnTo>
                  <a:lnTo>
                    <a:pt x="1321943" y="1729676"/>
                  </a:lnTo>
                  <a:lnTo>
                    <a:pt x="1344206" y="1747316"/>
                  </a:lnTo>
                  <a:lnTo>
                    <a:pt x="1378115" y="1781784"/>
                  </a:lnTo>
                  <a:lnTo>
                    <a:pt x="1407845" y="1819465"/>
                  </a:lnTo>
                  <a:lnTo>
                    <a:pt x="1434045" y="1859788"/>
                  </a:lnTo>
                  <a:lnTo>
                    <a:pt x="1457401" y="1902244"/>
                  </a:lnTo>
                  <a:lnTo>
                    <a:pt x="1478584" y="1946300"/>
                  </a:lnTo>
                  <a:lnTo>
                    <a:pt x="1498257" y="1991410"/>
                  </a:lnTo>
                  <a:lnTo>
                    <a:pt x="1535785" y="2082711"/>
                  </a:lnTo>
                  <a:lnTo>
                    <a:pt x="1554975" y="2127834"/>
                  </a:lnTo>
                  <a:lnTo>
                    <a:pt x="1575346" y="2171877"/>
                  </a:lnTo>
                  <a:lnTo>
                    <a:pt x="1597571" y="2214334"/>
                  </a:lnTo>
                  <a:lnTo>
                    <a:pt x="1624241" y="2257793"/>
                  </a:lnTo>
                  <a:lnTo>
                    <a:pt x="1654378" y="2298674"/>
                  </a:lnTo>
                  <a:lnTo>
                    <a:pt x="1687753" y="2336749"/>
                  </a:lnTo>
                  <a:lnTo>
                    <a:pt x="1724126" y="2371826"/>
                  </a:lnTo>
                  <a:lnTo>
                    <a:pt x="1763293" y="2403665"/>
                  </a:lnTo>
                  <a:lnTo>
                    <a:pt x="1805000" y="2432062"/>
                  </a:lnTo>
                  <a:lnTo>
                    <a:pt x="1849031" y="2456789"/>
                  </a:lnTo>
                  <a:lnTo>
                    <a:pt x="1895157" y="2477643"/>
                  </a:lnTo>
                  <a:lnTo>
                    <a:pt x="1943138" y="2494394"/>
                  </a:lnTo>
                  <a:lnTo>
                    <a:pt x="1992757" y="2506840"/>
                  </a:lnTo>
                  <a:lnTo>
                    <a:pt x="2041588" y="2514765"/>
                  </a:lnTo>
                  <a:lnTo>
                    <a:pt x="2090775" y="2519451"/>
                  </a:lnTo>
                  <a:lnTo>
                    <a:pt x="2140204" y="2521762"/>
                  </a:lnTo>
                  <a:lnTo>
                    <a:pt x="2189759" y="2522601"/>
                  </a:lnTo>
                  <a:lnTo>
                    <a:pt x="2239314" y="2522829"/>
                  </a:lnTo>
                  <a:lnTo>
                    <a:pt x="2288756" y="2523325"/>
                  </a:lnTo>
                  <a:lnTo>
                    <a:pt x="2337943" y="2524976"/>
                  </a:lnTo>
                  <a:lnTo>
                    <a:pt x="2386774" y="2528659"/>
                  </a:lnTo>
                  <a:lnTo>
                    <a:pt x="2435110" y="2535263"/>
                  </a:lnTo>
                  <a:lnTo>
                    <a:pt x="2482837" y="2545638"/>
                  </a:lnTo>
                  <a:lnTo>
                    <a:pt x="2529840" y="2560701"/>
                  </a:lnTo>
                  <a:lnTo>
                    <a:pt x="2575979" y="2581300"/>
                  </a:lnTo>
                  <a:lnTo>
                    <a:pt x="2617851" y="2605265"/>
                  </a:lnTo>
                  <a:lnTo>
                    <a:pt x="2657564" y="2632367"/>
                  </a:lnTo>
                  <a:lnTo>
                    <a:pt x="2694902" y="2662440"/>
                  </a:lnTo>
                  <a:lnTo>
                    <a:pt x="2729661" y="2695283"/>
                  </a:lnTo>
                  <a:lnTo>
                    <a:pt x="2761627" y="2730716"/>
                  </a:lnTo>
                  <a:lnTo>
                    <a:pt x="2790596" y="2768562"/>
                  </a:lnTo>
                  <a:lnTo>
                    <a:pt x="2816339" y="2808643"/>
                  </a:lnTo>
                  <a:lnTo>
                    <a:pt x="2838666" y="2850769"/>
                  </a:lnTo>
                  <a:lnTo>
                    <a:pt x="2857360" y="2894761"/>
                  </a:lnTo>
                  <a:lnTo>
                    <a:pt x="2872206" y="2940431"/>
                  </a:lnTo>
                  <a:lnTo>
                    <a:pt x="2883001" y="2987611"/>
                  </a:lnTo>
                  <a:lnTo>
                    <a:pt x="2889910" y="3037865"/>
                  </a:lnTo>
                  <a:lnTo>
                    <a:pt x="2892145" y="3087967"/>
                  </a:lnTo>
                  <a:lnTo>
                    <a:pt x="2892145" y="2881592"/>
                  </a:lnTo>
                  <a:lnTo>
                    <a:pt x="2874822" y="2840101"/>
                  </a:lnTo>
                  <a:lnTo>
                    <a:pt x="2851213" y="2794851"/>
                  </a:lnTo>
                  <a:lnTo>
                    <a:pt x="2823908" y="2751747"/>
                  </a:lnTo>
                  <a:lnTo>
                    <a:pt x="2793123" y="2711005"/>
                  </a:lnTo>
                  <a:lnTo>
                    <a:pt x="2759100" y="2672829"/>
                  </a:lnTo>
                  <a:lnTo>
                    <a:pt x="2722029" y="2637459"/>
                  </a:lnTo>
                  <a:lnTo>
                    <a:pt x="2682163" y="2605100"/>
                  </a:lnTo>
                  <a:lnTo>
                    <a:pt x="2639720" y="2575979"/>
                  </a:lnTo>
                  <a:lnTo>
                    <a:pt x="2593327" y="2549334"/>
                  </a:lnTo>
                  <a:lnTo>
                    <a:pt x="2545042" y="2527185"/>
                  </a:lnTo>
                  <a:lnTo>
                    <a:pt x="2494965" y="2510015"/>
                  </a:lnTo>
                  <a:lnTo>
                    <a:pt x="2443188" y="2498331"/>
                  </a:lnTo>
                  <a:lnTo>
                    <a:pt x="2391168" y="2491308"/>
                  </a:lnTo>
                  <a:lnTo>
                    <a:pt x="2338959" y="2487726"/>
                  </a:lnTo>
                  <a:lnTo>
                    <a:pt x="2286647" y="2486469"/>
                  </a:lnTo>
                  <a:lnTo>
                    <a:pt x="2181974" y="2486469"/>
                  </a:lnTo>
                  <a:lnTo>
                    <a:pt x="2129764" y="2485491"/>
                  </a:lnTo>
                  <a:lnTo>
                    <a:pt x="2077745" y="2482380"/>
                  </a:lnTo>
                  <a:lnTo>
                    <a:pt x="2026132" y="2475585"/>
                  </a:lnTo>
                  <a:lnTo>
                    <a:pt x="1976755" y="2464651"/>
                  </a:lnTo>
                  <a:lnTo>
                    <a:pt x="1929625" y="2449741"/>
                  </a:lnTo>
                  <a:lnTo>
                    <a:pt x="1884781" y="2431021"/>
                  </a:lnTo>
                  <a:lnTo>
                    <a:pt x="1842274" y="2408631"/>
                  </a:lnTo>
                  <a:lnTo>
                    <a:pt x="1802130" y="2382761"/>
                  </a:lnTo>
                  <a:lnTo>
                    <a:pt x="1764372" y="2353564"/>
                  </a:lnTo>
                  <a:lnTo>
                    <a:pt x="1729054" y="2321191"/>
                  </a:lnTo>
                  <a:lnTo>
                    <a:pt x="1696199" y="2285822"/>
                  </a:lnTo>
                  <a:lnTo>
                    <a:pt x="1665846" y="2247608"/>
                  </a:lnTo>
                  <a:lnTo>
                    <a:pt x="1638020" y="2206714"/>
                  </a:lnTo>
                  <a:lnTo>
                    <a:pt x="1612773" y="2163305"/>
                  </a:lnTo>
                  <a:lnTo>
                    <a:pt x="1590128" y="2117547"/>
                  </a:lnTo>
                  <a:lnTo>
                    <a:pt x="1569364" y="2070481"/>
                  </a:lnTo>
                  <a:lnTo>
                    <a:pt x="1529080" y="1975091"/>
                  </a:lnTo>
                  <a:lnTo>
                    <a:pt x="1508125" y="1927860"/>
                  </a:lnTo>
                  <a:lnTo>
                    <a:pt x="1485620" y="1881682"/>
                  </a:lnTo>
                  <a:lnTo>
                    <a:pt x="1460868" y="1837105"/>
                  </a:lnTo>
                  <a:lnTo>
                    <a:pt x="1433118" y="1794662"/>
                  </a:lnTo>
                  <a:lnTo>
                    <a:pt x="1401635" y="1754924"/>
                  </a:lnTo>
                  <a:lnTo>
                    <a:pt x="1365681" y="1718424"/>
                  </a:lnTo>
                  <a:lnTo>
                    <a:pt x="1327950" y="1688426"/>
                  </a:lnTo>
                  <a:lnTo>
                    <a:pt x="1350048" y="1536801"/>
                  </a:lnTo>
                  <a:lnTo>
                    <a:pt x="1346365" y="1522145"/>
                  </a:lnTo>
                  <a:lnTo>
                    <a:pt x="1334909" y="1514462"/>
                  </a:lnTo>
                  <a:lnTo>
                    <a:pt x="1322260" y="1515554"/>
                  </a:lnTo>
                  <a:lnTo>
                    <a:pt x="1314983" y="1527225"/>
                  </a:lnTo>
                  <a:lnTo>
                    <a:pt x="1030846" y="3477501"/>
                  </a:lnTo>
                  <a:lnTo>
                    <a:pt x="755129" y="3429012"/>
                  </a:lnTo>
                  <a:lnTo>
                    <a:pt x="736193" y="3426739"/>
                  </a:lnTo>
                  <a:lnTo>
                    <a:pt x="720737" y="3423564"/>
                  </a:lnTo>
                  <a:lnTo>
                    <a:pt x="711060" y="3415411"/>
                  </a:lnTo>
                  <a:lnTo>
                    <a:pt x="709447" y="3398177"/>
                  </a:lnTo>
                  <a:lnTo>
                    <a:pt x="712965" y="3386671"/>
                  </a:lnTo>
                  <a:lnTo>
                    <a:pt x="733882" y="3351377"/>
                  </a:lnTo>
                  <a:lnTo>
                    <a:pt x="759345" y="3322523"/>
                  </a:lnTo>
                  <a:lnTo>
                    <a:pt x="790194" y="3300057"/>
                  </a:lnTo>
                  <a:lnTo>
                    <a:pt x="825017" y="3284359"/>
                  </a:lnTo>
                  <a:lnTo>
                    <a:pt x="862431" y="3275850"/>
                  </a:lnTo>
                  <a:lnTo>
                    <a:pt x="875576" y="3268853"/>
                  </a:lnTo>
                  <a:lnTo>
                    <a:pt x="878141" y="3261169"/>
                  </a:lnTo>
                  <a:lnTo>
                    <a:pt x="884732" y="3251390"/>
                  </a:lnTo>
                  <a:lnTo>
                    <a:pt x="893013" y="3201251"/>
                  </a:lnTo>
                  <a:lnTo>
                    <a:pt x="900950" y="3151073"/>
                  </a:lnTo>
                  <a:lnTo>
                    <a:pt x="908545" y="3100844"/>
                  </a:lnTo>
                  <a:lnTo>
                    <a:pt x="915809" y="3050565"/>
                  </a:lnTo>
                  <a:lnTo>
                    <a:pt x="922731" y="3000260"/>
                  </a:lnTo>
                  <a:lnTo>
                    <a:pt x="929309" y="2949892"/>
                  </a:lnTo>
                  <a:lnTo>
                    <a:pt x="935532" y="2899499"/>
                  </a:lnTo>
                  <a:lnTo>
                    <a:pt x="941425" y="2849041"/>
                  </a:lnTo>
                  <a:lnTo>
                    <a:pt x="946950" y="2798559"/>
                  </a:lnTo>
                  <a:lnTo>
                    <a:pt x="952131" y="2748013"/>
                  </a:lnTo>
                  <a:lnTo>
                    <a:pt x="956945" y="2697442"/>
                  </a:lnTo>
                  <a:lnTo>
                    <a:pt x="961402" y="2646819"/>
                  </a:lnTo>
                  <a:lnTo>
                    <a:pt x="965504" y="2596146"/>
                  </a:lnTo>
                  <a:lnTo>
                    <a:pt x="969238" y="2545435"/>
                  </a:lnTo>
                  <a:lnTo>
                    <a:pt x="972604" y="2494673"/>
                  </a:lnTo>
                  <a:lnTo>
                    <a:pt x="975601" y="2443873"/>
                  </a:lnTo>
                  <a:lnTo>
                    <a:pt x="978230" y="2393035"/>
                  </a:lnTo>
                  <a:lnTo>
                    <a:pt x="980414" y="2345169"/>
                  </a:lnTo>
                  <a:lnTo>
                    <a:pt x="982230" y="2297303"/>
                  </a:lnTo>
                  <a:lnTo>
                    <a:pt x="983653" y="2249436"/>
                  </a:lnTo>
                  <a:lnTo>
                    <a:pt x="984732" y="2201570"/>
                  </a:lnTo>
                  <a:lnTo>
                    <a:pt x="985456" y="2153716"/>
                  </a:lnTo>
                  <a:lnTo>
                    <a:pt x="985799" y="2110892"/>
                  </a:lnTo>
                  <a:lnTo>
                    <a:pt x="985786" y="2033955"/>
                  </a:lnTo>
                  <a:lnTo>
                    <a:pt x="984719" y="1957552"/>
                  </a:lnTo>
                  <a:lnTo>
                    <a:pt x="979716" y="1904898"/>
                  </a:lnTo>
                  <a:lnTo>
                    <a:pt x="967308" y="1854581"/>
                  </a:lnTo>
                  <a:lnTo>
                    <a:pt x="954824" y="1830019"/>
                  </a:lnTo>
                  <a:lnTo>
                    <a:pt x="954824" y="2133181"/>
                  </a:lnTo>
                  <a:lnTo>
                    <a:pt x="954189" y="2182990"/>
                  </a:lnTo>
                  <a:lnTo>
                    <a:pt x="952817" y="2233434"/>
                  </a:lnTo>
                  <a:lnTo>
                    <a:pt x="952385" y="2244267"/>
                  </a:lnTo>
                  <a:lnTo>
                    <a:pt x="950175" y="2241677"/>
                  </a:lnTo>
                  <a:lnTo>
                    <a:pt x="950175" y="2297036"/>
                  </a:lnTo>
                  <a:lnTo>
                    <a:pt x="945502" y="2382393"/>
                  </a:lnTo>
                  <a:lnTo>
                    <a:pt x="942263" y="2431910"/>
                  </a:lnTo>
                  <a:lnTo>
                    <a:pt x="938784" y="2481288"/>
                  </a:lnTo>
                  <a:lnTo>
                    <a:pt x="935164" y="2530386"/>
                  </a:lnTo>
                  <a:lnTo>
                    <a:pt x="931481" y="2579166"/>
                  </a:lnTo>
                  <a:lnTo>
                    <a:pt x="927366" y="2630449"/>
                  </a:lnTo>
                  <a:lnTo>
                    <a:pt x="922756" y="2683014"/>
                  </a:lnTo>
                  <a:lnTo>
                    <a:pt x="918032" y="2732887"/>
                  </a:lnTo>
                  <a:lnTo>
                    <a:pt x="912799" y="2784030"/>
                  </a:lnTo>
                  <a:lnTo>
                    <a:pt x="907211" y="2835135"/>
                  </a:lnTo>
                  <a:lnTo>
                    <a:pt x="901268" y="2886189"/>
                  </a:lnTo>
                  <a:lnTo>
                    <a:pt x="894943" y="2937179"/>
                  </a:lnTo>
                  <a:lnTo>
                    <a:pt x="888276" y="2988106"/>
                  </a:lnTo>
                  <a:lnTo>
                    <a:pt x="885583" y="3007652"/>
                  </a:lnTo>
                  <a:lnTo>
                    <a:pt x="863422" y="2985554"/>
                  </a:lnTo>
                  <a:lnTo>
                    <a:pt x="828636" y="2950248"/>
                  </a:lnTo>
                  <a:lnTo>
                    <a:pt x="794169" y="2914650"/>
                  </a:lnTo>
                  <a:lnTo>
                    <a:pt x="760031" y="2878772"/>
                  </a:lnTo>
                  <a:lnTo>
                    <a:pt x="726236" y="2842603"/>
                  </a:lnTo>
                  <a:lnTo>
                    <a:pt x="692772" y="2806154"/>
                  </a:lnTo>
                  <a:lnTo>
                    <a:pt x="659650" y="2769425"/>
                  </a:lnTo>
                  <a:lnTo>
                    <a:pt x="626872" y="2732417"/>
                  </a:lnTo>
                  <a:lnTo>
                    <a:pt x="594436" y="2695143"/>
                  </a:lnTo>
                  <a:lnTo>
                    <a:pt x="562343" y="2657589"/>
                  </a:lnTo>
                  <a:lnTo>
                    <a:pt x="530606" y="2619768"/>
                  </a:lnTo>
                  <a:lnTo>
                    <a:pt x="499211" y="2581681"/>
                  </a:lnTo>
                  <a:lnTo>
                    <a:pt x="468172" y="2543327"/>
                  </a:lnTo>
                  <a:lnTo>
                    <a:pt x="437489" y="2504706"/>
                  </a:lnTo>
                  <a:lnTo>
                    <a:pt x="411695" y="2474493"/>
                  </a:lnTo>
                  <a:lnTo>
                    <a:pt x="383286" y="2440584"/>
                  </a:lnTo>
                  <a:lnTo>
                    <a:pt x="358863" y="2403932"/>
                  </a:lnTo>
                  <a:lnTo>
                    <a:pt x="344995" y="2365438"/>
                  </a:lnTo>
                  <a:lnTo>
                    <a:pt x="348259" y="2326017"/>
                  </a:lnTo>
                  <a:lnTo>
                    <a:pt x="362000" y="2294496"/>
                  </a:lnTo>
                  <a:lnTo>
                    <a:pt x="379336" y="2263660"/>
                  </a:lnTo>
                  <a:lnTo>
                    <a:pt x="397852" y="2233434"/>
                  </a:lnTo>
                  <a:lnTo>
                    <a:pt x="415188" y="2203704"/>
                  </a:lnTo>
                  <a:lnTo>
                    <a:pt x="441058" y="2157349"/>
                  </a:lnTo>
                  <a:lnTo>
                    <a:pt x="518033" y="2017839"/>
                  </a:lnTo>
                  <a:lnTo>
                    <a:pt x="543966" y="1971370"/>
                  </a:lnTo>
                  <a:lnTo>
                    <a:pt x="570280" y="1925027"/>
                  </a:lnTo>
                  <a:lnTo>
                    <a:pt x="593864" y="1886546"/>
                  </a:lnTo>
                  <a:lnTo>
                    <a:pt x="620458" y="1850136"/>
                  </a:lnTo>
                  <a:lnTo>
                    <a:pt x="650760" y="1817865"/>
                  </a:lnTo>
                  <a:lnTo>
                    <a:pt x="685495" y="1791792"/>
                  </a:lnTo>
                  <a:lnTo>
                    <a:pt x="713638" y="1779231"/>
                  </a:lnTo>
                  <a:lnTo>
                    <a:pt x="717778" y="1807133"/>
                  </a:lnTo>
                  <a:lnTo>
                    <a:pt x="727329" y="1855965"/>
                  </a:lnTo>
                  <a:lnTo>
                    <a:pt x="739178" y="1904352"/>
                  </a:lnTo>
                  <a:lnTo>
                    <a:pt x="753325" y="1952167"/>
                  </a:lnTo>
                  <a:lnTo>
                    <a:pt x="769747" y="1999259"/>
                  </a:lnTo>
                  <a:lnTo>
                    <a:pt x="788466" y="2045487"/>
                  </a:lnTo>
                  <a:lnTo>
                    <a:pt x="809459" y="2090686"/>
                  </a:lnTo>
                  <a:lnTo>
                    <a:pt x="832726" y="2134717"/>
                  </a:lnTo>
                  <a:lnTo>
                    <a:pt x="858266" y="2177440"/>
                  </a:lnTo>
                  <a:lnTo>
                    <a:pt x="886066" y="2218702"/>
                  </a:lnTo>
                  <a:lnTo>
                    <a:pt x="916139" y="2258352"/>
                  </a:lnTo>
                  <a:lnTo>
                    <a:pt x="948474" y="2296236"/>
                  </a:lnTo>
                  <a:lnTo>
                    <a:pt x="950175" y="2297036"/>
                  </a:lnTo>
                  <a:lnTo>
                    <a:pt x="950175" y="2241677"/>
                  </a:lnTo>
                  <a:lnTo>
                    <a:pt x="940714" y="2230526"/>
                  </a:lnTo>
                  <a:lnTo>
                    <a:pt x="909904" y="2189289"/>
                  </a:lnTo>
                  <a:lnTo>
                    <a:pt x="881557" y="2146147"/>
                  </a:lnTo>
                  <a:lnTo>
                    <a:pt x="855700" y="2101329"/>
                  </a:lnTo>
                  <a:lnTo>
                    <a:pt x="832370" y="2055025"/>
                  </a:lnTo>
                  <a:lnTo>
                    <a:pt x="811593" y="2007463"/>
                  </a:lnTo>
                  <a:lnTo>
                    <a:pt x="793369" y="1958848"/>
                  </a:lnTo>
                  <a:lnTo>
                    <a:pt x="777735" y="1909381"/>
                  </a:lnTo>
                  <a:lnTo>
                    <a:pt x="764717" y="1859280"/>
                  </a:lnTo>
                  <a:lnTo>
                    <a:pt x="754341" y="1808772"/>
                  </a:lnTo>
                  <a:lnTo>
                    <a:pt x="748474" y="1770240"/>
                  </a:lnTo>
                  <a:lnTo>
                    <a:pt x="771067" y="1766544"/>
                  </a:lnTo>
                  <a:lnTo>
                    <a:pt x="820140" y="1770583"/>
                  </a:lnTo>
                  <a:lnTo>
                    <a:pt x="861923" y="1786039"/>
                  </a:lnTo>
                  <a:lnTo>
                    <a:pt x="896023" y="1811616"/>
                  </a:lnTo>
                  <a:lnTo>
                    <a:pt x="922083" y="1845957"/>
                  </a:lnTo>
                  <a:lnTo>
                    <a:pt x="939685" y="1887753"/>
                  </a:lnTo>
                  <a:lnTo>
                    <a:pt x="948474" y="1935670"/>
                  </a:lnTo>
                  <a:lnTo>
                    <a:pt x="951585" y="1984667"/>
                  </a:lnTo>
                  <a:lnTo>
                    <a:pt x="953617" y="2033955"/>
                  </a:lnTo>
                  <a:lnTo>
                    <a:pt x="954671" y="2083485"/>
                  </a:lnTo>
                  <a:lnTo>
                    <a:pt x="954824" y="2133181"/>
                  </a:lnTo>
                  <a:lnTo>
                    <a:pt x="954824" y="1830019"/>
                  </a:lnTo>
                  <a:lnTo>
                    <a:pt x="907046" y="1770799"/>
                  </a:lnTo>
                  <a:lnTo>
                    <a:pt x="868629" y="1748434"/>
                  </a:lnTo>
                  <a:lnTo>
                    <a:pt x="826135" y="1734858"/>
                  </a:lnTo>
                  <a:lnTo>
                    <a:pt x="781608" y="1729905"/>
                  </a:lnTo>
                  <a:lnTo>
                    <a:pt x="737069" y="1733423"/>
                  </a:lnTo>
                  <a:lnTo>
                    <a:pt x="694575" y="1745272"/>
                  </a:lnTo>
                  <a:lnTo>
                    <a:pt x="655967" y="1766544"/>
                  </a:lnTo>
                  <a:lnTo>
                    <a:pt x="610133" y="1804720"/>
                  </a:lnTo>
                  <a:lnTo>
                    <a:pt x="577088" y="1845284"/>
                  </a:lnTo>
                  <a:lnTo>
                    <a:pt x="548335" y="1889480"/>
                  </a:lnTo>
                  <a:lnTo>
                    <a:pt x="522478" y="1934603"/>
                  </a:lnTo>
                  <a:lnTo>
                    <a:pt x="496138" y="1981619"/>
                  </a:lnTo>
                  <a:lnTo>
                    <a:pt x="338696" y="2265388"/>
                  </a:lnTo>
                  <a:lnTo>
                    <a:pt x="323240" y="2292947"/>
                  </a:lnTo>
                  <a:lnTo>
                    <a:pt x="309880" y="2321496"/>
                  </a:lnTo>
                  <a:lnTo>
                    <a:pt x="302691" y="2351252"/>
                  </a:lnTo>
                  <a:lnTo>
                    <a:pt x="305765" y="2382393"/>
                  </a:lnTo>
                  <a:lnTo>
                    <a:pt x="319341" y="2411463"/>
                  </a:lnTo>
                  <a:lnTo>
                    <a:pt x="338696" y="2439428"/>
                  </a:lnTo>
                  <a:lnTo>
                    <a:pt x="360438" y="2466009"/>
                  </a:lnTo>
                  <a:lnTo>
                    <a:pt x="381190" y="2490889"/>
                  </a:lnTo>
                  <a:lnTo>
                    <a:pt x="411543" y="2529890"/>
                  </a:lnTo>
                  <a:lnTo>
                    <a:pt x="442264" y="2568600"/>
                  </a:lnTo>
                  <a:lnTo>
                    <a:pt x="473329" y="2607030"/>
                  </a:lnTo>
                  <a:lnTo>
                    <a:pt x="504761" y="2645168"/>
                  </a:lnTo>
                  <a:lnTo>
                    <a:pt x="536524" y="2683014"/>
                  </a:lnTo>
                  <a:lnTo>
                    <a:pt x="568642" y="2720568"/>
                  </a:lnTo>
                  <a:lnTo>
                    <a:pt x="601078" y="2757817"/>
                  </a:lnTo>
                  <a:lnTo>
                    <a:pt x="633857" y="2794787"/>
                  </a:lnTo>
                  <a:lnTo>
                    <a:pt x="666953" y="2831452"/>
                  </a:lnTo>
                  <a:lnTo>
                    <a:pt x="700366" y="2867812"/>
                  </a:lnTo>
                  <a:lnTo>
                    <a:pt x="734085" y="2903867"/>
                  </a:lnTo>
                  <a:lnTo>
                    <a:pt x="768121" y="2939618"/>
                  </a:lnTo>
                  <a:lnTo>
                    <a:pt x="802449" y="2975076"/>
                  </a:lnTo>
                  <a:lnTo>
                    <a:pt x="837082" y="3010217"/>
                  </a:lnTo>
                  <a:lnTo>
                    <a:pt x="871994" y="3045041"/>
                  </a:lnTo>
                  <a:lnTo>
                    <a:pt x="879894" y="3048419"/>
                  </a:lnTo>
                  <a:lnTo>
                    <a:pt x="879563" y="3050641"/>
                  </a:lnTo>
                  <a:lnTo>
                    <a:pt x="873887" y="3089795"/>
                  </a:lnTo>
                  <a:lnTo>
                    <a:pt x="866165" y="3140545"/>
                  </a:lnTo>
                  <a:lnTo>
                    <a:pt x="858088" y="3191218"/>
                  </a:lnTo>
                  <a:lnTo>
                    <a:pt x="854024" y="3215665"/>
                  </a:lnTo>
                  <a:lnTo>
                    <a:pt x="819823" y="3192907"/>
                  </a:lnTo>
                  <a:lnTo>
                    <a:pt x="778611" y="3164789"/>
                  </a:lnTo>
                  <a:lnTo>
                    <a:pt x="737717" y="3136188"/>
                  </a:lnTo>
                  <a:lnTo>
                    <a:pt x="697179" y="3107093"/>
                  </a:lnTo>
                  <a:lnTo>
                    <a:pt x="656983" y="3077502"/>
                  </a:lnTo>
                  <a:lnTo>
                    <a:pt x="617156" y="3047441"/>
                  </a:lnTo>
                  <a:lnTo>
                    <a:pt x="577710" y="3016885"/>
                  </a:lnTo>
                  <a:lnTo>
                    <a:pt x="538657" y="2985833"/>
                  </a:lnTo>
                  <a:lnTo>
                    <a:pt x="499986" y="2954299"/>
                  </a:lnTo>
                  <a:lnTo>
                    <a:pt x="461733" y="2922282"/>
                  </a:lnTo>
                  <a:lnTo>
                    <a:pt x="423900" y="2889770"/>
                  </a:lnTo>
                  <a:lnTo>
                    <a:pt x="386499" y="2856776"/>
                  </a:lnTo>
                  <a:lnTo>
                    <a:pt x="347878" y="2822168"/>
                  </a:lnTo>
                  <a:lnTo>
                    <a:pt x="309753" y="2787205"/>
                  </a:lnTo>
                  <a:lnTo>
                    <a:pt x="272148" y="2751785"/>
                  </a:lnTo>
                  <a:lnTo>
                    <a:pt x="235051" y="2715793"/>
                  </a:lnTo>
                  <a:lnTo>
                    <a:pt x="161696" y="2642565"/>
                  </a:lnTo>
                  <a:lnTo>
                    <a:pt x="123799" y="2603931"/>
                  </a:lnTo>
                  <a:lnTo>
                    <a:pt x="88252" y="2562745"/>
                  </a:lnTo>
                  <a:lnTo>
                    <a:pt x="58508" y="2518499"/>
                  </a:lnTo>
                  <a:lnTo>
                    <a:pt x="38049" y="2470670"/>
                  </a:lnTo>
                  <a:lnTo>
                    <a:pt x="30822" y="2421940"/>
                  </a:lnTo>
                  <a:lnTo>
                    <a:pt x="34709" y="2373642"/>
                  </a:lnTo>
                  <a:lnTo>
                    <a:pt x="46685" y="2325890"/>
                  </a:lnTo>
                  <a:lnTo>
                    <a:pt x="63703" y="2278748"/>
                  </a:lnTo>
                  <a:lnTo>
                    <a:pt x="82740" y="2232317"/>
                  </a:lnTo>
                  <a:lnTo>
                    <a:pt x="100736" y="2186686"/>
                  </a:lnTo>
                  <a:lnTo>
                    <a:pt x="117716" y="2140305"/>
                  </a:lnTo>
                  <a:lnTo>
                    <a:pt x="134378" y="2093709"/>
                  </a:lnTo>
                  <a:lnTo>
                    <a:pt x="150672" y="2046897"/>
                  </a:lnTo>
                  <a:lnTo>
                    <a:pt x="166547" y="1999881"/>
                  </a:lnTo>
                  <a:lnTo>
                    <a:pt x="181952" y="1952663"/>
                  </a:lnTo>
                  <a:lnTo>
                    <a:pt x="196850" y="1905254"/>
                  </a:lnTo>
                  <a:lnTo>
                    <a:pt x="211175" y="1857667"/>
                  </a:lnTo>
                  <a:lnTo>
                    <a:pt x="224891" y="1809889"/>
                  </a:lnTo>
                  <a:lnTo>
                    <a:pt x="237947" y="1761934"/>
                  </a:lnTo>
                  <a:lnTo>
                    <a:pt x="250304" y="1713826"/>
                  </a:lnTo>
                  <a:lnTo>
                    <a:pt x="261886" y="1665541"/>
                  </a:lnTo>
                  <a:lnTo>
                    <a:pt x="272681" y="1617103"/>
                  </a:lnTo>
                  <a:lnTo>
                    <a:pt x="282613" y="1568513"/>
                  </a:lnTo>
                  <a:lnTo>
                    <a:pt x="291655" y="1519783"/>
                  </a:lnTo>
                  <a:lnTo>
                    <a:pt x="299732" y="1470926"/>
                  </a:lnTo>
                  <a:lnTo>
                    <a:pt x="306832" y="1421930"/>
                  </a:lnTo>
                  <a:lnTo>
                    <a:pt x="302971" y="1408760"/>
                  </a:lnTo>
                  <a:lnTo>
                    <a:pt x="291160" y="1404378"/>
                  </a:lnTo>
                  <a:lnTo>
                    <a:pt x="278142" y="1408760"/>
                  </a:lnTo>
                  <a:lnTo>
                    <a:pt x="270700" y="1421930"/>
                  </a:lnTo>
                  <a:lnTo>
                    <a:pt x="263448" y="1471930"/>
                  </a:lnTo>
                  <a:lnTo>
                    <a:pt x="255054" y="1521599"/>
                  </a:lnTo>
                  <a:lnTo>
                    <a:pt x="245605" y="1570951"/>
                  </a:lnTo>
                  <a:lnTo>
                    <a:pt x="235178" y="1620012"/>
                  </a:lnTo>
                  <a:lnTo>
                    <a:pt x="223837" y="1668830"/>
                  </a:lnTo>
                  <a:lnTo>
                    <a:pt x="211670" y="1717421"/>
                  </a:lnTo>
                  <a:lnTo>
                    <a:pt x="198755" y="1765820"/>
                  </a:lnTo>
                  <a:lnTo>
                    <a:pt x="185166" y="1814042"/>
                  </a:lnTo>
                  <a:lnTo>
                    <a:pt x="170967" y="1862124"/>
                  </a:lnTo>
                  <a:lnTo>
                    <a:pt x="156260" y="1910105"/>
                  </a:lnTo>
                  <a:lnTo>
                    <a:pt x="127101" y="2002586"/>
                  </a:lnTo>
                  <a:lnTo>
                    <a:pt x="112687" y="2046986"/>
                  </a:lnTo>
                  <a:lnTo>
                    <a:pt x="97815" y="2091220"/>
                  </a:lnTo>
                  <a:lnTo>
                    <a:pt x="82397" y="2135276"/>
                  </a:lnTo>
                  <a:lnTo>
                    <a:pt x="66395" y="2179155"/>
                  </a:lnTo>
                  <a:lnTo>
                    <a:pt x="32575" y="2267851"/>
                  </a:lnTo>
                  <a:lnTo>
                    <a:pt x="17754" y="2312009"/>
                  </a:lnTo>
                  <a:lnTo>
                    <a:pt x="6540" y="2355507"/>
                  </a:lnTo>
                  <a:lnTo>
                    <a:pt x="203" y="2398484"/>
                  </a:lnTo>
                  <a:lnTo>
                    <a:pt x="0" y="2441117"/>
                  </a:lnTo>
                  <a:lnTo>
                    <a:pt x="7162" y="2483561"/>
                  </a:lnTo>
                  <a:lnTo>
                    <a:pt x="22974" y="2525979"/>
                  </a:lnTo>
                  <a:lnTo>
                    <a:pt x="48679" y="2568537"/>
                  </a:lnTo>
                  <a:lnTo>
                    <a:pt x="79743" y="2608300"/>
                  </a:lnTo>
                  <a:lnTo>
                    <a:pt x="113601" y="2646235"/>
                  </a:lnTo>
                  <a:lnTo>
                    <a:pt x="149263" y="2682786"/>
                  </a:lnTo>
                  <a:lnTo>
                    <a:pt x="185674" y="2718422"/>
                  </a:lnTo>
                  <a:lnTo>
                    <a:pt x="260337" y="2790888"/>
                  </a:lnTo>
                  <a:lnTo>
                    <a:pt x="299351" y="2827515"/>
                  </a:lnTo>
                  <a:lnTo>
                    <a:pt x="338861" y="2863570"/>
                  </a:lnTo>
                  <a:lnTo>
                    <a:pt x="378891" y="2899181"/>
                  </a:lnTo>
                  <a:lnTo>
                    <a:pt x="419430" y="2934424"/>
                  </a:lnTo>
                  <a:lnTo>
                    <a:pt x="459841" y="2968625"/>
                  </a:lnTo>
                  <a:lnTo>
                    <a:pt x="500735" y="3002330"/>
                  </a:lnTo>
                  <a:lnTo>
                    <a:pt x="542112" y="3035516"/>
                  </a:lnTo>
                  <a:lnTo>
                    <a:pt x="583933" y="3068193"/>
                  </a:lnTo>
                  <a:lnTo>
                    <a:pt x="626186" y="3100349"/>
                  </a:lnTo>
                  <a:lnTo>
                    <a:pt x="668858" y="3132010"/>
                  </a:lnTo>
                  <a:lnTo>
                    <a:pt x="711923" y="3163151"/>
                  </a:lnTo>
                  <a:lnTo>
                    <a:pt x="755370" y="3193783"/>
                  </a:lnTo>
                  <a:lnTo>
                    <a:pt x="799172" y="3223907"/>
                  </a:lnTo>
                  <a:lnTo>
                    <a:pt x="831786" y="3245802"/>
                  </a:lnTo>
                  <a:lnTo>
                    <a:pt x="825233" y="3247098"/>
                  </a:lnTo>
                  <a:lnTo>
                    <a:pt x="757999" y="3278276"/>
                  </a:lnTo>
                  <a:lnTo>
                    <a:pt x="706869" y="3326447"/>
                  </a:lnTo>
                  <a:lnTo>
                    <a:pt x="671804" y="3389198"/>
                  </a:lnTo>
                  <a:lnTo>
                    <a:pt x="668020" y="3421570"/>
                  </a:lnTo>
                  <a:lnTo>
                    <a:pt x="686282" y="3451136"/>
                  </a:lnTo>
                  <a:lnTo>
                    <a:pt x="724065" y="3465842"/>
                  </a:lnTo>
                  <a:lnTo>
                    <a:pt x="767816" y="3471976"/>
                  </a:lnTo>
                  <a:lnTo>
                    <a:pt x="803998" y="3475812"/>
                  </a:lnTo>
                  <a:lnTo>
                    <a:pt x="851281" y="3484638"/>
                  </a:lnTo>
                  <a:lnTo>
                    <a:pt x="898715" y="3493249"/>
                  </a:lnTo>
                  <a:lnTo>
                    <a:pt x="1040904" y="3518357"/>
                  </a:lnTo>
                  <a:lnTo>
                    <a:pt x="1042708" y="3517976"/>
                  </a:lnTo>
                  <a:lnTo>
                    <a:pt x="1043292" y="3518357"/>
                  </a:lnTo>
                  <a:lnTo>
                    <a:pt x="1048753" y="3517887"/>
                  </a:lnTo>
                  <a:lnTo>
                    <a:pt x="1053655" y="3520490"/>
                  </a:lnTo>
                  <a:lnTo>
                    <a:pt x="1101839" y="3521862"/>
                  </a:lnTo>
                  <a:lnTo>
                    <a:pt x="1148753" y="3516236"/>
                  </a:lnTo>
                  <a:lnTo>
                    <a:pt x="1194549" y="3504933"/>
                  </a:lnTo>
                  <a:lnTo>
                    <a:pt x="1239367" y="3489287"/>
                  </a:lnTo>
                  <a:lnTo>
                    <a:pt x="1283360" y="3470630"/>
                  </a:lnTo>
                  <a:lnTo>
                    <a:pt x="1326667" y="3450285"/>
                  </a:lnTo>
                  <a:lnTo>
                    <a:pt x="1335481" y="3431298"/>
                  </a:lnTo>
                  <a:lnTo>
                    <a:pt x="1333042" y="3424758"/>
                  </a:lnTo>
                  <a:lnTo>
                    <a:pt x="1303248" y="3385299"/>
                  </a:lnTo>
                  <a:lnTo>
                    <a:pt x="1289761" y="3367875"/>
                  </a:lnTo>
                  <a:lnTo>
                    <a:pt x="1289761" y="3427285"/>
                  </a:lnTo>
                  <a:lnTo>
                    <a:pt x="1259967" y="3441369"/>
                  </a:lnTo>
                  <a:lnTo>
                    <a:pt x="1253794" y="3443909"/>
                  </a:lnTo>
                  <a:lnTo>
                    <a:pt x="1210602" y="3461664"/>
                  </a:lnTo>
                  <a:lnTo>
                    <a:pt x="1160068" y="3477044"/>
                  </a:lnTo>
                  <a:lnTo>
                    <a:pt x="1107909" y="3485337"/>
                  </a:lnTo>
                  <a:lnTo>
                    <a:pt x="1066266" y="3484562"/>
                  </a:lnTo>
                  <a:lnTo>
                    <a:pt x="1107160" y="3203829"/>
                  </a:lnTo>
                  <a:lnTo>
                    <a:pt x="1121778" y="3220135"/>
                  </a:lnTo>
                  <a:lnTo>
                    <a:pt x="1153172" y="3256292"/>
                  </a:lnTo>
                  <a:lnTo>
                    <a:pt x="1183982" y="3292894"/>
                  </a:lnTo>
                  <a:lnTo>
                    <a:pt x="1214259" y="3329927"/>
                  </a:lnTo>
                  <a:lnTo>
                    <a:pt x="1244041" y="3367430"/>
                  </a:lnTo>
                  <a:lnTo>
                    <a:pt x="1273352" y="3405416"/>
                  </a:lnTo>
                  <a:lnTo>
                    <a:pt x="1283081" y="3418382"/>
                  </a:lnTo>
                  <a:lnTo>
                    <a:pt x="1289761" y="3427285"/>
                  </a:lnTo>
                  <a:lnTo>
                    <a:pt x="1289761" y="3367875"/>
                  </a:lnTo>
                  <a:lnTo>
                    <a:pt x="1273022" y="3346246"/>
                  </a:lnTo>
                  <a:lnTo>
                    <a:pt x="1242339" y="3307626"/>
                  </a:lnTo>
                  <a:lnTo>
                    <a:pt x="1211148" y="3269450"/>
                  </a:lnTo>
                  <a:lnTo>
                    <a:pt x="1179423" y="3231743"/>
                  </a:lnTo>
                  <a:lnTo>
                    <a:pt x="1147127" y="3194520"/>
                  </a:lnTo>
                  <a:lnTo>
                    <a:pt x="1114209" y="3157791"/>
                  </a:lnTo>
                  <a:lnTo>
                    <a:pt x="1113891" y="3157664"/>
                  </a:lnTo>
                  <a:lnTo>
                    <a:pt x="1210068" y="2497493"/>
                  </a:lnTo>
                  <a:lnTo>
                    <a:pt x="1244257" y="2548928"/>
                  </a:lnTo>
                  <a:lnTo>
                    <a:pt x="1271511" y="2588933"/>
                  </a:lnTo>
                  <a:lnTo>
                    <a:pt x="1299514" y="2628912"/>
                  </a:lnTo>
                  <a:lnTo>
                    <a:pt x="1328318" y="2668625"/>
                  </a:lnTo>
                  <a:lnTo>
                    <a:pt x="1357998" y="2707868"/>
                  </a:lnTo>
                  <a:lnTo>
                    <a:pt x="1388605" y="2746438"/>
                  </a:lnTo>
                  <a:lnTo>
                    <a:pt x="1420202" y="2784106"/>
                  </a:lnTo>
                  <a:lnTo>
                    <a:pt x="1452854" y="2820682"/>
                  </a:lnTo>
                  <a:lnTo>
                    <a:pt x="1486623" y="2855938"/>
                  </a:lnTo>
                  <a:lnTo>
                    <a:pt x="1521574" y="2889656"/>
                  </a:lnTo>
                  <a:lnTo>
                    <a:pt x="1557756" y="2921635"/>
                  </a:lnTo>
                  <a:lnTo>
                    <a:pt x="1595234" y="2951670"/>
                  </a:lnTo>
                  <a:lnTo>
                    <a:pt x="1634083" y="2979534"/>
                  </a:lnTo>
                  <a:lnTo>
                    <a:pt x="1674342" y="3005010"/>
                  </a:lnTo>
                  <a:lnTo>
                    <a:pt x="1716087" y="3027908"/>
                  </a:lnTo>
                  <a:lnTo>
                    <a:pt x="1759381" y="3048000"/>
                  </a:lnTo>
                  <a:lnTo>
                    <a:pt x="1804276" y="3065081"/>
                  </a:lnTo>
                  <a:lnTo>
                    <a:pt x="1850834" y="3078924"/>
                  </a:lnTo>
                  <a:lnTo>
                    <a:pt x="1899119" y="3089338"/>
                  </a:lnTo>
                  <a:lnTo>
                    <a:pt x="1949208" y="3096095"/>
                  </a:lnTo>
                  <a:lnTo>
                    <a:pt x="1998230" y="3098368"/>
                  </a:lnTo>
                  <a:lnTo>
                    <a:pt x="2047328" y="3096793"/>
                  </a:lnTo>
                  <a:lnTo>
                    <a:pt x="2096414" y="3092678"/>
                  </a:lnTo>
                  <a:lnTo>
                    <a:pt x="2194204" y="3082061"/>
                  </a:lnTo>
                  <a:lnTo>
                    <a:pt x="2242731" y="3078200"/>
                  </a:lnTo>
                  <a:lnTo>
                    <a:pt x="2290902" y="3077057"/>
                  </a:lnTo>
                  <a:lnTo>
                    <a:pt x="2338616" y="3079940"/>
                  </a:lnTo>
                  <a:lnTo>
                    <a:pt x="2385809" y="3088157"/>
                  </a:lnTo>
                  <a:lnTo>
                    <a:pt x="2432380" y="3103029"/>
                  </a:lnTo>
                  <a:lnTo>
                    <a:pt x="2478252" y="3125876"/>
                  </a:lnTo>
                  <a:lnTo>
                    <a:pt x="2517660" y="3152673"/>
                  </a:lnTo>
                  <a:lnTo>
                    <a:pt x="2553462" y="3183598"/>
                  </a:lnTo>
                  <a:lnTo>
                    <a:pt x="2585377" y="3218205"/>
                  </a:lnTo>
                  <a:lnTo>
                    <a:pt x="2613126" y="3256013"/>
                  </a:lnTo>
                  <a:lnTo>
                    <a:pt x="2636405" y="3296589"/>
                  </a:lnTo>
                  <a:lnTo>
                    <a:pt x="2654935" y="3339465"/>
                  </a:lnTo>
                  <a:lnTo>
                    <a:pt x="2668435" y="3384181"/>
                  </a:lnTo>
                  <a:lnTo>
                    <a:pt x="2676614" y="3430270"/>
                  </a:lnTo>
                  <a:lnTo>
                    <a:pt x="2679179" y="3477272"/>
                  </a:lnTo>
                  <a:lnTo>
                    <a:pt x="2675839" y="3524745"/>
                  </a:lnTo>
                  <a:lnTo>
                    <a:pt x="2679700" y="3537902"/>
                  </a:lnTo>
                  <a:lnTo>
                    <a:pt x="2684894" y="3539845"/>
                  </a:lnTo>
                  <a:lnTo>
                    <a:pt x="2684272" y="3543808"/>
                  </a:lnTo>
                  <a:lnTo>
                    <a:pt x="2692844" y="3553866"/>
                  </a:lnTo>
                  <a:lnTo>
                    <a:pt x="2698712" y="3555047"/>
                  </a:lnTo>
                  <a:lnTo>
                    <a:pt x="2703131" y="3557232"/>
                  </a:lnTo>
                  <a:lnTo>
                    <a:pt x="2705544" y="3556406"/>
                  </a:lnTo>
                  <a:lnTo>
                    <a:pt x="2706192" y="3556533"/>
                  </a:lnTo>
                  <a:lnTo>
                    <a:pt x="2707170" y="3555860"/>
                  </a:lnTo>
                  <a:lnTo>
                    <a:pt x="2717279" y="3552406"/>
                  </a:lnTo>
                  <a:lnTo>
                    <a:pt x="2752648" y="3518725"/>
                  </a:lnTo>
                  <a:lnTo>
                    <a:pt x="2785160" y="3482657"/>
                  </a:lnTo>
                  <a:lnTo>
                    <a:pt x="2814701" y="3444405"/>
                  </a:lnTo>
                  <a:lnTo>
                    <a:pt x="2841129" y="3404158"/>
                  </a:lnTo>
                  <a:lnTo>
                    <a:pt x="2864370" y="3362121"/>
                  </a:lnTo>
                  <a:lnTo>
                    <a:pt x="2884284" y="3318522"/>
                  </a:lnTo>
                  <a:lnTo>
                    <a:pt x="2900769" y="3273552"/>
                  </a:lnTo>
                  <a:lnTo>
                    <a:pt x="2913697" y="3227413"/>
                  </a:lnTo>
                  <a:lnTo>
                    <a:pt x="2922981" y="3180334"/>
                  </a:lnTo>
                  <a:lnTo>
                    <a:pt x="2928480" y="3132493"/>
                  </a:lnTo>
                  <a:lnTo>
                    <a:pt x="2930106" y="3084106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>
              <a:pPr defTabSz="457223"/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0611" y="9852596"/>
              <a:ext cx="232818" cy="7508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452255" y="5713107"/>
              <a:ext cx="937260" cy="699135"/>
            </a:xfrm>
            <a:custGeom>
              <a:avLst/>
              <a:gdLst/>
              <a:ahLst/>
              <a:cxnLst/>
              <a:rect l="l" t="t" r="r" b="b"/>
              <a:pathLst>
                <a:path w="937260" h="699135">
                  <a:moveTo>
                    <a:pt x="720432" y="685723"/>
                  </a:moveTo>
                  <a:lnTo>
                    <a:pt x="696544" y="640346"/>
                  </a:lnTo>
                  <a:lnTo>
                    <a:pt x="638022" y="594779"/>
                  </a:lnTo>
                  <a:lnTo>
                    <a:pt x="601980" y="581558"/>
                  </a:lnTo>
                  <a:lnTo>
                    <a:pt x="560349" y="576757"/>
                  </a:lnTo>
                  <a:lnTo>
                    <a:pt x="520712" y="582231"/>
                  </a:lnTo>
                  <a:lnTo>
                    <a:pt x="481863" y="594283"/>
                  </a:lnTo>
                  <a:lnTo>
                    <a:pt x="442633" y="609219"/>
                  </a:lnTo>
                  <a:lnTo>
                    <a:pt x="392518" y="622706"/>
                  </a:lnTo>
                  <a:lnTo>
                    <a:pt x="345363" y="624573"/>
                  </a:lnTo>
                  <a:lnTo>
                    <a:pt x="301104" y="616280"/>
                  </a:lnTo>
                  <a:lnTo>
                    <a:pt x="259638" y="599274"/>
                  </a:lnTo>
                  <a:lnTo>
                    <a:pt x="220865" y="575056"/>
                  </a:lnTo>
                  <a:lnTo>
                    <a:pt x="184708" y="545045"/>
                  </a:lnTo>
                  <a:lnTo>
                    <a:pt x="151079" y="510717"/>
                  </a:lnTo>
                  <a:lnTo>
                    <a:pt x="119888" y="473544"/>
                  </a:lnTo>
                  <a:lnTo>
                    <a:pt x="91033" y="434987"/>
                  </a:lnTo>
                  <a:lnTo>
                    <a:pt x="64439" y="396494"/>
                  </a:lnTo>
                  <a:lnTo>
                    <a:pt x="51841" y="388099"/>
                  </a:lnTo>
                  <a:lnTo>
                    <a:pt x="38544" y="390779"/>
                  </a:lnTo>
                  <a:lnTo>
                    <a:pt x="30226" y="400824"/>
                  </a:lnTo>
                  <a:lnTo>
                    <a:pt x="32562" y="414578"/>
                  </a:lnTo>
                  <a:lnTo>
                    <a:pt x="58978" y="452742"/>
                  </a:lnTo>
                  <a:lnTo>
                    <a:pt x="86741" y="490740"/>
                  </a:lnTo>
                  <a:lnTo>
                    <a:pt x="116293" y="527519"/>
                  </a:lnTo>
                  <a:lnTo>
                    <a:pt x="148094" y="562025"/>
                  </a:lnTo>
                  <a:lnTo>
                    <a:pt x="182575" y="593178"/>
                  </a:lnTo>
                  <a:lnTo>
                    <a:pt x="220205" y="619937"/>
                  </a:lnTo>
                  <a:lnTo>
                    <a:pt x="261404" y="641235"/>
                  </a:lnTo>
                  <a:lnTo>
                    <a:pt x="306654" y="656018"/>
                  </a:lnTo>
                  <a:lnTo>
                    <a:pt x="350520" y="662114"/>
                  </a:lnTo>
                  <a:lnTo>
                    <a:pt x="392303" y="659345"/>
                  </a:lnTo>
                  <a:lnTo>
                    <a:pt x="433489" y="649592"/>
                  </a:lnTo>
                  <a:lnTo>
                    <a:pt x="475564" y="634746"/>
                  </a:lnTo>
                  <a:lnTo>
                    <a:pt x="523963" y="620382"/>
                  </a:lnTo>
                  <a:lnTo>
                    <a:pt x="571093" y="616839"/>
                  </a:lnTo>
                  <a:lnTo>
                    <a:pt x="615149" y="626021"/>
                  </a:lnTo>
                  <a:lnTo>
                    <a:pt x="654380" y="649795"/>
                  </a:lnTo>
                  <a:lnTo>
                    <a:pt x="686968" y="690054"/>
                  </a:lnTo>
                  <a:lnTo>
                    <a:pt x="698525" y="698576"/>
                  </a:lnTo>
                  <a:lnTo>
                    <a:pt x="711669" y="696036"/>
                  </a:lnTo>
                  <a:lnTo>
                    <a:pt x="720432" y="685723"/>
                  </a:lnTo>
                  <a:close/>
                </a:path>
                <a:path w="937260" h="699135">
                  <a:moveTo>
                    <a:pt x="813384" y="534758"/>
                  </a:moveTo>
                  <a:lnTo>
                    <a:pt x="804494" y="485432"/>
                  </a:lnTo>
                  <a:lnTo>
                    <a:pt x="778471" y="447421"/>
                  </a:lnTo>
                  <a:lnTo>
                    <a:pt x="740105" y="421119"/>
                  </a:lnTo>
                  <a:lnTo>
                    <a:pt x="694194" y="406857"/>
                  </a:lnTo>
                  <a:lnTo>
                    <a:pt x="645541" y="405003"/>
                  </a:lnTo>
                  <a:lnTo>
                    <a:pt x="600417" y="411962"/>
                  </a:lnTo>
                  <a:lnTo>
                    <a:pt x="556450" y="423049"/>
                  </a:lnTo>
                  <a:lnTo>
                    <a:pt x="513308" y="435470"/>
                  </a:lnTo>
                  <a:lnTo>
                    <a:pt x="470649" y="446481"/>
                  </a:lnTo>
                  <a:lnTo>
                    <a:pt x="428142" y="453301"/>
                  </a:lnTo>
                  <a:lnTo>
                    <a:pt x="385445" y="453161"/>
                  </a:lnTo>
                  <a:lnTo>
                    <a:pt x="342226" y="443306"/>
                  </a:lnTo>
                  <a:lnTo>
                    <a:pt x="298145" y="420954"/>
                  </a:lnTo>
                  <a:lnTo>
                    <a:pt x="261848" y="390766"/>
                  </a:lnTo>
                  <a:lnTo>
                    <a:pt x="231889" y="354926"/>
                  </a:lnTo>
                  <a:lnTo>
                    <a:pt x="205600" y="315785"/>
                  </a:lnTo>
                  <a:lnTo>
                    <a:pt x="180276" y="275666"/>
                  </a:lnTo>
                  <a:lnTo>
                    <a:pt x="153238" y="236905"/>
                  </a:lnTo>
                  <a:lnTo>
                    <a:pt x="121805" y="201841"/>
                  </a:lnTo>
                  <a:lnTo>
                    <a:pt x="81165" y="170332"/>
                  </a:lnTo>
                  <a:lnTo>
                    <a:pt x="32562" y="153974"/>
                  </a:lnTo>
                  <a:lnTo>
                    <a:pt x="16395" y="157314"/>
                  </a:lnTo>
                  <a:lnTo>
                    <a:pt x="5207" y="166344"/>
                  </a:lnTo>
                  <a:lnTo>
                    <a:pt x="0" y="179552"/>
                  </a:lnTo>
                  <a:lnTo>
                    <a:pt x="1752" y="195465"/>
                  </a:lnTo>
                  <a:lnTo>
                    <a:pt x="11417" y="206527"/>
                  </a:lnTo>
                  <a:lnTo>
                    <a:pt x="24866" y="207429"/>
                  </a:lnTo>
                  <a:lnTo>
                    <a:pt x="35521" y="199948"/>
                  </a:lnTo>
                  <a:lnTo>
                    <a:pt x="36817" y="185889"/>
                  </a:lnTo>
                  <a:lnTo>
                    <a:pt x="44157" y="194183"/>
                  </a:lnTo>
                  <a:lnTo>
                    <a:pt x="58064" y="202780"/>
                  </a:lnTo>
                  <a:lnTo>
                    <a:pt x="73571" y="211162"/>
                  </a:lnTo>
                  <a:lnTo>
                    <a:pt x="85686" y="218859"/>
                  </a:lnTo>
                  <a:lnTo>
                    <a:pt x="117957" y="252666"/>
                  </a:lnTo>
                  <a:lnTo>
                    <a:pt x="140944" y="284264"/>
                  </a:lnTo>
                  <a:lnTo>
                    <a:pt x="167005" y="325170"/>
                  </a:lnTo>
                  <a:lnTo>
                    <a:pt x="180225" y="345440"/>
                  </a:lnTo>
                  <a:lnTo>
                    <a:pt x="207733" y="384060"/>
                  </a:lnTo>
                  <a:lnTo>
                    <a:pt x="238531" y="419087"/>
                  </a:lnTo>
                  <a:lnTo>
                    <a:pt x="273900" y="448945"/>
                  </a:lnTo>
                  <a:lnTo>
                    <a:pt x="315150" y="472008"/>
                  </a:lnTo>
                  <a:lnTo>
                    <a:pt x="363486" y="487197"/>
                  </a:lnTo>
                  <a:lnTo>
                    <a:pt x="412623" y="492213"/>
                  </a:lnTo>
                  <a:lnTo>
                    <a:pt x="462153" y="488467"/>
                  </a:lnTo>
                  <a:lnTo>
                    <a:pt x="511683" y="477329"/>
                  </a:lnTo>
                  <a:lnTo>
                    <a:pt x="544576" y="467626"/>
                  </a:lnTo>
                  <a:lnTo>
                    <a:pt x="584987" y="456514"/>
                  </a:lnTo>
                  <a:lnTo>
                    <a:pt x="629183" y="447116"/>
                  </a:lnTo>
                  <a:lnTo>
                    <a:pt x="673417" y="442493"/>
                  </a:lnTo>
                  <a:lnTo>
                    <a:pt x="713981" y="445744"/>
                  </a:lnTo>
                  <a:lnTo>
                    <a:pt x="747128" y="459981"/>
                  </a:lnTo>
                  <a:lnTo>
                    <a:pt x="769112" y="488264"/>
                  </a:lnTo>
                  <a:lnTo>
                    <a:pt x="776198" y="533704"/>
                  </a:lnTo>
                  <a:lnTo>
                    <a:pt x="781418" y="546874"/>
                  </a:lnTo>
                  <a:lnTo>
                    <a:pt x="794004" y="551383"/>
                  </a:lnTo>
                  <a:lnTo>
                    <a:pt x="806983" y="547306"/>
                  </a:lnTo>
                  <a:lnTo>
                    <a:pt x="813384" y="534758"/>
                  </a:lnTo>
                  <a:close/>
                </a:path>
                <a:path w="937260" h="699135">
                  <a:moveTo>
                    <a:pt x="936828" y="405752"/>
                  </a:moveTo>
                  <a:lnTo>
                    <a:pt x="927138" y="363575"/>
                  </a:lnTo>
                  <a:lnTo>
                    <a:pt x="907249" y="325374"/>
                  </a:lnTo>
                  <a:lnTo>
                    <a:pt x="877938" y="293408"/>
                  </a:lnTo>
                  <a:lnTo>
                    <a:pt x="839939" y="269913"/>
                  </a:lnTo>
                  <a:lnTo>
                    <a:pt x="780186" y="257683"/>
                  </a:lnTo>
                  <a:lnTo>
                    <a:pt x="749706" y="259740"/>
                  </a:lnTo>
                  <a:lnTo>
                    <a:pt x="718832" y="264604"/>
                  </a:lnTo>
                  <a:lnTo>
                    <a:pt x="666229" y="273824"/>
                  </a:lnTo>
                  <a:lnTo>
                    <a:pt x="613537" y="280949"/>
                  </a:lnTo>
                  <a:lnTo>
                    <a:pt x="560628" y="283895"/>
                  </a:lnTo>
                  <a:lnTo>
                    <a:pt x="507428" y="280555"/>
                  </a:lnTo>
                  <a:lnTo>
                    <a:pt x="463410" y="271907"/>
                  </a:lnTo>
                  <a:lnTo>
                    <a:pt x="421386" y="256882"/>
                  </a:lnTo>
                  <a:lnTo>
                    <a:pt x="382536" y="235089"/>
                  </a:lnTo>
                  <a:lnTo>
                    <a:pt x="348081" y="206095"/>
                  </a:lnTo>
                  <a:lnTo>
                    <a:pt x="321919" y="173291"/>
                  </a:lnTo>
                  <a:lnTo>
                    <a:pt x="277571" y="101701"/>
                  </a:lnTo>
                  <a:lnTo>
                    <a:pt x="251409" y="68884"/>
                  </a:lnTo>
                  <a:lnTo>
                    <a:pt x="212890" y="37757"/>
                  </a:lnTo>
                  <a:lnTo>
                    <a:pt x="169684" y="15862"/>
                  </a:lnTo>
                  <a:lnTo>
                    <a:pt x="123215" y="3263"/>
                  </a:lnTo>
                  <a:lnTo>
                    <a:pt x="74904" y="0"/>
                  </a:lnTo>
                  <a:lnTo>
                    <a:pt x="26187" y="6134"/>
                  </a:lnTo>
                  <a:lnTo>
                    <a:pt x="15125" y="14592"/>
                  </a:lnTo>
                  <a:lnTo>
                    <a:pt x="14109" y="27546"/>
                  </a:lnTo>
                  <a:lnTo>
                    <a:pt x="21259" y="38290"/>
                  </a:lnTo>
                  <a:lnTo>
                    <a:pt x="34696" y="40170"/>
                  </a:lnTo>
                  <a:lnTo>
                    <a:pt x="86626" y="34772"/>
                  </a:lnTo>
                  <a:lnTo>
                    <a:pt x="133248" y="41986"/>
                  </a:lnTo>
                  <a:lnTo>
                    <a:pt x="174917" y="60248"/>
                  </a:lnTo>
                  <a:lnTo>
                    <a:pt x="211988" y="87998"/>
                  </a:lnTo>
                  <a:lnTo>
                    <a:pt x="244792" y="123659"/>
                  </a:lnTo>
                  <a:lnTo>
                    <a:pt x="273723" y="165684"/>
                  </a:lnTo>
                  <a:lnTo>
                    <a:pt x="304215" y="209334"/>
                  </a:lnTo>
                  <a:lnTo>
                    <a:pt x="339178" y="246113"/>
                  </a:lnTo>
                  <a:lnTo>
                    <a:pt x="379933" y="275920"/>
                  </a:lnTo>
                  <a:lnTo>
                    <a:pt x="427761" y="298640"/>
                  </a:lnTo>
                  <a:lnTo>
                    <a:pt x="479323" y="312902"/>
                  </a:lnTo>
                  <a:lnTo>
                    <a:pt x="531749" y="319557"/>
                  </a:lnTo>
                  <a:lnTo>
                    <a:pt x="584631" y="319925"/>
                  </a:lnTo>
                  <a:lnTo>
                    <a:pt x="637578" y="315353"/>
                  </a:lnTo>
                  <a:lnTo>
                    <a:pt x="690156" y="307149"/>
                  </a:lnTo>
                  <a:lnTo>
                    <a:pt x="727087" y="300126"/>
                  </a:lnTo>
                  <a:lnTo>
                    <a:pt x="764120" y="294919"/>
                  </a:lnTo>
                  <a:lnTo>
                    <a:pt x="835698" y="308203"/>
                  </a:lnTo>
                  <a:lnTo>
                    <a:pt x="866584" y="332701"/>
                  </a:lnTo>
                  <a:lnTo>
                    <a:pt x="888415" y="364578"/>
                  </a:lnTo>
                  <a:lnTo>
                    <a:pt x="900087" y="401243"/>
                  </a:lnTo>
                  <a:lnTo>
                    <a:pt x="900493" y="440105"/>
                  </a:lnTo>
                  <a:lnTo>
                    <a:pt x="904189" y="454761"/>
                  </a:lnTo>
                  <a:lnTo>
                    <a:pt x="915631" y="462432"/>
                  </a:lnTo>
                  <a:lnTo>
                    <a:pt x="928281" y="461340"/>
                  </a:lnTo>
                  <a:lnTo>
                    <a:pt x="935558" y="449668"/>
                  </a:lnTo>
                  <a:lnTo>
                    <a:pt x="936828" y="405752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>
              <a:pPr defTabSz="457223"/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0284" y="500478"/>
            <a:ext cx="506072" cy="23182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163909" y="1169334"/>
            <a:ext cx="962025" cy="540385"/>
            <a:chOff x="9257472" y="3235018"/>
            <a:chExt cx="1924050" cy="1080770"/>
          </a:xfrm>
        </p:grpSpPr>
        <p:sp>
          <p:nvSpPr>
            <p:cNvPr id="22" name="object 22"/>
            <p:cNvSpPr/>
            <p:nvPr/>
          </p:nvSpPr>
          <p:spPr>
            <a:xfrm>
              <a:off x="9394366" y="3304378"/>
              <a:ext cx="1726564" cy="727075"/>
            </a:xfrm>
            <a:custGeom>
              <a:avLst/>
              <a:gdLst/>
              <a:ahLst/>
              <a:cxnLst/>
              <a:rect l="l" t="t" r="r" b="b"/>
              <a:pathLst>
                <a:path w="1726565" h="727075">
                  <a:moveTo>
                    <a:pt x="1263569" y="726838"/>
                  </a:moveTo>
                  <a:lnTo>
                    <a:pt x="1241929" y="489132"/>
                  </a:lnTo>
                  <a:lnTo>
                    <a:pt x="1217702" y="471156"/>
                  </a:lnTo>
                  <a:lnTo>
                    <a:pt x="3528" y="539984"/>
                  </a:lnTo>
                  <a:lnTo>
                    <a:pt x="0" y="297547"/>
                  </a:lnTo>
                  <a:lnTo>
                    <a:pt x="1213939" y="292580"/>
                  </a:lnTo>
                  <a:lnTo>
                    <a:pt x="1248280" y="0"/>
                  </a:lnTo>
                  <a:lnTo>
                    <a:pt x="1725999" y="374654"/>
                  </a:lnTo>
                  <a:lnTo>
                    <a:pt x="1263569" y="726838"/>
                  </a:lnTo>
                  <a:close/>
                </a:path>
              </a:pathLst>
            </a:custGeom>
            <a:solidFill>
              <a:srgbClr val="DA4131"/>
            </a:solidFill>
          </p:spPr>
          <p:txBody>
            <a:bodyPr wrap="square" lIns="0" tIns="0" rIns="0" bIns="0" rtlCol="0"/>
            <a:lstStyle/>
            <a:p>
              <a:pPr defTabSz="457223"/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257472" y="3235018"/>
              <a:ext cx="1924050" cy="1080770"/>
            </a:xfrm>
            <a:custGeom>
              <a:avLst/>
              <a:gdLst/>
              <a:ahLst/>
              <a:cxnLst/>
              <a:rect l="l" t="t" r="r" b="b"/>
              <a:pathLst>
                <a:path w="1924050" h="1080770">
                  <a:moveTo>
                    <a:pt x="24932" y="824818"/>
                  </a:moveTo>
                  <a:lnTo>
                    <a:pt x="11055" y="814175"/>
                  </a:lnTo>
                  <a:lnTo>
                    <a:pt x="8467" y="810627"/>
                  </a:lnTo>
                  <a:lnTo>
                    <a:pt x="7291" y="806370"/>
                  </a:lnTo>
                  <a:lnTo>
                    <a:pt x="7056" y="801876"/>
                  </a:lnTo>
                  <a:lnTo>
                    <a:pt x="0" y="520885"/>
                  </a:lnTo>
                  <a:lnTo>
                    <a:pt x="0" y="517101"/>
                  </a:lnTo>
                  <a:lnTo>
                    <a:pt x="705" y="513080"/>
                  </a:lnTo>
                  <a:lnTo>
                    <a:pt x="2822" y="509532"/>
                  </a:lnTo>
                  <a:lnTo>
                    <a:pt x="93144" y="333085"/>
                  </a:lnTo>
                  <a:lnTo>
                    <a:pt x="94085" y="331429"/>
                  </a:lnTo>
                  <a:lnTo>
                    <a:pt x="95261" y="330246"/>
                  </a:lnTo>
                  <a:lnTo>
                    <a:pt x="96202" y="329064"/>
                  </a:lnTo>
                  <a:lnTo>
                    <a:pt x="96672" y="328591"/>
                  </a:lnTo>
                  <a:lnTo>
                    <a:pt x="96908" y="327881"/>
                  </a:lnTo>
                  <a:lnTo>
                    <a:pt x="97613" y="327172"/>
                  </a:lnTo>
                  <a:lnTo>
                    <a:pt x="99495" y="325043"/>
                  </a:lnTo>
                  <a:lnTo>
                    <a:pt x="101847" y="323624"/>
                  </a:lnTo>
                  <a:lnTo>
                    <a:pt x="104434" y="322441"/>
                  </a:lnTo>
                  <a:lnTo>
                    <a:pt x="104905" y="322205"/>
                  </a:lnTo>
                  <a:lnTo>
                    <a:pt x="105611" y="322205"/>
                  </a:lnTo>
                  <a:lnTo>
                    <a:pt x="106316" y="321968"/>
                  </a:lnTo>
                  <a:lnTo>
                    <a:pt x="108198" y="321259"/>
                  </a:lnTo>
                  <a:lnTo>
                    <a:pt x="110315" y="320785"/>
                  </a:lnTo>
                  <a:lnTo>
                    <a:pt x="112667" y="320785"/>
                  </a:lnTo>
                  <a:lnTo>
                    <a:pt x="112902" y="320549"/>
                  </a:lnTo>
                  <a:lnTo>
                    <a:pt x="1328488" y="315345"/>
                  </a:lnTo>
                  <a:lnTo>
                    <a:pt x="1340719" y="22055"/>
                  </a:lnTo>
                  <a:lnTo>
                    <a:pt x="1366563" y="0"/>
                  </a:lnTo>
                  <a:lnTo>
                    <a:pt x="1372616" y="1552"/>
                  </a:lnTo>
                  <a:lnTo>
                    <a:pt x="1378118" y="4789"/>
                  </a:lnTo>
                  <a:lnTo>
                    <a:pt x="1460395" y="69360"/>
                  </a:lnTo>
                  <a:lnTo>
                    <a:pt x="1385174" y="69360"/>
                  </a:lnTo>
                  <a:lnTo>
                    <a:pt x="1373884" y="339707"/>
                  </a:lnTo>
                  <a:lnTo>
                    <a:pt x="136894" y="366908"/>
                  </a:lnTo>
                  <a:lnTo>
                    <a:pt x="140422" y="609345"/>
                  </a:lnTo>
                  <a:lnTo>
                    <a:pt x="1383400" y="609345"/>
                  </a:lnTo>
                  <a:lnTo>
                    <a:pt x="1399059" y="780825"/>
                  </a:lnTo>
                  <a:lnTo>
                    <a:pt x="1207352" y="780825"/>
                  </a:lnTo>
                  <a:lnTo>
                    <a:pt x="24932" y="824818"/>
                  </a:lnTo>
                  <a:close/>
                </a:path>
                <a:path w="1924050" h="1080770">
                  <a:moveTo>
                    <a:pt x="1649956" y="796199"/>
                  </a:moveTo>
                  <a:lnTo>
                    <a:pt x="1400463" y="796199"/>
                  </a:lnTo>
                  <a:lnTo>
                    <a:pt x="1862894" y="444015"/>
                  </a:lnTo>
                  <a:lnTo>
                    <a:pt x="1385174" y="69360"/>
                  </a:lnTo>
                  <a:lnTo>
                    <a:pt x="1460395" y="69360"/>
                  </a:lnTo>
                  <a:lnTo>
                    <a:pt x="1914876" y="426039"/>
                  </a:lnTo>
                  <a:lnTo>
                    <a:pt x="1915111" y="426275"/>
                  </a:lnTo>
                  <a:lnTo>
                    <a:pt x="1915111" y="426512"/>
                  </a:lnTo>
                  <a:lnTo>
                    <a:pt x="1915582" y="426985"/>
                  </a:lnTo>
                  <a:lnTo>
                    <a:pt x="1916052" y="426985"/>
                  </a:lnTo>
                  <a:lnTo>
                    <a:pt x="1916287" y="427221"/>
                  </a:lnTo>
                  <a:lnTo>
                    <a:pt x="1918639" y="429114"/>
                  </a:lnTo>
                  <a:lnTo>
                    <a:pt x="1920286" y="431479"/>
                  </a:lnTo>
                  <a:lnTo>
                    <a:pt x="1921462" y="434081"/>
                  </a:lnTo>
                  <a:lnTo>
                    <a:pt x="1921697" y="434554"/>
                  </a:lnTo>
                  <a:lnTo>
                    <a:pt x="1921697" y="434790"/>
                  </a:lnTo>
                  <a:lnTo>
                    <a:pt x="1921932" y="435263"/>
                  </a:lnTo>
                  <a:lnTo>
                    <a:pt x="1923109" y="437865"/>
                  </a:lnTo>
                  <a:lnTo>
                    <a:pt x="1923814" y="440467"/>
                  </a:lnTo>
                  <a:lnTo>
                    <a:pt x="1923814" y="444015"/>
                  </a:lnTo>
                  <a:lnTo>
                    <a:pt x="1924049" y="444251"/>
                  </a:lnTo>
                  <a:lnTo>
                    <a:pt x="1924049" y="445434"/>
                  </a:lnTo>
                  <a:lnTo>
                    <a:pt x="1923579" y="445907"/>
                  </a:lnTo>
                  <a:lnTo>
                    <a:pt x="1923579" y="446380"/>
                  </a:lnTo>
                  <a:lnTo>
                    <a:pt x="1923343" y="448745"/>
                  </a:lnTo>
                  <a:lnTo>
                    <a:pt x="1922873" y="450874"/>
                  </a:lnTo>
                  <a:lnTo>
                    <a:pt x="1921932" y="453239"/>
                  </a:lnTo>
                  <a:lnTo>
                    <a:pt x="1921697" y="453949"/>
                  </a:lnTo>
                  <a:lnTo>
                    <a:pt x="1921462" y="454895"/>
                  </a:lnTo>
                  <a:lnTo>
                    <a:pt x="1920991" y="455604"/>
                  </a:lnTo>
                  <a:lnTo>
                    <a:pt x="1920756" y="456077"/>
                  </a:lnTo>
                  <a:lnTo>
                    <a:pt x="1920756" y="456314"/>
                  </a:lnTo>
                  <a:lnTo>
                    <a:pt x="1920521" y="456787"/>
                  </a:lnTo>
                  <a:lnTo>
                    <a:pt x="1759635" y="716490"/>
                  </a:lnTo>
                  <a:lnTo>
                    <a:pt x="1757988" y="719329"/>
                  </a:lnTo>
                  <a:lnTo>
                    <a:pt x="1755871" y="721457"/>
                  </a:lnTo>
                  <a:lnTo>
                    <a:pt x="1753284" y="723350"/>
                  </a:lnTo>
                  <a:lnTo>
                    <a:pt x="1649956" y="796199"/>
                  </a:lnTo>
                  <a:close/>
                </a:path>
                <a:path w="1924050" h="1080770">
                  <a:moveTo>
                    <a:pt x="1383400" y="609345"/>
                  </a:moveTo>
                  <a:lnTo>
                    <a:pt x="140422" y="609345"/>
                  </a:lnTo>
                  <a:lnTo>
                    <a:pt x="1354596" y="540516"/>
                  </a:lnTo>
                  <a:lnTo>
                    <a:pt x="1361421" y="541178"/>
                  </a:lnTo>
                  <a:lnTo>
                    <a:pt x="1379059" y="561804"/>
                  </a:lnTo>
                  <a:lnTo>
                    <a:pt x="1383400" y="609345"/>
                  </a:lnTo>
                  <a:close/>
                </a:path>
                <a:path w="1924050" h="1080770">
                  <a:moveTo>
                    <a:pt x="1241047" y="1080265"/>
                  </a:moveTo>
                  <a:lnTo>
                    <a:pt x="1216291" y="1057795"/>
                  </a:lnTo>
                  <a:lnTo>
                    <a:pt x="1207352" y="780825"/>
                  </a:lnTo>
                  <a:lnTo>
                    <a:pt x="1399059" y="780825"/>
                  </a:lnTo>
                  <a:lnTo>
                    <a:pt x="1400463" y="796199"/>
                  </a:lnTo>
                  <a:lnTo>
                    <a:pt x="1649956" y="796199"/>
                  </a:lnTo>
                  <a:lnTo>
                    <a:pt x="1252749" y="1076244"/>
                  </a:lnTo>
                  <a:lnTo>
                    <a:pt x="1247118" y="1079030"/>
                  </a:lnTo>
                  <a:lnTo>
                    <a:pt x="1241047" y="10802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457223"/>
              <a:endParaRPr sz="9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64325" y="135806"/>
            <a:ext cx="7679900" cy="375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lang="es-CL" sz="2400" dirty="0"/>
              <a:t>CIERRE CLASE 3: DISTINCÍÓN CONCEPTUAL</a:t>
            </a:r>
            <a:endParaRPr sz="2400" dirty="0"/>
          </a:p>
        </p:txBody>
      </p:sp>
      <p:grpSp>
        <p:nvGrpSpPr>
          <p:cNvPr id="29" name="object 21">
            <a:extLst>
              <a:ext uri="{FF2B5EF4-FFF2-40B4-BE49-F238E27FC236}">
                <a16:creationId xmlns:a16="http://schemas.microsoft.com/office/drawing/2014/main" id="{66A99069-8559-11BB-33B0-0986E02B6CB0}"/>
              </a:ext>
            </a:extLst>
          </p:cNvPr>
          <p:cNvGrpSpPr/>
          <p:nvPr/>
        </p:nvGrpSpPr>
        <p:grpSpPr>
          <a:xfrm>
            <a:off x="4210954" y="2178974"/>
            <a:ext cx="962025" cy="540385"/>
            <a:chOff x="9257472" y="3235018"/>
            <a:chExt cx="1924050" cy="1080770"/>
          </a:xfrm>
        </p:grpSpPr>
        <p:sp>
          <p:nvSpPr>
            <p:cNvPr id="30" name="object 22">
              <a:extLst>
                <a:ext uri="{FF2B5EF4-FFF2-40B4-BE49-F238E27FC236}">
                  <a16:creationId xmlns:a16="http://schemas.microsoft.com/office/drawing/2014/main" id="{0E0DDF81-355D-AB88-8763-1F12B1FF3AAB}"/>
                </a:ext>
              </a:extLst>
            </p:cNvPr>
            <p:cNvSpPr/>
            <p:nvPr/>
          </p:nvSpPr>
          <p:spPr>
            <a:xfrm>
              <a:off x="9394366" y="3304378"/>
              <a:ext cx="1726564" cy="727075"/>
            </a:xfrm>
            <a:custGeom>
              <a:avLst/>
              <a:gdLst/>
              <a:ahLst/>
              <a:cxnLst/>
              <a:rect l="l" t="t" r="r" b="b"/>
              <a:pathLst>
                <a:path w="1726565" h="727075">
                  <a:moveTo>
                    <a:pt x="1263569" y="726838"/>
                  </a:moveTo>
                  <a:lnTo>
                    <a:pt x="1241929" y="489132"/>
                  </a:lnTo>
                  <a:lnTo>
                    <a:pt x="1217702" y="471156"/>
                  </a:lnTo>
                  <a:lnTo>
                    <a:pt x="3528" y="539984"/>
                  </a:lnTo>
                  <a:lnTo>
                    <a:pt x="0" y="297547"/>
                  </a:lnTo>
                  <a:lnTo>
                    <a:pt x="1213939" y="292580"/>
                  </a:lnTo>
                  <a:lnTo>
                    <a:pt x="1248280" y="0"/>
                  </a:lnTo>
                  <a:lnTo>
                    <a:pt x="1725999" y="374654"/>
                  </a:lnTo>
                  <a:lnTo>
                    <a:pt x="1263569" y="726838"/>
                  </a:lnTo>
                  <a:close/>
                </a:path>
              </a:pathLst>
            </a:custGeom>
            <a:solidFill>
              <a:srgbClr val="DA4131"/>
            </a:solidFill>
          </p:spPr>
          <p:txBody>
            <a:bodyPr wrap="square" lIns="0" tIns="0" rIns="0" bIns="0" rtlCol="0"/>
            <a:lstStyle/>
            <a:p>
              <a:pPr defTabSz="457223"/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3412A4C8-DFBA-7DE6-04AD-6FACEBF3BC38}"/>
                </a:ext>
              </a:extLst>
            </p:cNvPr>
            <p:cNvSpPr/>
            <p:nvPr/>
          </p:nvSpPr>
          <p:spPr>
            <a:xfrm>
              <a:off x="9257472" y="3235018"/>
              <a:ext cx="1924050" cy="1080770"/>
            </a:xfrm>
            <a:custGeom>
              <a:avLst/>
              <a:gdLst/>
              <a:ahLst/>
              <a:cxnLst/>
              <a:rect l="l" t="t" r="r" b="b"/>
              <a:pathLst>
                <a:path w="1924050" h="1080770">
                  <a:moveTo>
                    <a:pt x="24932" y="824818"/>
                  </a:moveTo>
                  <a:lnTo>
                    <a:pt x="11055" y="814175"/>
                  </a:lnTo>
                  <a:lnTo>
                    <a:pt x="8467" y="810627"/>
                  </a:lnTo>
                  <a:lnTo>
                    <a:pt x="7291" y="806370"/>
                  </a:lnTo>
                  <a:lnTo>
                    <a:pt x="7056" y="801876"/>
                  </a:lnTo>
                  <a:lnTo>
                    <a:pt x="0" y="520885"/>
                  </a:lnTo>
                  <a:lnTo>
                    <a:pt x="0" y="517101"/>
                  </a:lnTo>
                  <a:lnTo>
                    <a:pt x="705" y="513080"/>
                  </a:lnTo>
                  <a:lnTo>
                    <a:pt x="2822" y="509532"/>
                  </a:lnTo>
                  <a:lnTo>
                    <a:pt x="93144" y="333085"/>
                  </a:lnTo>
                  <a:lnTo>
                    <a:pt x="94085" y="331429"/>
                  </a:lnTo>
                  <a:lnTo>
                    <a:pt x="95261" y="330246"/>
                  </a:lnTo>
                  <a:lnTo>
                    <a:pt x="96202" y="329064"/>
                  </a:lnTo>
                  <a:lnTo>
                    <a:pt x="96672" y="328591"/>
                  </a:lnTo>
                  <a:lnTo>
                    <a:pt x="96908" y="327881"/>
                  </a:lnTo>
                  <a:lnTo>
                    <a:pt x="97613" y="327172"/>
                  </a:lnTo>
                  <a:lnTo>
                    <a:pt x="99495" y="325043"/>
                  </a:lnTo>
                  <a:lnTo>
                    <a:pt x="101847" y="323624"/>
                  </a:lnTo>
                  <a:lnTo>
                    <a:pt x="104434" y="322441"/>
                  </a:lnTo>
                  <a:lnTo>
                    <a:pt x="104905" y="322205"/>
                  </a:lnTo>
                  <a:lnTo>
                    <a:pt x="105611" y="322205"/>
                  </a:lnTo>
                  <a:lnTo>
                    <a:pt x="106316" y="321968"/>
                  </a:lnTo>
                  <a:lnTo>
                    <a:pt x="108198" y="321259"/>
                  </a:lnTo>
                  <a:lnTo>
                    <a:pt x="110315" y="320785"/>
                  </a:lnTo>
                  <a:lnTo>
                    <a:pt x="112667" y="320785"/>
                  </a:lnTo>
                  <a:lnTo>
                    <a:pt x="112902" y="320549"/>
                  </a:lnTo>
                  <a:lnTo>
                    <a:pt x="1328488" y="315345"/>
                  </a:lnTo>
                  <a:lnTo>
                    <a:pt x="1340719" y="22055"/>
                  </a:lnTo>
                  <a:lnTo>
                    <a:pt x="1366563" y="0"/>
                  </a:lnTo>
                  <a:lnTo>
                    <a:pt x="1372616" y="1552"/>
                  </a:lnTo>
                  <a:lnTo>
                    <a:pt x="1378118" y="4789"/>
                  </a:lnTo>
                  <a:lnTo>
                    <a:pt x="1460395" y="69360"/>
                  </a:lnTo>
                  <a:lnTo>
                    <a:pt x="1385174" y="69360"/>
                  </a:lnTo>
                  <a:lnTo>
                    <a:pt x="1373884" y="339707"/>
                  </a:lnTo>
                  <a:lnTo>
                    <a:pt x="136894" y="366908"/>
                  </a:lnTo>
                  <a:lnTo>
                    <a:pt x="140422" y="609345"/>
                  </a:lnTo>
                  <a:lnTo>
                    <a:pt x="1383400" y="609345"/>
                  </a:lnTo>
                  <a:lnTo>
                    <a:pt x="1399059" y="780825"/>
                  </a:lnTo>
                  <a:lnTo>
                    <a:pt x="1207352" y="780825"/>
                  </a:lnTo>
                  <a:lnTo>
                    <a:pt x="24932" y="824818"/>
                  </a:lnTo>
                  <a:close/>
                </a:path>
                <a:path w="1924050" h="1080770">
                  <a:moveTo>
                    <a:pt x="1649956" y="796199"/>
                  </a:moveTo>
                  <a:lnTo>
                    <a:pt x="1400463" y="796199"/>
                  </a:lnTo>
                  <a:lnTo>
                    <a:pt x="1862894" y="444015"/>
                  </a:lnTo>
                  <a:lnTo>
                    <a:pt x="1385174" y="69360"/>
                  </a:lnTo>
                  <a:lnTo>
                    <a:pt x="1460395" y="69360"/>
                  </a:lnTo>
                  <a:lnTo>
                    <a:pt x="1914876" y="426039"/>
                  </a:lnTo>
                  <a:lnTo>
                    <a:pt x="1915111" y="426275"/>
                  </a:lnTo>
                  <a:lnTo>
                    <a:pt x="1915111" y="426512"/>
                  </a:lnTo>
                  <a:lnTo>
                    <a:pt x="1915582" y="426985"/>
                  </a:lnTo>
                  <a:lnTo>
                    <a:pt x="1916052" y="426985"/>
                  </a:lnTo>
                  <a:lnTo>
                    <a:pt x="1916287" y="427221"/>
                  </a:lnTo>
                  <a:lnTo>
                    <a:pt x="1918639" y="429114"/>
                  </a:lnTo>
                  <a:lnTo>
                    <a:pt x="1920286" y="431479"/>
                  </a:lnTo>
                  <a:lnTo>
                    <a:pt x="1921462" y="434081"/>
                  </a:lnTo>
                  <a:lnTo>
                    <a:pt x="1921697" y="434554"/>
                  </a:lnTo>
                  <a:lnTo>
                    <a:pt x="1921697" y="434790"/>
                  </a:lnTo>
                  <a:lnTo>
                    <a:pt x="1921932" y="435263"/>
                  </a:lnTo>
                  <a:lnTo>
                    <a:pt x="1923109" y="437865"/>
                  </a:lnTo>
                  <a:lnTo>
                    <a:pt x="1923814" y="440467"/>
                  </a:lnTo>
                  <a:lnTo>
                    <a:pt x="1923814" y="444015"/>
                  </a:lnTo>
                  <a:lnTo>
                    <a:pt x="1924049" y="444251"/>
                  </a:lnTo>
                  <a:lnTo>
                    <a:pt x="1924049" y="445434"/>
                  </a:lnTo>
                  <a:lnTo>
                    <a:pt x="1923579" y="445907"/>
                  </a:lnTo>
                  <a:lnTo>
                    <a:pt x="1923579" y="446380"/>
                  </a:lnTo>
                  <a:lnTo>
                    <a:pt x="1923343" y="448745"/>
                  </a:lnTo>
                  <a:lnTo>
                    <a:pt x="1922873" y="450874"/>
                  </a:lnTo>
                  <a:lnTo>
                    <a:pt x="1921932" y="453239"/>
                  </a:lnTo>
                  <a:lnTo>
                    <a:pt x="1921697" y="453949"/>
                  </a:lnTo>
                  <a:lnTo>
                    <a:pt x="1921462" y="454895"/>
                  </a:lnTo>
                  <a:lnTo>
                    <a:pt x="1920991" y="455604"/>
                  </a:lnTo>
                  <a:lnTo>
                    <a:pt x="1920756" y="456077"/>
                  </a:lnTo>
                  <a:lnTo>
                    <a:pt x="1920756" y="456314"/>
                  </a:lnTo>
                  <a:lnTo>
                    <a:pt x="1920521" y="456787"/>
                  </a:lnTo>
                  <a:lnTo>
                    <a:pt x="1759635" y="716490"/>
                  </a:lnTo>
                  <a:lnTo>
                    <a:pt x="1757988" y="719329"/>
                  </a:lnTo>
                  <a:lnTo>
                    <a:pt x="1755871" y="721457"/>
                  </a:lnTo>
                  <a:lnTo>
                    <a:pt x="1753284" y="723350"/>
                  </a:lnTo>
                  <a:lnTo>
                    <a:pt x="1649956" y="796199"/>
                  </a:lnTo>
                  <a:close/>
                </a:path>
                <a:path w="1924050" h="1080770">
                  <a:moveTo>
                    <a:pt x="1383400" y="609345"/>
                  </a:moveTo>
                  <a:lnTo>
                    <a:pt x="140422" y="609345"/>
                  </a:lnTo>
                  <a:lnTo>
                    <a:pt x="1354596" y="540516"/>
                  </a:lnTo>
                  <a:lnTo>
                    <a:pt x="1361421" y="541178"/>
                  </a:lnTo>
                  <a:lnTo>
                    <a:pt x="1379059" y="561804"/>
                  </a:lnTo>
                  <a:lnTo>
                    <a:pt x="1383400" y="609345"/>
                  </a:lnTo>
                  <a:close/>
                </a:path>
                <a:path w="1924050" h="1080770">
                  <a:moveTo>
                    <a:pt x="1241047" y="1080265"/>
                  </a:moveTo>
                  <a:lnTo>
                    <a:pt x="1216291" y="1057795"/>
                  </a:lnTo>
                  <a:lnTo>
                    <a:pt x="1207352" y="780825"/>
                  </a:lnTo>
                  <a:lnTo>
                    <a:pt x="1399059" y="780825"/>
                  </a:lnTo>
                  <a:lnTo>
                    <a:pt x="1400463" y="796199"/>
                  </a:lnTo>
                  <a:lnTo>
                    <a:pt x="1649956" y="796199"/>
                  </a:lnTo>
                  <a:lnTo>
                    <a:pt x="1252749" y="1076244"/>
                  </a:lnTo>
                  <a:lnTo>
                    <a:pt x="1247118" y="1079030"/>
                  </a:lnTo>
                  <a:lnTo>
                    <a:pt x="1241047" y="10802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457223"/>
              <a:endParaRPr sz="9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object 21">
            <a:extLst>
              <a:ext uri="{FF2B5EF4-FFF2-40B4-BE49-F238E27FC236}">
                <a16:creationId xmlns:a16="http://schemas.microsoft.com/office/drawing/2014/main" id="{FDAD17B0-C748-6038-D822-2C18F6A79400}"/>
              </a:ext>
            </a:extLst>
          </p:cNvPr>
          <p:cNvGrpSpPr/>
          <p:nvPr/>
        </p:nvGrpSpPr>
        <p:grpSpPr>
          <a:xfrm>
            <a:off x="4232356" y="3315848"/>
            <a:ext cx="962025" cy="540385"/>
            <a:chOff x="9257472" y="3235018"/>
            <a:chExt cx="1924050" cy="1080770"/>
          </a:xfrm>
        </p:grpSpPr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0BD6776E-F30F-BE9C-43BF-1C2680947605}"/>
                </a:ext>
              </a:extLst>
            </p:cNvPr>
            <p:cNvSpPr/>
            <p:nvPr/>
          </p:nvSpPr>
          <p:spPr>
            <a:xfrm>
              <a:off x="9394366" y="3304378"/>
              <a:ext cx="1726564" cy="727075"/>
            </a:xfrm>
            <a:custGeom>
              <a:avLst/>
              <a:gdLst/>
              <a:ahLst/>
              <a:cxnLst/>
              <a:rect l="l" t="t" r="r" b="b"/>
              <a:pathLst>
                <a:path w="1726565" h="727075">
                  <a:moveTo>
                    <a:pt x="1263569" y="726838"/>
                  </a:moveTo>
                  <a:lnTo>
                    <a:pt x="1241929" y="489132"/>
                  </a:lnTo>
                  <a:lnTo>
                    <a:pt x="1217702" y="471156"/>
                  </a:lnTo>
                  <a:lnTo>
                    <a:pt x="3528" y="539984"/>
                  </a:lnTo>
                  <a:lnTo>
                    <a:pt x="0" y="297547"/>
                  </a:lnTo>
                  <a:lnTo>
                    <a:pt x="1213939" y="292580"/>
                  </a:lnTo>
                  <a:lnTo>
                    <a:pt x="1248280" y="0"/>
                  </a:lnTo>
                  <a:lnTo>
                    <a:pt x="1725999" y="374654"/>
                  </a:lnTo>
                  <a:lnTo>
                    <a:pt x="1263569" y="726838"/>
                  </a:lnTo>
                  <a:close/>
                </a:path>
              </a:pathLst>
            </a:custGeom>
            <a:solidFill>
              <a:srgbClr val="DA4131"/>
            </a:solidFill>
          </p:spPr>
          <p:txBody>
            <a:bodyPr wrap="square" lIns="0" tIns="0" rIns="0" bIns="0" rtlCol="0"/>
            <a:lstStyle/>
            <a:p>
              <a:pPr defTabSz="457223"/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23">
              <a:extLst>
                <a:ext uri="{FF2B5EF4-FFF2-40B4-BE49-F238E27FC236}">
                  <a16:creationId xmlns:a16="http://schemas.microsoft.com/office/drawing/2014/main" id="{CD6D2CB4-2EEF-6EB7-1996-4007B776FB02}"/>
                </a:ext>
              </a:extLst>
            </p:cNvPr>
            <p:cNvSpPr/>
            <p:nvPr/>
          </p:nvSpPr>
          <p:spPr>
            <a:xfrm>
              <a:off x="9257472" y="3235018"/>
              <a:ext cx="1924050" cy="1080770"/>
            </a:xfrm>
            <a:custGeom>
              <a:avLst/>
              <a:gdLst/>
              <a:ahLst/>
              <a:cxnLst/>
              <a:rect l="l" t="t" r="r" b="b"/>
              <a:pathLst>
                <a:path w="1924050" h="1080770">
                  <a:moveTo>
                    <a:pt x="24932" y="824818"/>
                  </a:moveTo>
                  <a:lnTo>
                    <a:pt x="11055" y="814175"/>
                  </a:lnTo>
                  <a:lnTo>
                    <a:pt x="8467" y="810627"/>
                  </a:lnTo>
                  <a:lnTo>
                    <a:pt x="7291" y="806370"/>
                  </a:lnTo>
                  <a:lnTo>
                    <a:pt x="7056" y="801876"/>
                  </a:lnTo>
                  <a:lnTo>
                    <a:pt x="0" y="520885"/>
                  </a:lnTo>
                  <a:lnTo>
                    <a:pt x="0" y="517101"/>
                  </a:lnTo>
                  <a:lnTo>
                    <a:pt x="705" y="513080"/>
                  </a:lnTo>
                  <a:lnTo>
                    <a:pt x="2822" y="509532"/>
                  </a:lnTo>
                  <a:lnTo>
                    <a:pt x="93144" y="333085"/>
                  </a:lnTo>
                  <a:lnTo>
                    <a:pt x="94085" y="331429"/>
                  </a:lnTo>
                  <a:lnTo>
                    <a:pt x="95261" y="330246"/>
                  </a:lnTo>
                  <a:lnTo>
                    <a:pt x="96202" y="329064"/>
                  </a:lnTo>
                  <a:lnTo>
                    <a:pt x="96672" y="328591"/>
                  </a:lnTo>
                  <a:lnTo>
                    <a:pt x="96908" y="327881"/>
                  </a:lnTo>
                  <a:lnTo>
                    <a:pt x="97613" y="327172"/>
                  </a:lnTo>
                  <a:lnTo>
                    <a:pt x="99495" y="325043"/>
                  </a:lnTo>
                  <a:lnTo>
                    <a:pt x="101847" y="323624"/>
                  </a:lnTo>
                  <a:lnTo>
                    <a:pt x="104434" y="322441"/>
                  </a:lnTo>
                  <a:lnTo>
                    <a:pt x="104905" y="322205"/>
                  </a:lnTo>
                  <a:lnTo>
                    <a:pt x="105611" y="322205"/>
                  </a:lnTo>
                  <a:lnTo>
                    <a:pt x="106316" y="321968"/>
                  </a:lnTo>
                  <a:lnTo>
                    <a:pt x="108198" y="321259"/>
                  </a:lnTo>
                  <a:lnTo>
                    <a:pt x="110315" y="320785"/>
                  </a:lnTo>
                  <a:lnTo>
                    <a:pt x="112667" y="320785"/>
                  </a:lnTo>
                  <a:lnTo>
                    <a:pt x="112902" y="320549"/>
                  </a:lnTo>
                  <a:lnTo>
                    <a:pt x="1328488" y="315345"/>
                  </a:lnTo>
                  <a:lnTo>
                    <a:pt x="1340719" y="22055"/>
                  </a:lnTo>
                  <a:lnTo>
                    <a:pt x="1366563" y="0"/>
                  </a:lnTo>
                  <a:lnTo>
                    <a:pt x="1372616" y="1552"/>
                  </a:lnTo>
                  <a:lnTo>
                    <a:pt x="1378118" y="4789"/>
                  </a:lnTo>
                  <a:lnTo>
                    <a:pt x="1460395" y="69360"/>
                  </a:lnTo>
                  <a:lnTo>
                    <a:pt x="1385174" y="69360"/>
                  </a:lnTo>
                  <a:lnTo>
                    <a:pt x="1373884" y="339707"/>
                  </a:lnTo>
                  <a:lnTo>
                    <a:pt x="136894" y="366908"/>
                  </a:lnTo>
                  <a:lnTo>
                    <a:pt x="140422" y="609345"/>
                  </a:lnTo>
                  <a:lnTo>
                    <a:pt x="1383400" y="609345"/>
                  </a:lnTo>
                  <a:lnTo>
                    <a:pt x="1399059" y="780825"/>
                  </a:lnTo>
                  <a:lnTo>
                    <a:pt x="1207352" y="780825"/>
                  </a:lnTo>
                  <a:lnTo>
                    <a:pt x="24932" y="824818"/>
                  </a:lnTo>
                  <a:close/>
                </a:path>
                <a:path w="1924050" h="1080770">
                  <a:moveTo>
                    <a:pt x="1649956" y="796199"/>
                  </a:moveTo>
                  <a:lnTo>
                    <a:pt x="1400463" y="796199"/>
                  </a:lnTo>
                  <a:lnTo>
                    <a:pt x="1862894" y="444015"/>
                  </a:lnTo>
                  <a:lnTo>
                    <a:pt x="1385174" y="69360"/>
                  </a:lnTo>
                  <a:lnTo>
                    <a:pt x="1460395" y="69360"/>
                  </a:lnTo>
                  <a:lnTo>
                    <a:pt x="1914876" y="426039"/>
                  </a:lnTo>
                  <a:lnTo>
                    <a:pt x="1915111" y="426275"/>
                  </a:lnTo>
                  <a:lnTo>
                    <a:pt x="1915111" y="426512"/>
                  </a:lnTo>
                  <a:lnTo>
                    <a:pt x="1915582" y="426985"/>
                  </a:lnTo>
                  <a:lnTo>
                    <a:pt x="1916052" y="426985"/>
                  </a:lnTo>
                  <a:lnTo>
                    <a:pt x="1916287" y="427221"/>
                  </a:lnTo>
                  <a:lnTo>
                    <a:pt x="1918639" y="429114"/>
                  </a:lnTo>
                  <a:lnTo>
                    <a:pt x="1920286" y="431479"/>
                  </a:lnTo>
                  <a:lnTo>
                    <a:pt x="1921462" y="434081"/>
                  </a:lnTo>
                  <a:lnTo>
                    <a:pt x="1921697" y="434554"/>
                  </a:lnTo>
                  <a:lnTo>
                    <a:pt x="1921697" y="434790"/>
                  </a:lnTo>
                  <a:lnTo>
                    <a:pt x="1921932" y="435263"/>
                  </a:lnTo>
                  <a:lnTo>
                    <a:pt x="1923109" y="437865"/>
                  </a:lnTo>
                  <a:lnTo>
                    <a:pt x="1923814" y="440467"/>
                  </a:lnTo>
                  <a:lnTo>
                    <a:pt x="1923814" y="444015"/>
                  </a:lnTo>
                  <a:lnTo>
                    <a:pt x="1924049" y="444251"/>
                  </a:lnTo>
                  <a:lnTo>
                    <a:pt x="1924049" y="445434"/>
                  </a:lnTo>
                  <a:lnTo>
                    <a:pt x="1923579" y="445907"/>
                  </a:lnTo>
                  <a:lnTo>
                    <a:pt x="1923579" y="446380"/>
                  </a:lnTo>
                  <a:lnTo>
                    <a:pt x="1923343" y="448745"/>
                  </a:lnTo>
                  <a:lnTo>
                    <a:pt x="1922873" y="450874"/>
                  </a:lnTo>
                  <a:lnTo>
                    <a:pt x="1921932" y="453239"/>
                  </a:lnTo>
                  <a:lnTo>
                    <a:pt x="1921697" y="453949"/>
                  </a:lnTo>
                  <a:lnTo>
                    <a:pt x="1921462" y="454895"/>
                  </a:lnTo>
                  <a:lnTo>
                    <a:pt x="1920991" y="455604"/>
                  </a:lnTo>
                  <a:lnTo>
                    <a:pt x="1920756" y="456077"/>
                  </a:lnTo>
                  <a:lnTo>
                    <a:pt x="1920756" y="456314"/>
                  </a:lnTo>
                  <a:lnTo>
                    <a:pt x="1920521" y="456787"/>
                  </a:lnTo>
                  <a:lnTo>
                    <a:pt x="1759635" y="716490"/>
                  </a:lnTo>
                  <a:lnTo>
                    <a:pt x="1757988" y="719329"/>
                  </a:lnTo>
                  <a:lnTo>
                    <a:pt x="1755871" y="721457"/>
                  </a:lnTo>
                  <a:lnTo>
                    <a:pt x="1753284" y="723350"/>
                  </a:lnTo>
                  <a:lnTo>
                    <a:pt x="1649956" y="796199"/>
                  </a:lnTo>
                  <a:close/>
                </a:path>
                <a:path w="1924050" h="1080770">
                  <a:moveTo>
                    <a:pt x="1383400" y="609345"/>
                  </a:moveTo>
                  <a:lnTo>
                    <a:pt x="140422" y="609345"/>
                  </a:lnTo>
                  <a:lnTo>
                    <a:pt x="1354596" y="540516"/>
                  </a:lnTo>
                  <a:lnTo>
                    <a:pt x="1361421" y="541178"/>
                  </a:lnTo>
                  <a:lnTo>
                    <a:pt x="1379059" y="561804"/>
                  </a:lnTo>
                  <a:lnTo>
                    <a:pt x="1383400" y="609345"/>
                  </a:lnTo>
                  <a:close/>
                </a:path>
                <a:path w="1924050" h="1080770">
                  <a:moveTo>
                    <a:pt x="1241047" y="1080265"/>
                  </a:moveTo>
                  <a:lnTo>
                    <a:pt x="1216291" y="1057795"/>
                  </a:lnTo>
                  <a:lnTo>
                    <a:pt x="1207352" y="780825"/>
                  </a:lnTo>
                  <a:lnTo>
                    <a:pt x="1399059" y="780825"/>
                  </a:lnTo>
                  <a:lnTo>
                    <a:pt x="1400463" y="796199"/>
                  </a:lnTo>
                  <a:lnTo>
                    <a:pt x="1649956" y="796199"/>
                  </a:lnTo>
                  <a:lnTo>
                    <a:pt x="1252749" y="1076244"/>
                  </a:lnTo>
                  <a:lnTo>
                    <a:pt x="1247118" y="1079030"/>
                  </a:lnTo>
                  <a:lnTo>
                    <a:pt x="1241047" y="10802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457223"/>
              <a:endParaRPr sz="9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object 21">
            <a:extLst>
              <a:ext uri="{FF2B5EF4-FFF2-40B4-BE49-F238E27FC236}">
                <a16:creationId xmlns:a16="http://schemas.microsoft.com/office/drawing/2014/main" id="{1FEAB07D-0597-648B-DB9A-C5E148B162CB}"/>
              </a:ext>
            </a:extLst>
          </p:cNvPr>
          <p:cNvGrpSpPr/>
          <p:nvPr/>
        </p:nvGrpSpPr>
        <p:grpSpPr>
          <a:xfrm>
            <a:off x="4191878" y="4230258"/>
            <a:ext cx="962025" cy="540385"/>
            <a:chOff x="9257472" y="3235018"/>
            <a:chExt cx="1924050" cy="1080770"/>
          </a:xfrm>
        </p:grpSpPr>
        <p:sp>
          <p:nvSpPr>
            <p:cNvPr id="39" name="object 22">
              <a:extLst>
                <a:ext uri="{FF2B5EF4-FFF2-40B4-BE49-F238E27FC236}">
                  <a16:creationId xmlns:a16="http://schemas.microsoft.com/office/drawing/2014/main" id="{A987C61B-84D9-4180-A22D-3D70C204121C}"/>
                </a:ext>
              </a:extLst>
            </p:cNvPr>
            <p:cNvSpPr/>
            <p:nvPr/>
          </p:nvSpPr>
          <p:spPr>
            <a:xfrm>
              <a:off x="9394366" y="3304378"/>
              <a:ext cx="1726564" cy="727075"/>
            </a:xfrm>
            <a:custGeom>
              <a:avLst/>
              <a:gdLst/>
              <a:ahLst/>
              <a:cxnLst/>
              <a:rect l="l" t="t" r="r" b="b"/>
              <a:pathLst>
                <a:path w="1726565" h="727075">
                  <a:moveTo>
                    <a:pt x="1263569" y="726838"/>
                  </a:moveTo>
                  <a:lnTo>
                    <a:pt x="1241929" y="489132"/>
                  </a:lnTo>
                  <a:lnTo>
                    <a:pt x="1217702" y="471156"/>
                  </a:lnTo>
                  <a:lnTo>
                    <a:pt x="3528" y="539984"/>
                  </a:lnTo>
                  <a:lnTo>
                    <a:pt x="0" y="297547"/>
                  </a:lnTo>
                  <a:lnTo>
                    <a:pt x="1213939" y="292580"/>
                  </a:lnTo>
                  <a:lnTo>
                    <a:pt x="1248280" y="0"/>
                  </a:lnTo>
                  <a:lnTo>
                    <a:pt x="1725999" y="374654"/>
                  </a:lnTo>
                  <a:lnTo>
                    <a:pt x="1263569" y="726838"/>
                  </a:lnTo>
                  <a:close/>
                </a:path>
              </a:pathLst>
            </a:custGeom>
            <a:solidFill>
              <a:srgbClr val="DA4131"/>
            </a:solidFill>
          </p:spPr>
          <p:txBody>
            <a:bodyPr wrap="square" lIns="0" tIns="0" rIns="0" bIns="0" rtlCol="0"/>
            <a:lstStyle/>
            <a:p>
              <a:pPr defTabSz="457223"/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23">
              <a:extLst>
                <a:ext uri="{FF2B5EF4-FFF2-40B4-BE49-F238E27FC236}">
                  <a16:creationId xmlns:a16="http://schemas.microsoft.com/office/drawing/2014/main" id="{9DF24C3C-47D5-CB8F-DA3B-54C9544E452F}"/>
                </a:ext>
              </a:extLst>
            </p:cNvPr>
            <p:cNvSpPr/>
            <p:nvPr/>
          </p:nvSpPr>
          <p:spPr>
            <a:xfrm>
              <a:off x="9257472" y="3235018"/>
              <a:ext cx="1924050" cy="1080770"/>
            </a:xfrm>
            <a:custGeom>
              <a:avLst/>
              <a:gdLst/>
              <a:ahLst/>
              <a:cxnLst/>
              <a:rect l="l" t="t" r="r" b="b"/>
              <a:pathLst>
                <a:path w="1924050" h="1080770">
                  <a:moveTo>
                    <a:pt x="24932" y="824818"/>
                  </a:moveTo>
                  <a:lnTo>
                    <a:pt x="11055" y="814175"/>
                  </a:lnTo>
                  <a:lnTo>
                    <a:pt x="8467" y="810627"/>
                  </a:lnTo>
                  <a:lnTo>
                    <a:pt x="7291" y="806370"/>
                  </a:lnTo>
                  <a:lnTo>
                    <a:pt x="7056" y="801876"/>
                  </a:lnTo>
                  <a:lnTo>
                    <a:pt x="0" y="520885"/>
                  </a:lnTo>
                  <a:lnTo>
                    <a:pt x="0" y="517101"/>
                  </a:lnTo>
                  <a:lnTo>
                    <a:pt x="705" y="513080"/>
                  </a:lnTo>
                  <a:lnTo>
                    <a:pt x="2822" y="509532"/>
                  </a:lnTo>
                  <a:lnTo>
                    <a:pt x="93144" y="333085"/>
                  </a:lnTo>
                  <a:lnTo>
                    <a:pt x="94085" y="331429"/>
                  </a:lnTo>
                  <a:lnTo>
                    <a:pt x="95261" y="330246"/>
                  </a:lnTo>
                  <a:lnTo>
                    <a:pt x="96202" y="329064"/>
                  </a:lnTo>
                  <a:lnTo>
                    <a:pt x="96672" y="328591"/>
                  </a:lnTo>
                  <a:lnTo>
                    <a:pt x="96908" y="327881"/>
                  </a:lnTo>
                  <a:lnTo>
                    <a:pt x="97613" y="327172"/>
                  </a:lnTo>
                  <a:lnTo>
                    <a:pt x="99495" y="325043"/>
                  </a:lnTo>
                  <a:lnTo>
                    <a:pt x="101847" y="323624"/>
                  </a:lnTo>
                  <a:lnTo>
                    <a:pt x="104434" y="322441"/>
                  </a:lnTo>
                  <a:lnTo>
                    <a:pt x="104905" y="322205"/>
                  </a:lnTo>
                  <a:lnTo>
                    <a:pt x="105611" y="322205"/>
                  </a:lnTo>
                  <a:lnTo>
                    <a:pt x="106316" y="321968"/>
                  </a:lnTo>
                  <a:lnTo>
                    <a:pt x="108198" y="321259"/>
                  </a:lnTo>
                  <a:lnTo>
                    <a:pt x="110315" y="320785"/>
                  </a:lnTo>
                  <a:lnTo>
                    <a:pt x="112667" y="320785"/>
                  </a:lnTo>
                  <a:lnTo>
                    <a:pt x="112902" y="320549"/>
                  </a:lnTo>
                  <a:lnTo>
                    <a:pt x="1328488" y="315345"/>
                  </a:lnTo>
                  <a:lnTo>
                    <a:pt x="1340719" y="22055"/>
                  </a:lnTo>
                  <a:lnTo>
                    <a:pt x="1366563" y="0"/>
                  </a:lnTo>
                  <a:lnTo>
                    <a:pt x="1372616" y="1552"/>
                  </a:lnTo>
                  <a:lnTo>
                    <a:pt x="1378118" y="4789"/>
                  </a:lnTo>
                  <a:lnTo>
                    <a:pt x="1460395" y="69360"/>
                  </a:lnTo>
                  <a:lnTo>
                    <a:pt x="1385174" y="69360"/>
                  </a:lnTo>
                  <a:lnTo>
                    <a:pt x="1373884" y="339707"/>
                  </a:lnTo>
                  <a:lnTo>
                    <a:pt x="136894" y="366908"/>
                  </a:lnTo>
                  <a:lnTo>
                    <a:pt x="140422" y="609345"/>
                  </a:lnTo>
                  <a:lnTo>
                    <a:pt x="1383400" y="609345"/>
                  </a:lnTo>
                  <a:lnTo>
                    <a:pt x="1399059" y="780825"/>
                  </a:lnTo>
                  <a:lnTo>
                    <a:pt x="1207352" y="780825"/>
                  </a:lnTo>
                  <a:lnTo>
                    <a:pt x="24932" y="824818"/>
                  </a:lnTo>
                  <a:close/>
                </a:path>
                <a:path w="1924050" h="1080770">
                  <a:moveTo>
                    <a:pt x="1649956" y="796199"/>
                  </a:moveTo>
                  <a:lnTo>
                    <a:pt x="1400463" y="796199"/>
                  </a:lnTo>
                  <a:lnTo>
                    <a:pt x="1862894" y="444015"/>
                  </a:lnTo>
                  <a:lnTo>
                    <a:pt x="1385174" y="69360"/>
                  </a:lnTo>
                  <a:lnTo>
                    <a:pt x="1460395" y="69360"/>
                  </a:lnTo>
                  <a:lnTo>
                    <a:pt x="1914876" y="426039"/>
                  </a:lnTo>
                  <a:lnTo>
                    <a:pt x="1915111" y="426275"/>
                  </a:lnTo>
                  <a:lnTo>
                    <a:pt x="1915111" y="426512"/>
                  </a:lnTo>
                  <a:lnTo>
                    <a:pt x="1915582" y="426985"/>
                  </a:lnTo>
                  <a:lnTo>
                    <a:pt x="1916052" y="426985"/>
                  </a:lnTo>
                  <a:lnTo>
                    <a:pt x="1916287" y="427221"/>
                  </a:lnTo>
                  <a:lnTo>
                    <a:pt x="1918639" y="429114"/>
                  </a:lnTo>
                  <a:lnTo>
                    <a:pt x="1920286" y="431479"/>
                  </a:lnTo>
                  <a:lnTo>
                    <a:pt x="1921462" y="434081"/>
                  </a:lnTo>
                  <a:lnTo>
                    <a:pt x="1921697" y="434554"/>
                  </a:lnTo>
                  <a:lnTo>
                    <a:pt x="1921697" y="434790"/>
                  </a:lnTo>
                  <a:lnTo>
                    <a:pt x="1921932" y="435263"/>
                  </a:lnTo>
                  <a:lnTo>
                    <a:pt x="1923109" y="437865"/>
                  </a:lnTo>
                  <a:lnTo>
                    <a:pt x="1923814" y="440467"/>
                  </a:lnTo>
                  <a:lnTo>
                    <a:pt x="1923814" y="444015"/>
                  </a:lnTo>
                  <a:lnTo>
                    <a:pt x="1924049" y="444251"/>
                  </a:lnTo>
                  <a:lnTo>
                    <a:pt x="1924049" y="445434"/>
                  </a:lnTo>
                  <a:lnTo>
                    <a:pt x="1923579" y="445907"/>
                  </a:lnTo>
                  <a:lnTo>
                    <a:pt x="1923579" y="446380"/>
                  </a:lnTo>
                  <a:lnTo>
                    <a:pt x="1923343" y="448745"/>
                  </a:lnTo>
                  <a:lnTo>
                    <a:pt x="1922873" y="450874"/>
                  </a:lnTo>
                  <a:lnTo>
                    <a:pt x="1921932" y="453239"/>
                  </a:lnTo>
                  <a:lnTo>
                    <a:pt x="1921697" y="453949"/>
                  </a:lnTo>
                  <a:lnTo>
                    <a:pt x="1921462" y="454895"/>
                  </a:lnTo>
                  <a:lnTo>
                    <a:pt x="1920991" y="455604"/>
                  </a:lnTo>
                  <a:lnTo>
                    <a:pt x="1920756" y="456077"/>
                  </a:lnTo>
                  <a:lnTo>
                    <a:pt x="1920756" y="456314"/>
                  </a:lnTo>
                  <a:lnTo>
                    <a:pt x="1920521" y="456787"/>
                  </a:lnTo>
                  <a:lnTo>
                    <a:pt x="1759635" y="716490"/>
                  </a:lnTo>
                  <a:lnTo>
                    <a:pt x="1757988" y="719329"/>
                  </a:lnTo>
                  <a:lnTo>
                    <a:pt x="1755871" y="721457"/>
                  </a:lnTo>
                  <a:lnTo>
                    <a:pt x="1753284" y="723350"/>
                  </a:lnTo>
                  <a:lnTo>
                    <a:pt x="1649956" y="796199"/>
                  </a:lnTo>
                  <a:close/>
                </a:path>
                <a:path w="1924050" h="1080770">
                  <a:moveTo>
                    <a:pt x="1383400" y="609345"/>
                  </a:moveTo>
                  <a:lnTo>
                    <a:pt x="140422" y="609345"/>
                  </a:lnTo>
                  <a:lnTo>
                    <a:pt x="1354596" y="540516"/>
                  </a:lnTo>
                  <a:lnTo>
                    <a:pt x="1361421" y="541178"/>
                  </a:lnTo>
                  <a:lnTo>
                    <a:pt x="1379059" y="561804"/>
                  </a:lnTo>
                  <a:lnTo>
                    <a:pt x="1383400" y="609345"/>
                  </a:lnTo>
                  <a:close/>
                </a:path>
                <a:path w="1924050" h="1080770">
                  <a:moveTo>
                    <a:pt x="1241047" y="1080265"/>
                  </a:moveTo>
                  <a:lnTo>
                    <a:pt x="1216291" y="1057795"/>
                  </a:lnTo>
                  <a:lnTo>
                    <a:pt x="1207352" y="780825"/>
                  </a:lnTo>
                  <a:lnTo>
                    <a:pt x="1399059" y="780825"/>
                  </a:lnTo>
                  <a:lnTo>
                    <a:pt x="1400463" y="796199"/>
                  </a:lnTo>
                  <a:lnTo>
                    <a:pt x="1649956" y="796199"/>
                  </a:lnTo>
                  <a:lnTo>
                    <a:pt x="1252749" y="1076244"/>
                  </a:lnTo>
                  <a:lnTo>
                    <a:pt x="1247118" y="1079030"/>
                  </a:lnTo>
                  <a:lnTo>
                    <a:pt x="1241047" y="10802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457223"/>
              <a:endParaRPr sz="9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95E2C9E-778E-DFE0-9C99-787351A17B17}"/>
              </a:ext>
            </a:extLst>
          </p:cNvPr>
          <p:cNvSpPr txBox="1"/>
          <p:nvPr/>
        </p:nvSpPr>
        <p:spPr>
          <a:xfrm>
            <a:off x="2090058" y="1253021"/>
            <a:ext cx="1920223" cy="362406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ISLA</a:t>
            </a: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CARACOLA</a:t>
            </a: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RALPH</a:t>
            </a: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JACK</a:t>
            </a: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“LA BESTIA”</a:t>
            </a: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EL SEÑOR DE LAS MOSCAS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0E7DD8E-1593-1A48-DDB0-A69159C554B9}"/>
              </a:ext>
            </a:extLst>
          </p:cNvPr>
          <p:cNvSpPr txBox="1"/>
          <p:nvPr/>
        </p:nvSpPr>
        <p:spPr>
          <a:xfrm>
            <a:off x="5588497" y="1164468"/>
            <a:ext cx="2417517" cy="3831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EXPERIMENTO SOCIAL</a:t>
            </a: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INSTIRUCIÓN POLÍTICA/LEGITIMIDAD</a:t>
            </a: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ORDEN, NORMAS, COOPERACIÓN</a:t>
            </a: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PODER, DOMINACIÓN, VIOLENCIA</a:t>
            </a: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MIEDO COLECTIVO/ </a:t>
            </a: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NATURALEZA HUMANA FANTASIOSA</a:t>
            </a:r>
          </a:p>
          <a:p>
            <a:pPr defTabSz="685800"/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defTabSz="685800"/>
            <a:r>
              <a:rPr lang="es-CL" sz="1350" b="1" dirty="0">
                <a:solidFill>
                  <a:prstClr val="white"/>
                </a:solidFill>
                <a:latin typeface="Calibri"/>
              </a:rPr>
              <a:t>EL MAL INTERIOR DEL SER HUMANO QUE SE EXPRESA EN LO SOCIAL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155054F-F2D9-154C-935C-FCF0A058B97F}"/>
              </a:ext>
            </a:extLst>
          </p:cNvPr>
          <p:cNvSpPr txBox="1"/>
          <p:nvPr/>
        </p:nvSpPr>
        <p:spPr>
          <a:xfrm>
            <a:off x="1396093" y="742130"/>
            <a:ext cx="7200284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ELEMENTO DEL LIBRO 		INTERPRETACIÓN ANTROPOLÓGICA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523DD07-B708-83DA-0989-D87226156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1B3775E-99FF-6AB8-46B6-A996C5194D48}"/>
              </a:ext>
            </a:extLst>
          </p:cNvPr>
          <p:cNvSpPr/>
          <p:nvPr/>
        </p:nvSpPr>
        <p:spPr>
          <a:xfrm>
            <a:off x="0" y="1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CE387"/>
          </a:solidFill>
        </p:spPr>
        <p:txBody>
          <a:bodyPr wrap="square" lIns="0" tIns="0" rIns="0" bIns="0" rtlCol="0"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91C08FB4-F7B9-6290-B895-3AF26395D1D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5034" y="405228"/>
            <a:ext cx="506072" cy="23182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30DAA01-0427-6302-4FBB-28C9DE36BBF3}"/>
              </a:ext>
            </a:extLst>
          </p:cNvPr>
          <p:cNvSpPr/>
          <p:nvPr/>
        </p:nvSpPr>
        <p:spPr>
          <a:xfrm>
            <a:off x="239814" y="390163"/>
            <a:ext cx="342583" cy="409258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25" y="444690"/>
                </a:moveTo>
                <a:lnTo>
                  <a:pt x="682294" y="436499"/>
                </a:lnTo>
                <a:lnTo>
                  <a:pt x="674065" y="432015"/>
                </a:lnTo>
                <a:lnTo>
                  <a:pt x="622630" y="425030"/>
                </a:lnTo>
                <a:lnTo>
                  <a:pt x="571779" y="415582"/>
                </a:lnTo>
                <a:lnTo>
                  <a:pt x="521411" y="404126"/>
                </a:lnTo>
                <a:lnTo>
                  <a:pt x="471411" y="391083"/>
                </a:lnTo>
                <a:lnTo>
                  <a:pt x="421690" y="376859"/>
                </a:lnTo>
                <a:lnTo>
                  <a:pt x="467029" y="352831"/>
                </a:lnTo>
                <a:lnTo>
                  <a:pt x="512724" y="329552"/>
                </a:lnTo>
                <a:lnTo>
                  <a:pt x="558698" y="306933"/>
                </a:lnTo>
                <a:lnTo>
                  <a:pt x="604824" y="284873"/>
                </a:lnTo>
                <a:lnTo>
                  <a:pt x="651014" y="263283"/>
                </a:lnTo>
                <a:lnTo>
                  <a:pt x="656844" y="256641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79"/>
                </a:lnTo>
                <a:lnTo>
                  <a:pt x="589673" y="266687"/>
                </a:lnTo>
                <a:lnTo>
                  <a:pt x="539496" y="290753"/>
                </a:lnTo>
                <a:lnTo>
                  <a:pt x="489521" y="315518"/>
                </a:lnTo>
                <a:lnTo>
                  <a:pt x="439877" y="341083"/>
                </a:lnTo>
                <a:lnTo>
                  <a:pt x="390690" y="367588"/>
                </a:lnTo>
                <a:lnTo>
                  <a:pt x="360426" y="358330"/>
                </a:lnTo>
                <a:lnTo>
                  <a:pt x="330187" y="348996"/>
                </a:lnTo>
                <a:lnTo>
                  <a:pt x="343001" y="301396"/>
                </a:lnTo>
                <a:lnTo>
                  <a:pt x="354025" y="253606"/>
                </a:lnTo>
                <a:lnTo>
                  <a:pt x="362851" y="205600"/>
                </a:lnTo>
                <a:lnTo>
                  <a:pt x="369138" y="157353"/>
                </a:lnTo>
                <a:lnTo>
                  <a:pt x="372491" y="108826"/>
                </a:lnTo>
                <a:lnTo>
                  <a:pt x="372529" y="60020"/>
                </a:lnTo>
                <a:lnTo>
                  <a:pt x="368896" y="10909"/>
                </a:lnTo>
                <a:lnTo>
                  <a:pt x="364375" y="2730"/>
                </a:lnTo>
                <a:lnTo>
                  <a:pt x="356158" y="0"/>
                </a:lnTo>
                <a:lnTo>
                  <a:pt x="348564" y="2768"/>
                </a:lnTo>
                <a:lnTo>
                  <a:pt x="345909" y="11049"/>
                </a:lnTo>
                <a:lnTo>
                  <a:pt x="349592" y="64389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61"/>
                </a:lnTo>
                <a:lnTo>
                  <a:pt x="325831" y="274129"/>
                </a:lnTo>
                <a:lnTo>
                  <a:pt x="312724" y="325843"/>
                </a:lnTo>
                <a:lnTo>
                  <a:pt x="292696" y="284441"/>
                </a:lnTo>
                <a:lnTo>
                  <a:pt x="271221" y="243776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35" y="127508"/>
                </a:lnTo>
                <a:lnTo>
                  <a:pt x="187413" y="123418"/>
                </a:lnTo>
                <a:lnTo>
                  <a:pt x="179984" y="126695"/>
                </a:lnTo>
                <a:lnTo>
                  <a:pt x="175971" y="134340"/>
                </a:lnTo>
                <a:lnTo>
                  <a:pt x="178473" y="143332"/>
                </a:lnTo>
                <a:lnTo>
                  <a:pt x="211937" y="189522"/>
                </a:lnTo>
                <a:lnTo>
                  <a:pt x="241947" y="237528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605" y="323354"/>
                </a:lnTo>
                <a:lnTo>
                  <a:pt x="197142" y="309600"/>
                </a:lnTo>
                <a:lnTo>
                  <a:pt x="148399" y="296989"/>
                </a:lnTo>
                <a:lnTo>
                  <a:pt x="99288" y="285915"/>
                </a:lnTo>
                <a:lnTo>
                  <a:pt x="49707" y="276758"/>
                </a:lnTo>
                <a:lnTo>
                  <a:pt x="40614" y="278892"/>
                </a:lnTo>
                <a:lnTo>
                  <a:pt x="35814" y="286054"/>
                </a:lnTo>
                <a:lnTo>
                  <a:pt x="36474" y="294106"/>
                </a:lnTo>
                <a:lnTo>
                  <a:pt x="43751" y="298907"/>
                </a:lnTo>
                <a:lnTo>
                  <a:pt x="96177" y="308698"/>
                </a:lnTo>
                <a:lnTo>
                  <a:pt x="148094" y="320535"/>
                </a:lnTo>
                <a:lnTo>
                  <a:pt x="199605" y="333959"/>
                </a:lnTo>
                <a:lnTo>
                  <a:pt x="250825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97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407"/>
                </a:lnTo>
                <a:lnTo>
                  <a:pt x="114604" y="552259"/>
                </a:lnTo>
                <a:lnTo>
                  <a:pt x="76073" y="585635"/>
                </a:lnTo>
                <a:lnTo>
                  <a:pt x="38887" y="620636"/>
                </a:lnTo>
                <a:lnTo>
                  <a:pt x="3149" y="657377"/>
                </a:lnTo>
                <a:lnTo>
                  <a:pt x="0" y="666026"/>
                </a:lnTo>
                <a:lnTo>
                  <a:pt x="3657" y="673684"/>
                </a:lnTo>
                <a:lnTo>
                  <a:pt x="11087" y="677278"/>
                </a:lnTo>
                <a:lnTo>
                  <a:pt x="19278" y="673747"/>
                </a:lnTo>
                <a:lnTo>
                  <a:pt x="57162" y="635012"/>
                </a:lnTo>
                <a:lnTo>
                  <a:pt x="96659" y="598208"/>
                </a:lnTo>
                <a:lnTo>
                  <a:pt x="137629" y="563219"/>
                </a:lnTo>
                <a:lnTo>
                  <a:pt x="179959" y="529920"/>
                </a:lnTo>
                <a:lnTo>
                  <a:pt x="223494" y="498208"/>
                </a:lnTo>
                <a:lnTo>
                  <a:pt x="268109" y="467931"/>
                </a:lnTo>
                <a:lnTo>
                  <a:pt x="251460" y="516051"/>
                </a:lnTo>
                <a:lnTo>
                  <a:pt x="234734" y="564083"/>
                </a:lnTo>
                <a:lnTo>
                  <a:pt x="218338" y="612076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88" y="818070"/>
                </a:lnTo>
                <a:lnTo>
                  <a:pt x="181267" y="817460"/>
                </a:lnTo>
                <a:lnTo>
                  <a:pt x="186410" y="810260"/>
                </a:lnTo>
                <a:lnTo>
                  <a:pt x="198437" y="758532"/>
                </a:lnTo>
                <a:lnTo>
                  <a:pt x="212648" y="706843"/>
                </a:lnTo>
                <a:lnTo>
                  <a:pt x="228561" y="655193"/>
                </a:lnTo>
                <a:lnTo>
                  <a:pt x="245656" y="603516"/>
                </a:lnTo>
                <a:lnTo>
                  <a:pt x="263448" y="551802"/>
                </a:lnTo>
                <a:lnTo>
                  <a:pt x="281444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70" y="432549"/>
                </a:lnTo>
                <a:lnTo>
                  <a:pt x="332841" y="427431"/>
                </a:lnTo>
                <a:lnTo>
                  <a:pt x="352374" y="475792"/>
                </a:lnTo>
                <a:lnTo>
                  <a:pt x="371640" y="524294"/>
                </a:lnTo>
                <a:lnTo>
                  <a:pt x="391045" y="572706"/>
                </a:lnTo>
                <a:lnTo>
                  <a:pt x="411035" y="620826"/>
                </a:lnTo>
                <a:lnTo>
                  <a:pt x="432015" y="668401"/>
                </a:lnTo>
                <a:lnTo>
                  <a:pt x="438632" y="674255"/>
                </a:lnTo>
                <a:lnTo>
                  <a:pt x="446722" y="672973"/>
                </a:lnTo>
                <a:lnTo>
                  <a:pt x="452501" y="666661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47" y="512826"/>
                </a:lnTo>
                <a:lnTo>
                  <a:pt x="371729" y="464299"/>
                </a:lnTo>
                <a:lnTo>
                  <a:pt x="352056" y="415925"/>
                </a:lnTo>
                <a:lnTo>
                  <a:pt x="362521" y="409841"/>
                </a:lnTo>
                <a:lnTo>
                  <a:pt x="373011" y="403809"/>
                </a:lnTo>
                <a:lnTo>
                  <a:pt x="383552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56" y="418058"/>
                </a:lnTo>
                <a:lnTo>
                  <a:pt x="532523" y="429691"/>
                </a:lnTo>
                <a:lnTo>
                  <a:pt x="579221" y="439928"/>
                </a:lnTo>
                <a:lnTo>
                  <a:pt x="626351" y="448449"/>
                </a:lnTo>
                <a:lnTo>
                  <a:pt x="673976" y="454926"/>
                </a:lnTo>
                <a:lnTo>
                  <a:pt x="682244" y="452285"/>
                </a:lnTo>
                <a:lnTo>
                  <a:pt x="685025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A0FB128-E46D-83E3-DE29-E65C0A4E2A11}"/>
              </a:ext>
            </a:extLst>
          </p:cNvPr>
          <p:cNvSpPr/>
          <p:nvPr/>
        </p:nvSpPr>
        <p:spPr>
          <a:xfrm>
            <a:off x="8253794" y="1498067"/>
            <a:ext cx="342583" cy="409258"/>
          </a:xfrm>
          <a:custGeom>
            <a:avLst/>
            <a:gdLst/>
            <a:ahLst/>
            <a:cxnLst/>
            <a:rect l="l" t="t" r="r" b="b"/>
            <a:pathLst>
              <a:path w="685165" h="818514">
                <a:moveTo>
                  <a:pt x="685012" y="444690"/>
                </a:moveTo>
                <a:lnTo>
                  <a:pt x="682282" y="436499"/>
                </a:lnTo>
                <a:lnTo>
                  <a:pt x="674052" y="432015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398" y="404126"/>
                </a:lnTo>
                <a:lnTo>
                  <a:pt x="471411" y="391071"/>
                </a:lnTo>
                <a:lnTo>
                  <a:pt x="421678" y="376859"/>
                </a:lnTo>
                <a:lnTo>
                  <a:pt x="467017" y="352831"/>
                </a:lnTo>
                <a:lnTo>
                  <a:pt x="512724" y="329552"/>
                </a:lnTo>
                <a:lnTo>
                  <a:pt x="558685" y="306920"/>
                </a:lnTo>
                <a:lnTo>
                  <a:pt x="604812" y="284861"/>
                </a:lnTo>
                <a:lnTo>
                  <a:pt x="651002" y="263283"/>
                </a:lnTo>
                <a:lnTo>
                  <a:pt x="656831" y="256628"/>
                </a:lnTo>
                <a:lnTo>
                  <a:pt x="655510" y="248564"/>
                </a:lnTo>
                <a:lnTo>
                  <a:pt x="649160" y="242824"/>
                </a:lnTo>
                <a:lnTo>
                  <a:pt x="639889" y="243179"/>
                </a:lnTo>
                <a:lnTo>
                  <a:pt x="589661" y="266674"/>
                </a:lnTo>
                <a:lnTo>
                  <a:pt x="539496" y="290753"/>
                </a:lnTo>
                <a:lnTo>
                  <a:pt x="489508" y="315518"/>
                </a:lnTo>
                <a:lnTo>
                  <a:pt x="439864" y="341083"/>
                </a:lnTo>
                <a:lnTo>
                  <a:pt x="390677" y="367588"/>
                </a:lnTo>
                <a:lnTo>
                  <a:pt x="360413" y="358330"/>
                </a:lnTo>
                <a:lnTo>
                  <a:pt x="330174" y="348996"/>
                </a:lnTo>
                <a:lnTo>
                  <a:pt x="343001" y="301396"/>
                </a:lnTo>
                <a:lnTo>
                  <a:pt x="354012" y="253606"/>
                </a:lnTo>
                <a:lnTo>
                  <a:pt x="362851" y="205587"/>
                </a:lnTo>
                <a:lnTo>
                  <a:pt x="369125" y="157340"/>
                </a:lnTo>
                <a:lnTo>
                  <a:pt x="372478" y="108826"/>
                </a:lnTo>
                <a:lnTo>
                  <a:pt x="372529" y="60020"/>
                </a:lnTo>
                <a:lnTo>
                  <a:pt x="368896" y="10896"/>
                </a:lnTo>
                <a:lnTo>
                  <a:pt x="364363" y="2717"/>
                </a:lnTo>
                <a:lnTo>
                  <a:pt x="356146" y="0"/>
                </a:lnTo>
                <a:lnTo>
                  <a:pt x="348551" y="2768"/>
                </a:lnTo>
                <a:lnTo>
                  <a:pt x="345897" y="11049"/>
                </a:lnTo>
                <a:lnTo>
                  <a:pt x="349580" y="64376"/>
                </a:lnTo>
                <a:lnTo>
                  <a:pt x="348919" y="117322"/>
                </a:lnTo>
                <a:lnTo>
                  <a:pt x="344411" y="169900"/>
                </a:lnTo>
                <a:lnTo>
                  <a:pt x="336550" y="222148"/>
                </a:lnTo>
                <a:lnTo>
                  <a:pt x="325818" y="274116"/>
                </a:lnTo>
                <a:lnTo>
                  <a:pt x="312724" y="325831"/>
                </a:lnTo>
                <a:lnTo>
                  <a:pt x="292684" y="284441"/>
                </a:lnTo>
                <a:lnTo>
                  <a:pt x="271208" y="243763"/>
                </a:lnTo>
                <a:lnTo>
                  <a:pt x="247992" y="203962"/>
                </a:lnTo>
                <a:lnTo>
                  <a:pt x="222732" y="165163"/>
                </a:lnTo>
                <a:lnTo>
                  <a:pt x="195122" y="127508"/>
                </a:lnTo>
                <a:lnTo>
                  <a:pt x="187401" y="123418"/>
                </a:lnTo>
                <a:lnTo>
                  <a:pt x="179984" y="126695"/>
                </a:lnTo>
                <a:lnTo>
                  <a:pt x="175971" y="134327"/>
                </a:lnTo>
                <a:lnTo>
                  <a:pt x="178460" y="143319"/>
                </a:lnTo>
                <a:lnTo>
                  <a:pt x="211924" y="189522"/>
                </a:lnTo>
                <a:lnTo>
                  <a:pt x="241935" y="237528"/>
                </a:lnTo>
                <a:lnTo>
                  <a:pt x="269074" y="287070"/>
                </a:lnTo>
                <a:lnTo>
                  <a:pt x="293865" y="337845"/>
                </a:lnTo>
                <a:lnTo>
                  <a:pt x="245592" y="323354"/>
                </a:lnTo>
                <a:lnTo>
                  <a:pt x="197129" y="309600"/>
                </a:lnTo>
                <a:lnTo>
                  <a:pt x="148386" y="296989"/>
                </a:lnTo>
                <a:lnTo>
                  <a:pt x="99275" y="285902"/>
                </a:lnTo>
                <a:lnTo>
                  <a:pt x="49695" y="276758"/>
                </a:lnTo>
                <a:lnTo>
                  <a:pt x="40601" y="278892"/>
                </a:lnTo>
                <a:lnTo>
                  <a:pt x="35801" y="286054"/>
                </a:lnTo>
                <a:lnTo>
                  <a:pt x="36461" y="294106"/>
                </a:lnTo>
                <a:lnTo>
                  <a:pt x="43738" y="298907"/>
                </a:lnTo>
                <a:lnTo>
                  <a:pt x="96164" y="308698"/>
                </a:lnTo>
                <a:lnTo>
                  <a:pt x="148082" y="320522"/>
                </a:lnTo>
                <a:lnTo>
                  <a:pt x="199593" y="333959"/>
                </a:lnTo>
                <a:lnTo>
                  <a:pt x="250812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84" y="415721"/>
                </a:lnTo>
                <a:lnTo>
                  <a:pt x="279908" y="432968"/>
                </a:lnTo>
                <a:lnTo>
                  <a:pt x="237121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592" y="552246"/>
                </a:lnTo>
                <a:lnTo>
                  <a:pt x="76060" y="585635"/>
                </a:lnTo>
                <a:lnTo>
                  <a:pt x="38874" y="620636"/>
                </a:lnTo>
                <a:lnTo>
                  <a:pt x="3136" y="657364"/>
                </a:lnTo>
                <a:lnTo>
                  <a:pt x="0" y="666026"/>
                </a:lnTo>
                <a:lnTo>
                  <a:pt x="3644" y="673684"/>
                </a:lnTo>
                <a:lnTo>
                  <a:pt x="11074" y="677278"/>
                </a:lnTo>
                <a:lnTo>
                  <a:pt x="19265" y="673747"/>
                </a:lnTo>
                <a:lnTo>
                  <a:pt x="57162" y="635000"/>
                </a:lnTo>
                <a:lnTo>
                  <a:pt x="96659" y="598195"/>
                </a:lnTo>
                <a:lnTo>
                  <a:pt x="137629" y="563206"/>
                </a:lnTo>
                <a:lnTo>
                  <a:pt x="179946" y="529920"/>
                </a:lnTo>
                <a:lnTo>
                  <a:pt x="223481" y="498195"/>
                </a:lnTo>
                <a:lnTo>
                  <a:pt x="268097" y="467931"/>
                </a:lnTo>
                <a:lnTo>
                  <a:pt x="251447" y="516039"/>
                </a:lnTo>
                <a:lnTo>
                  <a:pt x="234721" y="564083"/>
                </a:lnTo>
                <a:lnTo>
                  <a:pt x="218325" y="612076"/>
                </a:lnTo>
                <a:lnTo>
                  <a:pt x="202666" y="660057"/>
                </a:lnTo>
                <a:lnTo>
                  <a:pt x="188163" y="708050"/>
                </a:lnTo>
                <a:lnTo>
                  <a:pt x="175209" y="756081"/>
                </a:lnTo>
                <a:lnTo>
                  <a:pt x="164223" y="804189"/>
                </a:lnTo>
                <a:lnTo>
                  <a:pt x="166027" y="813257"/>
                </a:lnTo>
                <a:lnTo>
                  <a:pt x="173075" y="818070"/>
                </a:lnTo>
                <a:lnTo>
                  <a:pt x="181254" y="817460"/>
                </a:lnTo>
                <a:lnTo>
                  <a:pt x="186410" y="810260"/>
                </a:lnTo>
                <a:lnTo>
                  <a:pt x="198437" y="758520"/>
                </a:lnTo>
                <a:lnTo>
                  <a:pt x="212648" y="706843"/>
                </a:lnTo>
                <a:lnTo>
                  <a:pt x="228549" y="655180"/>
                </a:lnTo>
                <a:lnTo>
                  <a:pt x="245643" y="603516"/>
                </a:lnTo>
                <a:lnTo>
                  <a:pt x="263436" y="551802"/>
                </a:lnTo>
                <a:lnTo>
                  <a:pt x="281432" y="500011"/>
                </a:lnTo>
                <a:lnTo>
                  <a:pt x="299123" y="448106"/>
                </a:lnTo>
                <a:lnTo>
                  <a:pt x="307517" y="442874"/>
                </a:lnTo>
                <a:lnTo>
                  <a:pt x="315925" y="437692"/>
                </a:lnTo>
                <a:lnTo>
                  <a:pt x="324358" y="432536"/>
                </a:lnTo>
                <a:lnTo>
                  <a:pt x="332828" y="427431"/>
                </a:lnTo>
                <a:lnTo>
                  <a:pt x="352361" y="475792"/>
                </a:lnTo>
                <a:lnTo>
                  <a:pt x="371627" y="524294"/>
                </a:lnTo>
                <a:lnTo>
                  <a:pt x="391033" y="572706"/>
                </a:lnTo>
                <a:lnTo>
                  <a:pt x="411022" y="620814"/>
                </a:lnTo>
                <a:lnTo>
                  <a:pt x="432003" y="668401"/>
                </a:lnTo>
                <a:lnTo>
                  <a:pt x="438619" y="674255"/>
                </a:lnTo>
                <a:lnTo>
                  <a:pt x="446709" y="672973"/>
                </a:lnTo>
                <a:lnTo>
                  <a:pt x="452488" y="666661"/>
                </a:lnTo>
                <a:lnTo>
                  <a:pt x="452170" y="657402"/>
                </a:lnTo>
                <a:lnTo>
                  <a:pt x="430936" y="609587"/>
                </a:lnTo>
                <a:lnTo>
                  <a:pt x="410730" y="561327"/>
                </a:lnTo>
                <a:lnTo>
                  <a:pt x="391134" y="512826"/>
                </a:lnTo>
                <a:lnTo>
                  <a:pt x="371716" y="464286"/>
                </a:lnTo>
                <a:lnTo>
                  <a:pt x="352044" y="415925"/>
                </a:lnTo>
                <a:lnTo>
                  <a:pt x="362508" y="409841"/>
                </a:lnTo>
                <a:lnTo>
                  <a:pt x="373011" y="403796"/>
                </a:lnTo>
                <a:lnTo>
                  <a:pt x="383540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43" y="418045"/>
                </a:lnTo>
                <a:lnTo>
                  <a:pt x="532511" y="429679"/>
                </a:lnTo>
                <a:lnTo>
                  <a:pt x="579221" y="439915"/>
                </a:lnTo>
                <a:lnTo>
                  <a:pt x="626338" y="448449"/>
                </a:lnTo>
                <a:lnTo>
                  <a:pt x="673963" y="454926"/>
                </a:lnTo>
                <a:lnTo>
                  <a:pt x="682244" y="452272"/>
                </a:lnTo>
                <a:lnTo>
                  <a:pt x="685012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0E98F23-E865-9BE8-5D5D-088F2F7D433F}"/>
              </a:ext>
            </a:extLst>
          </p:cNvPr>
          <p:cNvSpPr/>
          <p:nvPr/>
        </p:nvSpPr>
        <p:spPr>
          <a:xfrm>
            <a:off x="8101642" y="4121423"/>
            <a:ext cx="342583" cy="409258"/>
          </a:xfrm>
          <a:custGeom>
            <a:avLst/>
            <a:gdLst/>
            <a:ahLst/>
            <a:cxnLst/>
            <a:rect l="l" t="t" r="r" b="b"/>
            <a:pathLst>
              <a:path w="685165" h="818515">
                <a:moveTo>
                  <a:pt x="685025" y="444690"/>
                </a:moveTo>
                <a:lnTo>
                  <a:pt x="682294" y="436499"/>
                </a:lnTo>
                <a:lnTo>
                  <a:pt x="674065" y="432015"/>
                </a:lnTo>
                <a:lnTo>
                  <a:pt x="622630" y="425018"/>
                </a:lnTo>
                <a:lnTo>
                  <a:pt x="571779" y="415582"/>
                </a:lnTo>
                <a:lnTo>
                  <a:pt x="521411" y="404126"/>
                </a:lnTo>
                <a:lnTo>
                  <a:pt x="471411" y="391071"/>
                </a:lnTo>
                <a:lnTo>
                  <a:pt x="421690" y="376859"/>
                </a:lnTo>
                <a:lnTo>
                  <a:pt x="467029" y="352831"/>
                </a:lnTo>
                <a:lnTo>
                  <a:pt x="512724" y="329552"/>
                </a:lnTo>
                <a:lnTo>
                  <a:pt x="558698" y="306933"/>
                </a:lnTo>
                <a:lnTo>
                  <a:pt x="604824" y="284861"/>
                </a:lnTo>
                <a:lnTo>
                  <a:pt x="651014" y="263283"/>
                </a:lnTo>
                <a:lnTo>
                  <a:pt x="656844" y="256641"/>
                </a:lnTo>
                <a:lnTo>
                  <a:pt x="655523" y="248564"/>
                </a:lnTo>
                <a:lnTo>
                  <a:pt x="649173" y="242824"/>
                </a:lnTo>
                <a:lnTo>
                  <a:pt x="639902" y="243179"/>
                </a:lnTo>
                <a:lnTo>
                  <a:pt x="589673" y="266687"/>
                </a:lnTo>
                <a:lnTo>
                  <a:pt x="539496" y="290753"/>
                </a:lnTo>
                <a:lnTo>
                  <a:pt x="489521" y="315518"/>
                </a:lnTo>
                <a:lnTo>
                  <a:pt x="439877" y="341083"/>
                </a:lnTo>
                <a:lnTo>
                  <a:pt x="390690" y="367588"/>
                </a:lnTo>
                <a:lnTo>
                  <a:pt x="360426" y="358330"/>
                </a:lnTo>
                <a:lnTo>
                  <a:pt x="330187" y="348996"/>
                </a:lnTo>
                <a:lnTo>
                  <a:pt x="343001" y="301396"/>
                </a:lnTo>
                <a:lnTo>
                  <a:pt x="354025" y="253606"/>
                </a:lnTo>
                <a:lnTo>
                  <a:pt x="362851" y="205600"/>
                </a:lnTo>
                <a:lnTo>
                  <a:pt x="369138" y="157340"/>
                </a:lnTo>
                <a:lnTo>
                  <a:pt x="372491" y="108826"/>
                </a:lnTo>
                <a:lnTo>
                  <a:pt x="372529" y="60020"/>
                </a:lnTo>
                <a:lnTo>
                  <a:pt x="368896" y="10909"/>
                </a:lnTo>
                <a:lnTo>
                  <a:pt x="364375" y="2717"/>
                </a:lnTo>
                <a:lnTo>
                  <a:pt x="356158" y="0"/>
                </a:lnTo>
                <a:lnTo>
                  <a:pt x="348564" y="2768"/>
                </a:lnTo>
                <a:lnTo>
                  <a:pt x="345909" y="11049"/>
                </a:lnTo>
                <a:lnTo>
                  <a:pt x="349592" y="64389"/>
                </a:lnTo>
                <a:lnTo>
                  <a:pt x="348932" y="117322"/>
                </a:lnTo>
                <a:lnTo>
                  <a:pt x="344424" y="169900"/>
                </a:lnTo>
                <a:lnTo>
                  <a:pt x="336562" y="222161"/>
                </a:lnTo>
                <a:lnTo>
                  <a:pt x="325831" y="274116"/>
                </a:lnTo>
                <a:lnTo>
                  <a:pt x="312724" y="325831"/>
                </a:lnTo>
                <a:lnTo>
                  <a:pt x="292696" y="284441"/>
                </a:lnTo>
                <a:lnTo>
                  <a:pt x="271221" y="243776"/>
                </a:lnTo>
                <a:lnTo>
                  <a:pt x="248005" y="203962"/>
                </a:lnTo>
                <a:lnTo>
                  <a:pt x="222745" y="165163"/>
                </a:lnTo>
                <a:lnTo>
                  <a:pt x="195135" y="127508"/>
                </a:lnTo>
                <a:lnTo>
                  <a:pt x="187413" y="123418"/>
                </a:lnTo>
                <a:lnTo>
                  <a:pt x="179984" y="126695"/>
                </a:lnTo>
                <a:lnTo>
                  <a:pt x="175971" y="134340"/>
                </a:lnTo>
                <a:lnTo>
                  <a:pt x="178473" y="143332"/>
                </a:lnTo>
                <a:lnTo>
                  <a:pt x="211937" y="189522"/>
                </a:lnTo>
                <a:lnTo>
                  <a:pt x="241947" y="237528"/>
                </a:lnTo>
                <a:lnTo>
                  <a:pt x="269074" y="287070"/>
                </a:lnTo>
                <a:lnTo>
                  <a:pt x="293878" y="337845"/>
                </a:lnTo>
                <a:lnTo>
                  <a:pt x="245605" y="323354"/>
                </a:lnTo>
                <a:lnTo>
                  <a:pt x="197142" y="309600"/>
                </a:lnTo>
                <a:lnTo>
                  <a:pt x="148399" y="296989"/>
                </a:lnTo>
                <a:lnTo>
                  <a:pt x="99288" y="285915"/>
                </a:lnTo>
                <a:lnTo>
                  <a:pt x="49707" y="276758"/>
                </a:lnTo>
                <a:lnTo>
                  <a:pt x="40614" y="278892"/>
                </a:lnTo>
                <a:lnTo>
                  <a:pt x="35814" y="286054"/>
                </a:lnTo>
                <a:lnTo>
                  <a:pt x="36474" y="294106"/>
                </a:lnTo>
                <a:lnTo>
                  <a:pt x="43751" y="298907"/>
                </a:lnTo>
                <a:lnTo>
                  <a:pt x="96177" y="308698"/>
                </a:lnTo>
                <a:lnTo>
                  <a:pt x="148094" y="320522"/>
                </a:lnTo>
                <a:lnTo>
                  <a:pt x="199605" y="333959"/>
                </a:lnTo>
                <a:lnTo>
                  <a:pt x="250825" y="348538"/>
                </a:lnTo>
                <a:lnTo>
                  <a:pt x="301840" y="363842"/>
                </a:lnTo>
                <a:lnTo>
                  <a:pt x="296570" y="381152"/>
                </a:lnTo>
                <a:lnTo>
                  <a:pt x="291147" y="398449"/>
                </a:lnTo>
                <a:lnTo>
                  <a:pt x="285597" y="415721"/>
                </a:lnTo>
                <a:lnTo>
                  <a:pt x="279908" y="432968"/>
                </a:lnTo>
                <a:lnTo>
                  <a:pt x="237134" y="460857"/>
                </a:lnTo>
                <a:lnTo>
                  <a:pt x="195237" y="489966"/>
                </a:lnTo>
                <a:lnTo>
                  <a:pt x="154355" y="520395"/>
                </a:lnTo>
                <a:lnTo>
                  <a:pt x="114604" y="552259"/>
                </a:lnTo>
                <a:lnTo>
                  <a:pt x="76073" y="585635"/>
                </a:lnTo>
                <a:lnTo>
                  <a:pt x="38887" y="620636"/>
                </a:lnTo>
                <a:lnTo>
                  <a:pt x="3149" y="657377"/>
                </a:lnTo>
                <a:lnTo>
                  <a:pt x="0" y="666026"/>
                </a:lnTo>
                <a:lnTo>
                  <a:pt x="3657" y="673684"/>
                </a:lnTo>
                <a:lnTo>
                  <a:pt x="11087" y="677278"/>
                </a:lnTo>
                <a:lnTo>
                  <a:pt x="19278" y="673747"/>
                </a:lnTo>
                <a:lnTo>
                  <a:pt x="57162" y="635012"/>
                </a:lnTo>
                <a:lnTo>
                  <a:pt x="96659" y="598195"/>
                </a:lnTo>
                <a:lnTo>
                  <a:pt x="137629" y="563219"/>
                </a:lnTo>
                <a:lnTo>
                  <a:pt x="179959" y="529920"/>
                </a:lnTo>
                <a:lnTo>
                  <a:pt x="223494" y="498195"/>
                </a:lnTo>
                <a:lnTo>
                  <a:pt x="268109" y="467931"/>
                </a:lnTo>
                <a:lnTo>
                  <a:pt x="251460" y="516051"/>
                </a:lnTo>
                <a:lnTo>
                  <a:pt x="234734" y="564083"/>
                </a:lnTo>
                <a:lnTo>
                  <a:pt x="218338" y="612076"/>
                </a:lnTo>
                <a:lnTo>
                  <a:pt x="202679" y="660057"/>
                </a:lnTo>
                <a:lnTo>
                  <a:pt x="188175" y="708050"/>
                </a:lnTo>
                <a:lnTo>
                  <a:pt x="175221" y="756081"/>
                </a:lnTo>
                <a:lnTo>
                  <a:pt x="164236" y="804189"/>
                </a:lnTo>
                <a:lnTo>
                  <a:pt x="166027" y="813257"/>
                </a:lnTo>
                <a:lnTo>
                  <a:pt x="173088" y="818070"/>
                </a:lnTo>
                <a:lnTo>
                  <a:pt x="181267" y="817460"/>
                </a:lnTo>
                <a:lnTo>
                  <a:pt x="186423" y="810260"/>
                </a:lnTo>
                <a:lnTo>
                  <a:pt x="198437" y="758532"/>
                </a:lnTo>
                <a:lnTo>
                  <a:pt x="212661" y="706843"/>
                </a:lnTo>
                <a:lnTo>
                  <a:pt x="228561" y="655193"/>
                </a:lnTo>
                <a:lnTo>
                  <a:pt x="245656" y="603516"/>
                </a:lnTo>
                <a:lnTo>
                  <a:pt x="263448" y="551802"/>
                </a:lnTo>
                <a:lnTo>
                  <a:pt x="281444" y="500011"/>
                </a:lnTo>
                <a:lnTo>
                  <a:pt x="299135" y="448106"/>
                </a:lnTo>
                <a:lnTo>
                  <a:pt x="307517" y="442874"/>
                </a:lnTo>
                <a:lnTo>
                  <a:pt x="315937" y="437692"/>
                </a:lnTo>
                <a:lnTo>
                  <a:pt x="324370" y="432549"/>
                </a:lnTo>
                <a:lnTo>
                  <a:pt x="332841" y="427431"/>
                </a:lnTo>
                <a:lnTo>
                  <a:pt x="352374" y="475792"/>
                </a:lnTo>
                <a:lnTo>
                  <a:pt x="371640" y="524294"/>
                </a:lnTo>
                <a:lnTo>
                  <a:pt x="391045" y="572706"/>
                </a:lnTo>
                <a:lnTo>
                  <a:pt x="411035" y="620826"/>
                </a:lnTo>
                <a:lnTo>
                  <a:pt x="432015" y="668401"/>
                </a:lnTo>
                <a:lnTo>
                  <a:pt x="438632" y="674255"/>
                </a:lnTo>
                <a:lnTo>
                  <a:pt x="446722" y="672973"/>
                </a:lnTo>
                <a:lnTo>
                  <a:pt x="452501" y="666661"/>
                </a:lnTo>
                <a:lnTo>
                  <a:pt x="452183" y="657402"/>
                </a:lnTo>
                <a:lnTo>
                  <a:pt x="430949" y="609587"/>
                </a:lnTo>
                <a:lnTo>
                  <a:pt x="410743" y="561327"/>
                </a:lnTo>
                <a:lnTo>
                  <a:pt x="391147" y="512826"/>
                </a:lnTo>
                <a:lnTo>
                  <a:pt x="371729" y="464299"/>
                </a:lnTo>
                <a:lnTo>
                  <a:pt x="352056" y="415925"/>
                </a:lnTo>
                <a:lnTo>
                  <a:pt x="362521" y="409841"/>
                </a:lnTo>
                <a:lnTo>
                  <a:pt x="373011" y="403809"/>
                </a:lnTo>
                <a:lnTo>
                  <a:pt x="383552" y="397814"/>
                </a:lnTo>
                <a:lnTo>
                  <a:pt x="394119" y="391883"/>
                </a:lnTo>
                <a:lnTo>
                  <a:pt x="440042" y="405345"/>
                </a:lnTo>
                <a:lnTo>
                  <a:pt x="486156" y="418058"/>
                </a:lnTo>
                <a:lnTo>
                  <a:pt x="532523" y="429691"/>
                </a:lnTo>
                <a:lnTo>
                  <a:pt x="579221" y="439928"/>
                </a:lnTo>
                <a:lnTo>
                  <a:pt x="626351" y="448449"/>
                </a:lnTo>
                <a:lnTo>
                  <a:pt x="673976" y="454926"/>
                </a:lnTo>
                <a:lnTo>
                  <a:pt x="682244" y="452285"/>
                </a:lnTo>
                <a:lnTo>
                  <a:pt x="685025" y="44469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E3E5F115-E2EB-C431-648B-43058B688FF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1923" y="4569218"/>
            <a:ext cx="418340" cy="456909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B24F28A9-D5A7-4483-18D4-A332D7F5ADC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7880" y="2039777"/>
            <a:ext cx="418340" cy="456909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9F17CBED-10CE-5ECD-8420-7307C869895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475" y="1716419"/>
            <a:ext cx="418340" cy="456909"/>
          </a:xfrm>
          <a:prstGeom prst="rect">
            <a:avLst/>
          </a:prstGeom>
        </p:spPr>
      </p:pic>
      <p:grpSp>
        <p:nvGrpSpPr>
          <p:cNvPr id="10" name="object 10">
            <a:extLst>
              <a:ext uri="{FF2B5EF4-FFF2-40B4-BE49-F238E27FC236}">
                <a16:creationId xmlns:a16="http://schemas.microsoft.com/office/drawing/2014/main" id="{01D5EC4E-874D-E97C-1476-6673D89BAE02}"/>
              </a:ext>
            </a:extLst>
          </p:cNvPr>
          <p:cNvGrpSpPr/>
          <p:nvPr/>
        </p:nvGrpSpPr>
        <p:grpSpPr>
          <a:xfrm>
            <a:off x="442639" y="910246"/>
            <a:ext cx="7732395" cy="4386580"/>
            <a:chOff x="711783" y="1409850"/>
            <a:chExt cx="15464790" cy="8773160"/>
          </a:xfrm>
        </p:grpSpPr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3CD89E8E-77CE-9B54-8196-966F17DB94F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5209" y="3511343"/>
              <a:ext cx="1012144" cy="463640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CD137CF9-7ABA-21CE-A0FF-60FE9026FD73}"/>
                </a:ext>
              </a:extLst>
            </p:cNvPr>
            <p:cNvSpPr/>
            <p:nvPr/>
          </p:nvSpPr>
          <p:spPr>
            <a:xfrm>
              <a:off x="3523695" y="1673557"/>
              <a:ext cx="12332970" cy="8116570"/>
            </a:xfrm>
            <a:custGeom>
              <a:avLst/>
              <a:gdLst/>
              <a:ahLst/>
              <a:cxnLst/>
              <a:rect l="l" t="t" r="r" b="b"/>
              <a:pathLst>
                <a:path w="12332969" h="8116570">
                  <a:moveTo>
                    <a:pt x="12332730" y="8116264"/>
                  </a:moveTo>
                  <a:lnTo>
                    <a:pt x="0" y="8116264"/>
                  </a:lnTo>
                  <a:lnTo>
                    <a:pt x="0" y="0"/>
                  </a:lnTo>
                  <a:lnTo>
                    <a:pt x="12332730" y="0"/>
                  </a:lnTo>
                  <a:lnTo>
                    <a:pt x="12332730" y="8116264"/>
                  </a:lnTo>
                  <a:close/>
                </a:path>
              </a:pathLst>
            </a:custGeom>
            <a:solidFill>
              <a:srgbClr val="40535B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9764CDC4-8988-7D7D-0DFD-E29E876D5B7F}"/>
                </a:ext>
              </a:extLst>
            </p:cNvPr>
            <p:cNvSpPr/>
            <p:nvPr/>
          </p:nvSpPr>
          <p:spPr>
            <a:xfrm>
              <a:off x="3214132" y="1409850"/>
              <a:ext cx="12962255" cy="8773160"/>
            </a:xfrm>
            <a:custGeom>
              <a:avLst/>
              <a:gdLst/>
              <a:ahLst/>
              <a:cxnLst/>
              <a:rect l="l" t="t" r="r" b="b"/>
              <a:pathLst>
                <a:path w="12962255" h="8773160">
                  <a:moveTo>
                    <a:pt x="12962182" y="8772862"/>
                  </a:moveTo>
                  <a:lnTo>
                    <a:pt x="98885" y="8768633"/>
                  </a:lnTo>
                  <a:lnTo>
                    <a:pt x="0" y="8669869"/>
                  </a:lnTo>
                  <a:lnTo>
                    <a:pt x="0" y="0"/>
                  </a:lnTo>
                  <a:lnTo>
                    <a:pt x="12864517" y="0"/>
                  </a:lnTo>
                  <a:lnTo>
                    <a:pt x="12959018" y="98699"/>
                  </a:lnTo>
                  <a:lnTo>
                    <a:pt x="12959138" y="428054"/>
                  </a:lnTo>
                  <a:lnTo>
                    <a:pt x="468638" y="428054"/>
                  </a:lnTo>
                  <a:lnTo>
                    <a:pt x="466991" y="8353550"/>
                  </a:lnTo>
                  <a:lnTo>
                    <a:pt x="12962029" y="8353550"/>
                  </a:lnTo>
                  <a:lnTo>
                    <a:pt x="12962182" y="8772862"/>
                  </a:lnTo>
                  <a:close/>
                </a:path>
                <a:path w="12962255" h="8773160">
                  <a:moveTo>
                    <a:pt x="12962029" y="8353550"/>
                  </a:moveTo>
                  <a:lnTo>
                    <a:pt x="12504998" y="8353550"/>
                  </a:lnTo>
                  <a:lnTo>
                    <a:pt x="12504998" y="428054"/>
                  </a:lnTo>
                  <a:lnTo>
                    <a:pt x="12959138" y="428054"/>
                  </a:lnTo>
                  <a:lnTo>
                    <a:pt x="12962029" y="8353550"/>
                  </a:lnTo>
                  <a:close/>
                </a:path>
              </a:pathLst>
            </a:custGeom>
            <a:solidFill>
              <a:srgbClr val="BE977B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4C0DECE2-9384-C8E9-CDD5-701E66840E4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4263" y="1415843"/>
              <a:ext cx="12854386" cy="8668538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76ED462-BF0B-391E-42E4-2B3A86FBD03B}"/>
                </a:ext>
              </a:extLst>
            </p:cNvPr>
            <p:cNvSpPr/>
            <p:nvPr/>
          </p:nvSpPr>
          <p:spPr>
            <a:xfrm>
              <a:off x="3216998" y="1415843"/>
              <a:ext cx="12959715" cy="8767445"/>
            </a:xfrm>
            <a:custGeom>
              <a:avLst/>
              <a:gdLst/>
              <a:ahLst/>
              <a:cxnLst/>
              <a:rect l="l" t="t" r="r" b="b"/>
              <a:pathLst>
                <a:path w="12959715" h="8767445">
                  <a:moveTo>
                    <a:pt x="12959316" y="8766869"/>
                  </a:moveTo>
                  <a:lnTo>
                    <a:pt x="12819388" y="8668987"/>
                  </a:lnTo>
                  <a:lnTo>
                    <a:pt x="12861650" y="0"/>
                  </a:lnTo>
                  <a:lnTo>
                    <a:pt x="12959316" y="97816"/>
                  </a:lnTo>
                  <a:lnTo>
                    <a:pt x="12959316" y="8766869"/>
                  </a:lnTo>
                  <a:close/>
                </a:path>
                <a:path w="12959715" h="8767445">
                  <a:moveTo>
                    <a:pt x="465784" y="427172"/>
                  </a:moveTo>
                  <a:lnTo>
                    <a:pt x="465785" y="425265"/>
                  </a:lnTo>
                  <a:lnTo>
                    <a:pt x="371974" y="331260"/>
                  </a:lnTo>
                  <a:lnTo>
                    <a:pt x="12502365" y="325165"/>
                  </a:lnTo>
                  <a:lnTo>
                    <a:pt x="12502131" y="422061"/>
                  </a:lnTo>
                  <a:lnTo>
                    <a:pt x="465784" y="427172"/>
                  </a:lnTo>
                  <a:close/>
                </a:path>
                <a:path w="12959715" h="8767445">
                  <a:moveTo>
                    <a:pt x="368169" y="331262"/>
                  </a:moveTo>
                  <a:lnTo>
                    <a:pt x="368171" y="327448"/>
                  </a:lnTo>
                  <a:lnTo>
                    <a:pt x="371974" y="331260"/>
                  </a:lnTo>
                  <a:lnTo>
                    <a:pt x="368169" y="331262"/>
                  </a:lnTo>
                  <a:close/>
                </a:path>
                <a:path w="12959715" h="8767445">
                  <a:moveTo>
                    <a:pt x="465772" y="427172"/>
                  </a:moveTo>
                  <a:lnTo>
                    <a:pt x="368169" y="331262"/>
                  </a:lnTo>
                  <a:lnTo>
                    <a:pt x="371974" y="331260"/>
                  </a:lnTo>
                  <a:lnTo>
                    <a:pt x="465785" y="425265"/>
                  </a:lnTo>
                  <a:lnTo>
                    <a:pt x="465772" y="427172"/>
                  </a:lnTo>
                  <a:close/>
                </a:path>
                <a:path w="12959715" h="8767445">
                  <a:moveTo>
                    <a:pt x="463631" y="8347557"/>
                  </a:moveTo>
                  <a:lnTo>
                    <a:pt x="365537" y="8347557"/>
                  </a:lnTo>
                  <a:lnTo>
                    <a:pt x="368169" y="331273"/>
                  </a:lnTo>
                  <a:lnTo>
                    <a:pt x="465784" y="427172"/>
                  </a:lnTo>
                  <a:lnTo>
                    <a:pt x="463631" y="8347557"/>
                  </a:lnTo>
                  <a:close/>
                </a:path>
                <a:path w="12959715" h="8767445">
                  <a:moveTo>
                    <a:pt x="465784" y="427172"/>
                  </a:moveTo>
                  <a:close/>
                </a:path>
                <a:path w="12959715" h="8767445">
                  <a:moveTo>
                    <a:pt x="12959316" y="8766870"/>
                  </a:moveTo>
                  <a:lnTo>
                    <a:pt x="97600" y="8766869"/>
                  </a:lnTo>
                  <a:lnTo>
                    <a:pt x="0" y="8668987"/>
                  </a:lnTo>
                  <a:lnTo>
                    <a:pt x="12819388" y="8668987"/>
                  </a:lnTo>
                  <a:lnTo>
                    <a:pt x="12959316" y="876687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D5E175F0-8FE5-8F59-252E-405954C34EE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783" y="5005399"/>
              <a:ext cx="3566526" cy="5151349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896B8D3-E8E4-01C7-EF5B-106FAEA0D06D}"/>
                </a:ext>
              </a:extLst>
            </p:cNvPr>
            <p:cNvSpPr/>
            <p:nvPr/>
          </p:nvSpPr>
          <p:spPr>
            <a:xfrm>
              <a:off x="1369555" y="6617118"/>
              <a:ext cx="2930525" cy="3557270"/>
            </a:xfrm>
            <a:custGeom>
              <a:avLst/>
              <a:gdLst/>
              <a:ahLst/>
              <a:cxnLst/>
              <a:rect l="l" t="t" r="r" b="b"/>
              <a:pathLst>
                <a:path w="2930525" h="3557270">
                  <a:moveTo>
                    <a:pt x="1208214" y="654786"/>
                  </a:moveTo>
                  <a:lnTo>
                    <a:pt x="1208189" y="607161"/>
                  </a:lnTo>
                  <a:lnTo>
                    <a:pt x="1206627" y="560374"/>
                  </a:lnTo>
                  <a:lnTo>
                    <a:pt x="1202778" y="509358"/>
                  </a:lnTo>
                  <a:lnTo>
                    <a:pt x="1196492" y="458546"/>
                  </a:lnTo>
                  <a:lnTo>
                    <a:pt x="1187653" y="408178"/>
                  </a:lnTo>
                  <a:lnTo>
                    <a:pt x="1176172" y="358444"/>
                  </a:lnTo>
                  <a:lnTo>
                    <a:pt x="1172159" y="344665"/>
                  </a:lnTo>
                  <a:lnTo>
                    <a:pt x="1172159" y="632637"/>
                  </a:lnTo>
                  <a:lnTo>
                    <a:pt x="1171168" y="681177"/>
                  </a:lnTo>
                  <a:lnTo>
                    <a:pt x="1168438" y="730173"/>
                  </a:lnTo>
                  <a:lnTo>
                    <a:pt x="1163777" y="779373"/>
                  </a:lnTo>
                  <a:lnTo>
                    <a:pt x="1157046" y="828471"/>
                  </a:lnTo>
                  <a:lnTo>
                    <a:pt x="1148067" y="877214"/>
                  </a:lnTo>
                  <a:lnTo>
                    <a:pt x="1136675" y="925309"/>
                  </a:lnTo>
                  <a:lnTo>
                    <a:pt x="1122705" y="972477"/>
                  </a:lnTo>
                  <a:lnTo>
                    <a:pt x="1105992" y="1018451"/>
                  </a:lnTo>
                  <a:lnTo>
                    <a:pt x="1086358" y="1062964"/>
                  </a:lnTo>
                  <a:lnTo>
                    <a:pt x="1063612" y="1105789"/>
                  </a:lnTo>
                  <a:lnTo>
                    <a:pt x="1037717" y="1146441"/>
                  </a:lnTo>
                  <a:lnTo>
                    <a:pt x="1007935" y="1185291"/>
                  </a:lnTo>
                  <a:lnTo>
                    <a:pt x="974090" y="1221409"/>
                  </a:lnTo>
                  <a:lnTo>
                    <a:pt x="936523" y="1253871"/>
                  </a:lnTo>
                  <a:lnTo>
                    <a:pt x="895604" y="1281722"/>
                  </a:lnTo>
                  <a:lnTo>
                    <a:pt x="851662" y="1304023"/>
                  </a:lnTo>
                  <a:lnTo>
                    <a:pt x="805065" y="1319822"/>
                  </a:lnTo>
                  <a:lnTo>
                    <a:pt x="754405" y="1325905"/>
                  </a:lnTo>
                  <a:lnTo>
                    <a:pt x="708380" y="1318869"/>
                  </a:lnTo>
                  <a:lnTo>
                    <a:pt x="667448" y="1300441"/>
                  </a:lnTo>
                  <a:lnTo>
                    <a:pt x="632066" y="1272374"/>
                  </a:lnTo>
                  <a:lnTo>
                    <a:pt x="602703" y="1236370"/>
                  </a:lnTo>
                  <a:lnTo>
                    <a:pt x="579831" y="1194168"/>
                  </a:lnTo>
                  <a:lnTo>
                    <a:pt x="563918" y="1147508"/>
                  </a:lnTo>
                  <a:lnTo>
                    <a:pt x="553847" y="1095578"/>
                  </a:lnTo>
                  <a:lnTo>
                    <a:pt x="548525" y="1042327"/>
                  </a:lnTo>
                  <a:lnTo>
                    <a:pt x="547052" y="988364"/>
                  </a:lnTo>
                  <a:lnTo>
                    <a:pt x="548487" y="934300"/>
                  </a:lnTo>
                  <a:lnTo>
                    <a:pt x="551942" y="880783"/>
                  </a:lnTo>
                  <a:lnTo>
                    <a:pt x="556475" y="828408"/>
                  </a:lnTo>
                  <a:lnTo>
                    <a:pt x="562216" y="775411"/>
                  </a:lnTo>
                  <a:lnTo>
                    <a:pt x="569810" y="722757"/>
                  </a:lnTo>
                  <a:lnTo>
                    <a:pt x="579183" y="670458"/>
                  </a:lnTo>
                  <a:lnTo>
                    <a:pt x="590232" y="618515"/>
                  </a:lnTo>
                  <a:lnTo>
                    <a:pt x="602881" y="566940"/>
                  </a:lnTo>
                  <a:lnTo>
                    <a:pt x="617029" y="515708"/>
                  </a:lnTo>
                  <a:lnTo>
                    <a:pt x="632777" y="464921"/>
                  </a:lnTo>
                  <a:lnTo>
                    <a:pt x="650240" y="414693"/>
                  </a:lnTo>
                  <a:lnTo>
                    <a:pt x="669353" y="365061"/>
                  </a:lnTo>
                  <a:lnTo>
                    <a:pt x="690054" y="316052"/>
                  </a:lnTo>
                  <a:lnTo>
                    <a:pt x="712292" y="267690"/>
                  </a:lnTo>
                  <a:lnTo>
                    <a:pt x="736015" y="220014"/>
                  </a:lnTo>
                  <a:lnTo>
                    <a:pt x="756818" y="181102"/>
                  </a:lnTo>
                  <a:lnTo>
                    <a:pt x="781227" y="140055"/>
                  </a:lnTo>
                  <a:lnTo>
                    <a:pt x="809599" y="100977"/>
                  </a:lnTo>
                  <a:lnTo>
                    <a:pt x="842276" y="67983"/>
                  </a:lnTo>
                  <a:lnTo>
                    <a:pt x="879627" y="45186"/>
                  </a:lnTo>
                  <a:lnTo>
                    <a:pt x="921994" y="36703"/>
                  </a:lnTo>
                  <a:lnTo>
                    <a:pt x="961453" y="44919"/>
                  </a:lnTo>
                  <a:lnTo>
                    <a:pt x="988606" y="72631"/>
                  </a:lnTo>
                  <a:lnTo>
                    <a:pt x="1020876" y="111671"/>
                  </a:lnTo>
                  <a:lnTo>
                    <a:pt x="1049667" y="152869"/>
                  </a:lnTo>
                  <a:lnTo>
                    <a:pt x="1075093" y="196024"/>
                  </a:lnTo>
                  <a:lnTo>
                    <a:pt x="1097280" y="240893"/>
                  </a:lnTo>
                  <a:lnTo>
                    <a:pt x="1116330" y="287286"/>
                  </a:lnTo>
                  <a:lnTo>
                    <a:pt x="1132370" y="334962"/>
                  </a:lnTo>
                  <a:lnTo>
                    <a:pt x="1145527" y="383692"/>
                  </a:lnTo>
                  <a:lnTo>
                    <a:pt x="1155903" y="433273"/>
                  </a:lnTo>
                  <a:lnTo>
                    <a:pt x="1163624" y="483463"/>
                  </a:lnTo>
                  <a:lnTo>
                    <a:pt x="1168806" y="534060"/>
                  </a:lnTo>
                  <a:lnTo>
                    <a:pt x="1171575" y="584835"/>
                  </a:lnTo>
                  <a:lnTo>
                    <a:pt x="1172159" y="632637"/>
                  </a:lnTo>
                  <a:lnTo>
                    <a:pt x="1172159" y="344665"/>
                  </a:lnTo>
                  <a:lnTo>
                    <a:pt x="1144879" y="261759"/>
                  </a:lnTo>
                  <a:lnTo>
                    <a:pt x="1124864" y="215239"/>
                  </a:lnTo>
                  <a:lnTo>
                    <a:pt x="1101813" y="170218"/>
                  </a:lnTo>
                  <a:lnTo>
                    <a:pt x="1075613" y="126911"/>
                  </a:lnTo>
                  <a:lnTo>
                    <a:pt x="1046175" y="85534"/>
                  </a:lnTo>
                  <a:lnTo>
                    <a:pt x="1013383" y="46291"/>
                  </a:lnTo>
                  <a:lnTo>
                    <a:pt x="989761" y="22237"/>
                  </a:lnTo>
                  <a:lnTo>
                    <a:pt x="989749" y="21958"/>
                  </a:lnTo>
                  <a:lnTo>
                    <a:pt x="979284" y="11531"/>
                  </a:lnTo>
                  <a:lnTo>
                    <a:pt x="977163" y="9410"/>
                  </a:lnTo>
                  <a:lnTo>
                    <a:pt x="963637" y="4445"/>
                  </a:lnTo>
                  <a:lnTo>
                    <a:pt x="959370" y="6565"/>
                  </a:lnTo>
                  <a:lnTo>
                    <a:pt x="933069" y="0"/>
                  </a:lnTo>
                  <a:lnTo>
                    <a:pt x="890168" y="3644"/>
                  </a:lnTo>
                  <a:lnTo>
                    <a:pt x="850760" y="19685"/>
                  </a:lnTo>
                  <a:lnTo>
                    <a:pt x="815022" y="45326"/>
                  </a:lnTo>
                  <a:lnTo>
                    <a:pt x="783158" y="77774"/>
                  </a:lnTo>
                  <a:lnTo>
                    <a:pt x="755345" y="114236"/>
                  </a:lnTo>
                  <a:lnTo>
                    <a:pt x="731761" y="151942"/>
                  </a:lnTo>
                  <a:lnTo>
                    <a:pt x="706259" y="198247"/>
                  </a:lnTo>
                  <a:lnTo>
                    <a:pt x="682345" y="245389"/>
                  </a:lnTo>
                  <a:lnTo>
                    <a:pt x="659993" y="293306"/>
                  </a:lnTo>
                  <a:lnTo>
                    <a:pt x="639203" y="341934"/>
                  </a:lnTo>
                  <a:lnTo>
                    <a:pt x="619950" y="391210"/>
                  </a:lnTo>
                  <a:lnTo>
                    <a:pt x="602234" y="441071"/>
                  </a:lnTo>
                  <a:lnTo>
                    <a:pt x="586041" y="491451"/>
                  </a:lnTo>
                  <a:lnTo>
                    <a:pt x="571347" y="542290"/>
                  </a:lnTo>
                  <a:lnTo>
                    <a:pt x="558469" y="593077"/>
                  </a:lnTo>
                  <a:lnTo>
                    <a:pt x="547154" y="644220"/>
                  </a:lnTo>
                  <a:lnTo>
                    <a:pt x="537400" y="695680"/>
                  </a:lnTo>
                  <a:lnTo>
                    <a:pt x="529196" y="747420"/>
                  </a:lnTo>
                  <a:lnTo>
                    <a:pt x="522566" y="799401"/>
                  </a:lnTo>
                  <a:lnTo>
                    <a:pt x="517499" y="851585"/>
                  </a:lnTo>
                  <a:lnTo>
                    <a:pt x="513981" y="903935"/>
                  </a:lnTo>
                  <a:lnTo>
                    <a:pt x="511619" y="953211"/>
                  </a:lnTo>
                  <a:lnTo>
                    <a:pt x="510717" y="1003858"/>
                  </a:lnTo>
                  <a:lnTo>
                    <a:pt x="512305" y="1055001"/>
                  </a:lnTo>
                  <a:lnTo>
                    <a:pt x="517474" y="1105789"/>
                  </a:lnTo>
                  <a:lnTo>
                    <a:pt x="527265" y="1155382"/>
                  </a:lnTo>
                  <a:lnTo>
                    <a:pt x="542747" y="1202893"/>
                  </a:lnTo>
                  <a:lnTo>
                    <a:pt x="564972" y="1247482"/>
                  </a:lnTo>
                  <a:lnTo>
                    <a:pt x="594868" y="1288199"/>
                  </a:lnTo>
                  <a:lnTo>
                    <a:pt x="628243" y="1318983"/>
                  </a:lnTo>
                  <a:lnTo>
                    <a:pt x="664451" y="1340548"/>
                  </a:lnTo>
                  <a:lnTo>
                    <a:pt x="702843" y="1353578"/>
                  </a:lnTo>
                  <a:lnTo>
                    <a:pt x="742810" y="1358747"/>
                  </a:lnTo>
                  <a:lnTo>
                    <a:pt x="783678" y="1356779"/>
                  </a:lnTo>
                  <a:lnTo>
                    <a:pt x="824839" y="1348333"/>
                  </a:lnTo>
                  <a:lnTo>
                    <a:pt x="865644" y="1334122"/>
                  </a:lnTo>
                  <a:lnTo>
                    <a:pt x="905446" y="1314831"/>
                  </a:lnTo>
                  <a:lnTo>
                    <a:pt x="943622" y="1291158"/>
                  </a:lnTo>
                  <a:lnTo>
                    <a:pt x="979525" y="1263777"/>
                  </a:lnTo>
                  <a:lnTo>
                    <a:pt x="1012520" y="1233385"/>
                  </a:lnTo>
                  <a:lnTo>
                    <a:pt x="1041971" y="1200683"/>
                  </a:lnTo>
                  <a:lnTo>
                    <a:pt x="1070432" y="1162583"/>
                  </a:lnTo>
                  <a:lnTo>
                    <a:pt x="1095794" y="1122299"/>
                  </a:lnTo>
                  <a:lnTo>
                    <a:pt x="1118209" y="1080071"/>
                  </a:lnTo>
                  <a:lnTo>
                    <a:pt x="1137793" y="1036167"/>
                  </a:lnTo>
                  <a:lnTo>
                    <a:pt x="1154671" y="990828"/>
                  </a:lnTo>
                  <a:lnTo>
                    <a:pt x="1168996" y="944321"/>
                  </a:lnTo>
                  <a:lnTo>
                    <a:pt x="1180871" y="896886"/>
                  </a:lnTo>
                  <a:lnTo>
                    <a:pt x="1190434" y="848791"/>
                  </a:lnTo>
                  <a:lnTo>
                    <a:pt x="1197825" y="800277"/>
                  </a:lnTo>
                  <a:lnTo>
                    <a:pt x="1203159" y="751598"/>
                  </a:lnTo>
                  <a:lnTo>
                    <a:pt x="1206576" y="703021"/>
                  </a:lnTo>
                  <a:lnTo>
                    <a:pt x="1208214" y="654786"/>
                  </a:lnTo>
                  <a:close/>
                </a:path>
                <a:path w="2930525" h="3557270">
                  <a:moveTo>
                    <a:pt x="2930106" y="3084106"/>
                  </a:moveTo>
                  <a:lnTo>
                    <a:pt x="2927731" y="3035389"/>
                  </a:lnTo>
                  <a:lnTo>
                    <a:pt x="2921241" y="2986544"/>
                  </a:lnTo>
                  <a:lnTo>
                    <a:pt x="2910065" y="2936163"/>
                  </a:lnTo>
                  <a:lnTo>
                    <a:pt x="2894520" y="2887268"/>
                  </a:lnTo>
                  <a:lnTo>
                    <a:pt x="2892145" y="2881592"/>
                  </a:lnTo>
                  <a:lnTo>
                    <a:pt x="2892145" y="3087967"/>
                  </a:lnTo>
                  <a:lnTo>
                    <a:pt x="2889872" y="3137674"/>
                  </a:lnTo>
                  <a:lnTo>
                    <a:pt x="2883230" y="3186747"/>
                  </a:lnTo>
                  <a:lnTo>
                    <a:pt x="2872397" y="3234918"/>
                  </a:lnTo>
                  <a:lnTo>
                    <a:pt x="2857500" y="3281972"/>
                  </a:lnTo>
                  <a:lnTo>
                    <a:pt x="2838716" y="3327641"/>
                  </a:lnTo>
                  <a:lnTo>
                    <a:pt x="2816187" y="3371697"/>
                  </a:lnTo>
                  <a:lnTo>
                    <a:pt x="2790075" y="3413899"/>
                  </a:lnTo>
                  <a:lnTo>
                    <a:pt x="2760535" y="3453981"/>
                  </a:lnTo>
                  <a:lnTo>
                    <a:pt x="2755912" y="3459289"/>
                  </a:lnTo>
                  <a:lnTo>
                    <a:pt x="2757754" y="3453777"/>
                  </a:lnTo>
                  <a:lnTo>
                    <a:pt x="2768663" y="3403409"/>
                  </a:lnTo>
                  <a:lnTo>
                    <a:pt x="2776156" y="3352266"/>
                  </a:lnTo>
                  <a:lnTo>
                    <a:pt x="2782074" y="3301377"/>
                  </a:lnTo>
                  <a:lnTo>
                    <a:pt x="2786850" y="3251822"/>
                  </a:lnTo>
                  <a:lnTo>
                    <a:pt x="2788932" y="3201809"/>
                  </a:lnTo>
                  <a:lnTo>
                    <a:pt x="2787129" y="3151886"/>
                  </a:lnTo>
                  <a:lnTo>
                    <a:pt x="2780271" y="3102635"/>
                  </a:lnTo>
                  <a:lnTo>
                    <a:pt x="2767203" y="3054616"/>
                  </a:lnTo>
                  <a:lnTo>
                    <a:pt x="2751696" y="3020161"/>
                  </a:lnTo>
                  <a:lnTo>
                    <a:pt x="2751696" y="3191027"/>
                  </a:lnTo>
                  <a:lnTo>
                    <a:pt x="2750629" y="3238423"/>
                  </a:lnTo>
                  <a:lnTo>
                    <a:pt x="2747022" y="3285426"/>
                  </a:lnTo>
                  <a:lnTo>
                    <a:pt x="2741739" y="3335477"/>
                  </a:lnTo>
                  <a:lnTo>
                    <a:pt x="2734881" y="3386391"/>
                  </a:lnTo>
                  <a:lnTo>
                    <a:pt x="2724607" y="3436747"/>
                  </a:lnTo>
                  <a:lnTo>
                    <a:pt x="2715031" y="3466579"/>
                  </a:lnTo>
                  <a:lnTo>
                    <a:pt x="2713583" y="3431514"/>
                  </a:lnTo>
                  <a:lnTo>
                    <a:pt x="2706459" y="3385756"/>
                  </a:lnTo>
                  <a:lnTo>
                    <a:pt x="2694394" y="3341116"/>
                  </a:lnTo>
                  <a:lnTo>
                    <a:pt x="2677668" y="3297961"/>
                  </a:lnTo>
                  <a:lnTo>
                    <a:pt x="2656560" y="3256711"/>
                  </a:lnTo>
                  <a:lnTo>
                    <a:pt x="2631338" y="3217735"/>
                  </a:lnTo>
                  <a:lnTo>
                    <a:pt x="2602255" y="3181439"/>
                  </a:lnTo>
                  <a:lnTo>
                    <a:pt x="2569603" y="3148215"/>
                  </a:lnTo>
                  <a:lnTo>
                    <a:pt x="2527046" y="3113900"/>
                  </a:lnTo>
                  <a:lnTo>
                    <a:pt x="2482977" y="3087078"/>
                  </a:lnTo>
                  <a:lnTo>
                    <a:pt x="2437447" y="3067024"/>
                  </a:lnTo>
                  <a:lnTo>
                    <a:pt x="2390533" y="3053042"/>
                  </a:lnTo>
                  <a:lnTo>
                    <a:pt x="2342286" y="3044418"/>
                  </a:lnTo>
                  <a:lnTo>
                    <a:pt x="2292769" y="3040430"/>
                  </a:lnTo>
                  <a:lnTo>
                    <a:pt x="2242058" y="3040392"/>
                  </a:lnTo>
                  <a:lnTo>
                    <a:pt x="2190191" y="3043580"/>
                  </a:lnTo>
                  <a:lnTo>
                    <a:pt x="2137232" y="3049295"/>
                  </a:lnTo>
                  <a:lnTo>
                    <a:pt x="2087626" y="3054858"/>
                  </a:lnTo>
                  <a:lnTo>
                    <a:pt x="2038553" y="3058312"/>
                  </a:lnTo>
                  <a:lnTo>
                    <a:pt x="1989836" y="3058998"/>
                  </a:lnTo>
                  <a:lnTo>
                    <a:pt x="1941296" y="3056229"/>
                  </a:lnTo>
                  <a:lnTo>
                    <a:pt x="1892757" y="3049320"/>
                  </a:lnTo>
                  <a:lnTo>
                    <a:pt x="1844027" y="3037598"/>
                  </a:lnTo>
                  <a:lnTo>
                    <a:pt x="1798459" y="3022130"/>
                  </a:lnTo>
                  <a:lnTo>
                    <a:pt x="1754200" y="3003524"/>
                  </a:lnTo>
                  <a:lnTo>
                    <a:pt x="1711375" y="2982023"/>
                  </a:lnTo>
                  <a:lnTo>
                    <a:pt x="1670050" y="2957868"/>
                  </a:lnTo>
                  <a:lnTo>
                    <a:pt x="1630311" y="2931287"/>
                  </a:lnTo>
                  <a:lnTo>
                    <a:pt x="1592262" y="2902508"/>
                  </a:lnTo>
                  <a:lnTo>
                    <a:pt x="1554657" y="2871012"/>
                  </a:lnTo>
                  <a:lnTo>
                    <a:pt x="1518767" y="2837777"/>
                  </a:lnTo>
                  <a:lnTo>
                    <a:pt x="1484452" y="2802991"/>
                  </a:lnTo>
                  <a:lnTo>
                    <a:pt x="1451559" y="2766847"/>
                  </a:lnTo>
                  <a:lnTo>
                    <a:pt x="1419948" y="2729484"/>
                  </a:lnTo>
                  <a:lnTo>
                    <a:pt x="1389481" y="2691117"/>
                  </a:lnTo>
                  <a:lnTo>
                    <a:pt x="1360017" y="2651899"/>
                  </a:lnTo>
                  <a:lnTo>
                    <a:pt x="1331391" y="2612021"/>
                  </a:lnTo>
                  <a:lnTo>
                    <a:pt x="1303477" y="2571661"/>
                  </a:lnTo>
                  <a:lnTo>
                    <a:pt x="1276134" y="2530983"/>
                  </a:lnTo>
                  <a:lnTo>
                    <a:pt x="1222565" y="2449398"/>
                  </a:lnTo>
                  <a:lnTo>
                    <a:pt x="1217549" y="2446147"/>
                  </a:lnTo>
                  <a:lnTo>
                    <a:pt x="1273263" y="2063788"/>
                  </a:lnTo>
                  <a:lnTo>
                    <a:pt x="1285798" y="2090318"/>
                  </a:lnTo>
                  <a:lnTo>
                    <a:pt x="1307858" y="2136470"/>
                  </a:lnTo>
                  <a:lnTo>
                    <a:pt x="1330299" y="2182507"/>
                  </a:lnTo>
                  <a:lnTo>
                    <a:pt x="1353286" y="2228316"/>
                  </a:lnTo>
                  <a:lnTo>
                    <a:pt x="1376946" y="2273795"/>
                  </a:lnTo>
                  <a:lnTo>
                    <a:pt x="1401445" y="2318829"/>
                  </a:lnTo>
                  <a:lnTo>
                    <a:pt x="1426895" y="2363305"/>
                  </a:lnTo>
                  <a:lnTo>
                    <a:pt x="1453464" y="2407107"/>
                  </a:lnTo>
                  <a:lnTo>
                    <a:pt x="1481289" y="2450134"/>
                  </a:lnTo>
                  <a:lnTo>
                    <a:pt x="1510499" y="2492286"/>
                  </a:lnTo>
                  <a:lnTo>
                    <a:pt x="1541259" y="2533434"/>
                  </a:lnTo>
                  <a:lnTo>
                    <a:pt x="1571091" y="2570149"/>
                  </a:lnTo>
                  <a:lnTo>
                    <a:pt x="1602473" y="2605748"/>
                  </a:lnTo>
                  <a:lnTo>
                    <a:pt x="1635417" y="2640025"/>
                  </a:lnTo>
                  <a:lnTo>
                    <a:pt x="1669910" y="2672816"/>
                  </a:lnTo>
                  <a:lnTo>
                    <a:pt x="1705940" y="2703919"/>
                  </a:lnTo>
                  <a:lnTo>
                    <a:pt x="1743506" y="2733154"/>
                  </a:lnTo>
                  <a:lnTo>
                    <a:pt x="1782584" y="2760345"/>
                  </a:lnTo>
                  <a:lnTo>
                    <a:pt x="1823173" y="2785313"/>
                  </a:lnTo>
                  <a:lnTo>
                    <a:pt x="1865274" y="2807855"/>
                  </a:lnTo>
                  <a:lnTo>
                    <a:pt x="1912747" y="2828848"/>
                  </a:lnTo>
                  <a:lnTo>
                    <a:pt x="1960321" y="2845371"/>
                  </a:lnTo>
                  <a:lnTo>
                    <a:pt x="2008098" y="2857919"/>
                  </a:lnTo>
                  <a:lnTo>
                    <a:pt x="2056206" y="2866974"/>
                  </a:lnTo>
                  <a:lnTo>
                    <a:pt x="2104720" y="2873019"/>
                  </a:lnTo>
                  <a:lnTo>
                    <a:pt x="2153767" y="2876550"/>
                  </a:lnTo>
                  <a:lnTo>
                    <a:pt x="2203437" y="2878061"/>
                  </a:lnTo>
                  <a:lnTo>
                    <a:pt x="2253843" y="2878048"/>
                  </a:lnTo>
                  <a:lnTo>
                    <a:pt x="2305088" y="2876981"/>
                  </a:lnTo>
                  <a:lnTo>
                    <a:pt x="2352459" y="2876385"/>
                  </a:lnTo>
                  <a:lnTo>
                    <a:pt x="2401468" y="2877680"/>
                  </a:lnTo>
                  <a:lnTo>
                    <a:pt x="2451062" y="2881655"/>
                  </a:lnTo>
                  <a:lnTo>
                    <a:pt x="2500198" y="2889135"/>
                  </a:lnTo>
                  <a:lnTo>
                    <a:pt x="2547836" y="2900921"/>
                  </a:lnTo>
                  <a:lnTo>
                    <a:pt x="2592908" y="2917799"/>
                  </a:lnTo>
                  <a:lnTo>
                    <a:pt x="2634399" y="2940596"/>
                  </a:lnTo>
                  <a:lnTo>
                    <a:pt x="2671241" y="2970111"/>
                  </a:lnTo>
                  <a:lnTo>
                    <a:pt x="2702407" y="3007144"/>
                  </a:lnTo>
                  <a:lnTo>
                    <a:pt x="2726842" y="3052483"/>
                  </a:lnTo>
                  <a:lnTo>
                    <a:pt x="2741066" y="3097441"/>
                  </a:lnTo>
                  <a:lnTo>
                    <a:pt x="2748927" y="3143821"/>
                  </a:lnTo>
                  <a:lnTo>
                    <a:pt x="2751696" y="3191027"/>
                  </a:lnTo>
                  <a:lnTo>
                    <a:pt x="2751696" y="3020161"/>
                  </a:lnTo>
                  <a:lnTo>
                    <a:pt x="2718816" y="2968307"/>
                  </a:lnTo>
                  <a:lnTo>
                    <a:pt x="2685389" y="2934220"/>
                  </a:lnTo>
                  <a:lnTo>
                    <a:pt x="2647023" y="2905836"/>
                  </a:lnTo>
                  <a:lnTo>
                    <a:pt x="2604630" y="2882887"/>
                  </a:lnTo>
                  <a:lnTo>
                    <a:pt x="2559100" y="2865107"/>
                  </a:lnTo>
                  <a:lnTo>
                    <a:pt x="2511361" y="2852229"/>
                  </a:lnTo>
                  <a:lnTo>
                    <a:pt x="2462314" y="2844012"/>
                  </a:lnTo>
                  <a:lnTo>
                    <a:pt x="2410396" y="2839402"/>
                  </a:lnTo>
                  <a:lnTo>
                    <a:pt x="2358555" y="2837662"/>
                  </a:lnTo>
                  <a:lnTo>
                    <a:pt x="2306815" y="2837764"/>
                  </a:lnTo>
                  <a:lnTo>
                    <a:pt x="2255164" y="2838666"/>
                  </a:lnTo>
                  <a:lnTo>
                    <a:pt x="2203627" y="2839364"/>
                  </a:lnTo>
                  <a:lnTo>
                    <a:pt x="2152231" y="2838805"/>
                  </a:lnTo>
                  <a:lnTo>
                    <a:pt x="2100961" y="2835986"/>
                  </a:lnTo>
                  <a:lnTo>
                    <a:pt x="2049856" y="2829852"/>
                  </a:lnTo>
                  <a:lnTo>
                    <a:pt x="1998903" y="2819400"/>
                  </a:lnTo>
                  <a:lnTo>
                    <a:pt x="1948141" y="2803601"/>
                  </a:lnTo>
                  <a:lnTo>
                    <a:pt x="1900872" y="2784056"/>
                  </a:lnTo>
                  <a:lnTo>
                    <a:pt x="1855812" y="2761691"/>
                  </a:lnTo>
                  <a:lnTo>
                    <a:pt x="1812886" y="2736685"/>
                  </a:lnTo>
                  <a:lnTo>
                    <a:pt x="1771980" y="2709202"/>
                  </a:lnTo>
                  <a:lnTo>
                    <a:pt x="1733016" y="2679408"/>
                  </a:lnTo>
                  <a:lnTo>
                    <a:pt x="1695894" y="2647467"/>
                  </a:lnTo>
                  <a:lnTo>
                    <a:pt x="1660525" y="2613558"/>
                  </a:lnTo>
                  <a:lnTo>
                    <a:pt x="1626793" y="2577833"/>
                  </a:lnTo>
                  <a:lnTo>
                    <a:pt x="1594637" y="2540470"/>
                  </a:lnTo>
                  <a:lnTo>
                    <a:pt x="1563928" y="2501633"/>
                  </a:lnTo>
                  <a:lnTo>
                    <a:pt x="1534604" y="2461488"/>
                  </a:lnTo>
                  <a:lnTo>
                    <a:pt x="1506537" y="2420201"/>
                  </a:lnTo>
                  <a:lnTo>
                    <a:pt x="1479664" y="2377948"/>
                  </a:lnTo>
                  <a:lnTo>
                    <a:pt x="1453883" y="2334882"/>
                  </a:lnTo>
                  <a:lnTo>
                    <a:pt x="1429080" y="2291181"/>
                  </a:lnTo>
                  <a:lnTo>
                    <a:pt x="1405178" y="2247023"/>
                  </a:lnTo>
                  <a:lnTo>
                    <a:pt x="1382090" y="2202548"/>
                  </a:lnTo>
                  <a:lnTo>
                    <a:pt x="1359700" y="2157946"/>
                  </a:lnTo>
                  <a:lnTo>
                    <a:pt x="1337932" y="2113381"/>
                  </a:lnTo>
                  <a:lnTo>
                    <a:pt x="1316685" y="2069007"/>
                  </a:lnTo>
                  <a:lnTo>
                    <a:pt x="1295869" y="2025015"/>
                  </a:lnTo>
                  <a:lnTo>
                    <a:pt x="1284909" y="2015883"/>
                  </a:lnTo>
                  <a:lnTo>
                    <a:pt x="1280109" y="2016760"/>
                  </a:lnTo>
                  <a:lnTo>
                    <a:pt x="1321943" y="1729676"/>
                  </a:lnTo>
                  <a:lnTo>
                    <a:pt x="1344206" y="1747316"/>
                  </a:lnTo>
                  <a:lnTo>
                    <a:pt x="1378115" y="1781784"/>
                  </a:lnTo>
                  <a:lnTo>
                    <a:pt x="1407845" y="1819465"/>
                  </a:lnTo>
                  <a:lnTo>
                    <a:pt x="1434045" y="1859788"/>
                  </a:lnTo>
                  <a:lnTo>
                    <a:pt x="1457401" y="1902244"/>
                  </a:lnTo>
                  <a:lnTo>
                    <a:pt x="1478584" y="1946300"/>
                  </a:lnTo>
                  <a:lnTo>
                    <a:pt x="1498257" y="1991410"/>
                  </a:lnTo>
                  <a:lnTo>
                    <a:pt x="1535785" y="2082711"/>
                  </a:lnTo>
                  <a:lnTo>
                    <a:pt x="1554975" y="2127834"/>
                  </a:lnTo>
                  <a:lnTo>
                    <a:pt x="1575346" y="2171877"/>
                  </a:lnTo>
                  <a:lnTo>
                    <a:pt x="1597571" y="2214334"/>
                  </a:lnTo>
                  <a:lnTo>
                    <a:pt x="1624241" y="2257793"/>
                  </a:lnTo>
                  <a:lnTo>
                    <a:pt x="1654378" y="2298674"/>
                  </a:lnTo>
                  <a:lnTo>
                    <a:pt x="1687753" y="2336749"/>
                  </a:lnTo>
                  <a:lnTo>
                    <a:pt x="1724126" y="2371826"/>
                  </a:lnTo>
                  <a:lnTo>
                    <a:pt x="1763293" y="2403665"/>
                  </a:lnTo>
                  <a:lnTo>
                    <a:pt x="1805000" y="2432062"/>
                  </a:lnTo>
                  <a:lnTo>
                    <a:pt x="1849031" y="2456789"/>
                  </a:lnTo>
                  <a:lnTo>
                    <a:pt x="1895157" y="2477643"/>
                  </a:lnTo>
                  <a:lnTo>
                    <a:pt x="1943138" y="2494394"/>
                  </a:lnTo>
                  <a:lnTo>
                    <a:pt x="1992757" y="2506840"/>
                  </a:lnTo>
                  <a:lnTo>
                    <a:pt x="2041588" y="2514765"/>
                  </a:lnTo>
                  <a:lnTo>
                    <a:pt x="2090775" y="2519451"/>
                  </a:lnTo>
                  <a:lnTo>
                    <a:pt x="2140204" y="2521762"/>
                  </a:lnTo>
                  <a:lnTo>
                    <a:pt x="2189759" y="2522601"/>
                  </a:lnTo>
                  <a:lnTo>
                    <a:pt x="2239314" y="2522829"/>
                  </a:lnTo>
                  <a:lnTo>
                    <a:pt x="2288756" y="2523325"/>
                  </a:lnTo>
                  <a:lnTo>
                    <a:pt x="2337943" y="2524976"/>
                  </a:lnTo>
                  <a:lnTo>
                    <a:pt x="2386774" y="2528659"/>
                  </a:lnTo>
                  <a:lnTo>
                    <a:pt x="2435110" y="2535263"/>
                  </a:lnTo>
                  <a:lnTo>
                    <a:pt x="2482837" y="2545638"/>
                  </a:lnTo>
                  <a:lnTo>
                    <a:pt x="2529840" y="2560701"/>
                  </a:lnTo>
                  <a:lnTo>
                    <a:pt x="2575979" y="2581300"/>
                  </a:lnTo>
                  <a:lnTo>
                    <a:pt x="2617851" y="2605265"/>
                  </a:lnTo>
                  <a:lnTo>
                    <a:pt x="2657564" y="2632367"/>
                  </a:lnTo>
                  <a:lnTo>
                    <a:pt x="2694902" y="2662440"/>
                  </a:lnTo>
                  <a:lnTo>
                    <a:pt x="2729661" y="2695283"/>
                  </a:lnTo>
                  <a:lnTo>
                    <a:pt x="2761627" y="2730716"/>
                  </a:lnTo>
                  <a:lnTo>
                    <a:pt x="2790596" y="2768562"/>
                  </a:lnTo>
                  <a:lnTo>
                    <a:pt x="2816339" y="2808643"/>
                  </a:lnTo>
                  <a:lnTo>
                    <a:pt x="2838666" y="2850769"/>
                  </a:lnTo>
                  <a:lnTo>
                    <a:pt x="2857360" y="2894761"/>
                  </a:lnTo>
                  <a:lnTo>
                    <a:pt x="2872206" y="2940431"/>
                  </a:lnTo>
                  <a:lnTo>
                    <a:pt x="2883001" y="2987611"/>
                  </a:lnTo>
                  <a:lnTo>
                    <a:pt x="2889910" y="3037865"/>
                  </a:lnTo>
                  <a:lnTo>
                    <a:pt x="2892145" y="3087967"/>
                  </a:lnTo>
                  <a:lnTo>
                    <a:pt x="2892145" y="2881592"/>
                  </a:lnTo>
                  <a:lnTo>
                    <a:pt x="2874822" y="2840101"/>
                  </a:lnTo>
                  <a:lnTo>
                    <a:pt x="2851213" y="2794851"/>
                  </a:lnTo>
                  <a:lnTo>
                    <a:pt x="2823908" y="2751747"/>
                  </a:lnTo>
                  <a:lnTo>
                    <a:pt x="2793123" y="2711005"/>
                  </a:lnTo>
                  <a:lnTo>
                    <a:pt x="2759100" y="2672829"/>
                  </a:lnTo>
                  <a:lnTo>
                    <a:pt x="2722029" y="2637459"/>
                  </a:lnTo>
                  <a:lnTo>
                    <a:pt x="2682163" y="2605100"/>
                  </a:lnTo>
                  <a:lnTo>
                    <a:pt x="2639720" y="2575979"/>
                  </a:lnTo>
                  <a:lnTo>
                    <a:pt x="2593327" y="2549334"/>
                  </a:lnTo>
                  <a:lnTo>
                    <a:pt x="2545042" y="2527185"/>
                  </a:lnTo>
                  <a:lnTo>
                    <a:pt x="2494965" y="2510015"/>
                  </a:lnTo>
                  <a:lnTo>
                    <a:pt x="2443188" y="2498331"/>
                  </a:lnTo>
                  <a:lnTo>
                    <a:pt x="2391168" y="2491308"/>
                  </a:lnTo>
                  <a:lnTo>
                    <a:pt x="2338959" y="2487726"/>
                  </a:lnTo>
                  <a:lnTo>
                    <a:pt x="2286647" y="2486469"/>
                  </a:lnTo>
                  <a:lnTo>
                    <a:pt x="2181974" y="2486469"/>
                  </a:lnTo>
                  <a:lnTo>
                    <a:pt x="2129764" y="2485491"/>
                  </a:lnTo>
                  <a:lnTo>
                    <a:pt x="2077745" y="2482380"/>
                  </a:lnTo>
                  <a:lnTo>
                    <a:pt x="2026132" y="2475585"/>
                  </a:lnTo>
                  <a:lnTo>
                    <a:pt x="1976755" y="2464651"/>
                  </a:lnTo>
                  <a:lnTo>
                    <a:pt x="1929625" y="2449741"/>
                  </a:lnTo>
                  <a:lnTo>
                    <a:pt x="1884781" y="2431021"/>
                  </a:lnTo>
                  <a:lnTo>
                    <a:pt x="1842274" y="2408631"/>
                  </a:lnTo>
                  <a:lnTo>
                    <a:pt x="1802130" y="2382761"/>
                  </a:lnTo>
                  <a:lnTo>
                    <a:pt x="1764372" y="2353564"/>
                  </a:lnTo>
                  <a:lnTo>
                    <a:pt x="1729054" y="2321191"/>
                  </a:lnTo>
                  <a:lnTo>
                    <a:pt x="1696199" y="2285822"/>
                  </a:lnTo>
                  <a:lnTo>
                    <a:pt x="1665846" y="2247608"/>
                  </a:lnTo>
                  <a:lnTo>
                    <a:pt x="1638020" y="2206714"/>
                  </a:lnTo>
                  <a:lnTo>
                    <a:pt x="1612773" y="2163305"/>
                  </a:lnTo>
                  <a:lnTo>
                    <a:pt x="1590128" y="2117547"/>
                  </a:lnTo>
                  <a:lnTo>
                    <a:pt x="1569364" y="2070481"/>
                  </a:lnTo>
                  <a:lnTo>
                    <a:pt x="1529080" y="1975091"/>
                  </a:lnTo>
                  <a:lnTo>
                    <a:pt x="1508125" y="1927860"/>
                  </a:lnTo>
                  <a:lnTo>
                    <a:pt x="1485620" y="1881682"/>
                  </a:lnTo>
                  <a:lnTo>
                    <a:pt x="1460868" y="1837105"/>
                  </a:lnTo>
                  <a:lnTo>
                    <a:pt x="1433118" y="1794662"/>
                  </a:lnTo>
                  <a:lnTo>
                    <a:pt x="1401635" y="1754924"/>
                  </a:lnTo>
                  <a:lnTo>
                    <a:pt x="1365681" y="1718424"/>
                  </a:lnTo>
                  <a:lnTo>
                    <a:pt x="1327950" y="1688426"/>
                  </a:lnTo>
                  <a:lnTo>
                    <a:pt x="1350048" y="1536801"/>
                  </a:lnTo>
                  <a:lnTo>
                    <a:pt x="1346365" y="1522145"/>
                  </a:lnTo>
                  <a:lnTo>
                    <a:pt x="1334909" y="1514462"/>
                  </a:lnTo>
                  <a:lnTo>
                    <a:pt x="1322260" y="1515554"/>
                  </a:lnTo>
                  <a:lnTo>
                    <a:pt x="1314983" y="1527225"/>
                  </a:lnTo>
                  <a:lnTo>
                    <a:pt x="1030846" y="3477501"/>
                  </a:lnTo>
                  <a:lnTo>
                    <a:pt x="755129" y="3429012"/>
                  </a:lnTo>
                  <a:lnTo>
                    <a:pt x="736193" y="3426739"/>
                  </a:lnTo>
                  <a:lnTo>
                    <a:pt x="720737" y="3423564"/>
                  </a:lnTo>
                  <a:lnTo>
                    <a:pt x="711060" y="3415411"/>
                  </a:lnTo>
                  <a:lnTo>
                    <a:pt x="709447" y="3398177"/>
                  </a:lnTo>
                  <a:lnTo>
                    <a:pt x="712965" y="3386671"/>
                  </a:lnTo>
                  <a:lnTo>
                    <a:pt x="733882" y="3351377"/>
                  </a:lnTo>
                  <a:lnTo>
                    <a:pt x="759345" y="3322523"/>
                  </a:lnTo>
                  <a:lnTo>
                    <a:pt x="790194" y="3300057"/>
                  </a:lnTo>
                  <a:lnTo>
                    <a:pt x="825017" y="3284359"/>
                  </a:lnTo>
                  <a:lnTo>
                    <a:pt x="862431" y="3275850"/>
                  </a:lnTo>
                  <a:lnTo>
                    <a:pt x="875576" y="3268853"/>
                  </a:lnTo>
                  <a:lnTo>
                    <a:pt x="878141" y="3261169"/>
                  </a:lnTo>
                  <a:lnTo>
                    <a:pt x="884732" y="3251390"/>
                  </a:lnTo>
                  <a:lnTo>
                    <a:pt x="893013" y="3201251"/>
                  </a:lnTo>
                  <a:lnTo>
                    <a:pt x="900950" y="3151073"/>
                  </a:lnTo>
                  <a:lnTo>
                    <a:pt x="908545" y="3100844"/>
                  </a:lnTo>
                  <a:lnTo>
                    <a:pt x="915809" y="3050565"/>
                  </a:lnTo>
                  <a:lnTo>
                    <a:pt x="922731" y="3000260"/>
                  </a:lnTo>
                  <a:lnTo>
                    <a:pt x="929309" y="2949892"/>
                  </a:lnTo>
                  <a:lnTo>
                    <a:pt x="935532" y="2899499"/>
                  </a:lnTo>
                  <a:lnTo>
                    <a:pt x="941425" y="2849041"/>
                  </a:lnTo>
                  <a:lnTo>
                    <a:pt x="946950" y="2798559"/>
                  </a:lnTo>
                  <a:lnTo>
                    <a:pt x="952131" y="2748013"/>
                  </a:lnTo>
                  <a:lnTo>
                    <a:pt x="956945" y="2697442"/>
                  </a:lnTo>
                  <a:lnTo>
                    <a:pt x="961402" y="2646819"/>
                  </a:lnTo>
                  <a:lnTo>
                    <a:pt x="965504" y="2596146"/>
                  </a:lnTo>
                  <a:lnTo>
                    <a:pt x="969238" y="2545435"/>
                  </a:lnTo>
                  <a:lnTo>
                    <a:pt x="972604" y="2494673"/>
                  </a:lnTo>
                  <a:lnTo>
                    <a:pt x="975601" y="2443873"/>
                  </a:lnTo>
                  <a:lnTo>
                    <a:pt x="978230" y="2393035"/>
                  </a:lnTo>
                  <a:lnTo>
                    <a:pt x="980414" y="2345169"/>
                  </a:lnTo>
                  <a:lnTo>
                    <a:pt x="982230" y="2297303"/>
                  </a:lnTo>
                  <a:lnTo>
                    <a:pt x="983653" y="2249436"/>
                  </a:lnTo>
                  <a:lnTo>
                    <a:pt x="984732" y="2201570"/>
                  </a:lnTo>
                  <a:lnTo>
                    <a:pt x="985456" y="2153716"/>
                  </a:lnTo>
                  <a:lnTo>
                    <a:pt x="985799" y="2110892"/>
                  </a:lnTo>
                  <a:lnTo>
                    <a:pt x="985786" y="2033955"/>
                  </a:lnTo>
                  <a:lnTo>
                    <a:pt x="984719" y="1957552"/>
                  </a:lnTo>
                  <a:lnTo>
                    <a:pt x="979716" y="1904898"/>
                  </a:lnTo>
                  <a:lnTo>
                    <a:pt x="967308" y="1854581"/>
                  </a:lnTo>
                  <a:lnTo>
                    <a:pt x="954824" y="1830019"/>
                  </a:lnTo>
                  <a:lnTo>
                    <a:pt x="954824" y="2133181"/>
                  </a:lnTo>
                  <a:lnTo>
                    <a:pt x="954189" y="2182990"/>
                  </a:lnTo>
                  <a:lnTo>
                    <a:pt x="952817" y="2233434"/>
                  </a:lnTo>
                  <a:lnTo>
                    <a:pt x="952385" y="2244267"/>
                  </a:lnTo>
                  <a:lnTo>
                    <a:pt x="950175" y="2241677"/>
                  </a:lnTo>
                  <a:lnTo>
                    <a:pt x="950175" y="2297036"/>
                  </a:lnTo>
                  <a:lnTo>
                    <a:pt x="945502" y="2382393"/>
                  </a:lnTo>
                  <a:lnTo>
                    <a:pt x="942263" y="2431910"/>
                  </a:lnTo>
                  <a:lnTo>
                    <a:pt x="938784" y="2481288"/>
                  </a:lnTo>
                  <a:lnTo>
                    <a:pt x="935164" y="2530386"/>
                  </a:lnTo>
                  <a:lnTo>
                    <a:pt x="931481" y="2579166"/>
                  </a:lnTo>
                  <a:lnTo>
                    <a:pt x="927366" y="2630449"/>
                  </a:lnTo>
                  <a:lnTo>
                    <a:pt x="922756" y="2683014"/>
                  </a:lnTo>
                  <a:lnTo>
                    <a:pt x="918032" y="2732887"/>
                  </a:lnTo>
                  <a:lnTo>
                    <a:pt x="912799" y="2784030"/>
                  </a:lnTo>
                  <a:lnTo>
                    <a:pt x="907211" y="2835135"/>
                  </a:lnTo>
                  <a:lnTo>
                    <a:pt x="901268" y="2886189"/>
                  </a:lnTo>
                  <a:lnTo>
                    <a:pt x="894943" y="2937179"/>
                  </a:lnTo>
                  <a:lnTo>
                    <a:pt x="888276" y="2988106"/>
                  </a:lnTo>
                  <a:lnTo>
                    <a:pt x="885583" y="3007652"/>
                  </a:lnTo>
                  <a:lnTo>
                    <a:pt x="863422" y="2985554"/>
                  </a:lnTo>
                  <a:lnTo>
                    <a:pt x="828636" y="2950248"/>
                  </a:lnTo>
                  <a:lnTo>
                    <a:pt x="794169" y="2914650"/>
                  </a:lnTo>
                  <a:lnTo>
                    <a:pt x="760031" y="2878772"/>
                  </a:lnTo>
                  <a:lnTo>
                    <a:pt x="726236" y="2842603"/>
                  </a:lnTo>
                  <a:lnTo>
                    <a:pt x="692772" y="2806154"/>
                  </a:lnTo>
                  <a:lnTo>
                    <a:pt x="659650" y="2769425"/>
                  </a:lnTo>
                  <a:lnTo>
                    <a:pt x="626872" y="2732417"/>
                  </a:lnTo>
                  <a:lnTo>
                    <a:pt x="594436" y="2695143"/>
                  </a:lnTo>
                  <a:lnTo>
                    <a:pt x="562343" y="2657589"/>
                  </a:lnTo>
                  <a:lnTo>
                    <a:pt x="530606" y="2619768"/>
                  </a:lnTo>
                  <a:lnTo>
                    <a:pt x="499211" y="2581681"/>
                  </a:lnTo>
                  <a:lnTo>
                    <a:pt x="468172" y="2543327"/>
                  </a:lnTo>
                  <a:lnTo>
                    <a:pt x="437489" y="2504706"/>
                  </a:lnTo>
                  <a:lnTo>
                    <a:pt x="411695" y="2474493"/>
                  </a:lnTo>
                  <a:lnTo>
                    <a:pt x="383286" y="2440584"/>
                  </a:lnTo>
                  <a:lnTo>
                    <a:pt x="358863" y="2403932"/>
                  </a:lnTo>
                  <a:lnTo>
                    <a:pt x="344995" y="2365438"/>
                  </a:lnTo>
                  <a:lnTo>
                    <a:pt x="348259" y="2326017"/>
                  </a:lnTo>
                  <a:lnTo>
                    <a:pt x="362000" y="2294496"/>
                  </a:lnTo>
                  <a:lnTo>
                    <a:pt x="379336" y="2263660"/>
                  </a:lnTo>
                  <a:lnTo>
                    <a:pt x="397852" y="2233434"/>
                  </a:lnTo>
                  <a:lnTo>
                    <a:pt x="415188" y="2203704"/>
                  </a:lnTo>
                  <a:lnTo>
                    <a:pt x="441058" y="2157349"/>
                  </a:lnTo>
                  <a:lnTo>
                    <a:pt x="518033" y="2017839"/>
                  </a:lnTo>
                  <a:lnTo>
                    <a:pt x="543966" y="1971370"/>
                  </a:lnTo>
                  <a:lnTo>
                    <a:pt x="570280" y="1925027"/>
                  </a:lnTo>
                  <a:lnTo>
                    <a:pt x="593864" y="1886546"/>
                  </a:lnTo>
                  <a:lnTo>
                    <a:pt x="620458" y="1850136"/>
                  </a:lnTo>
                  <a:lnTo>
                    <a:pt x="650760" y="1817865"/>
                  </a:lnTo>
                  <a:lnTo>
                    <a:pt x="685495" y="1791792"/>
                  </a:lnTo>
                  <a:lnTo>
                    <a:pt x="713638" y="1779231"/>
                  </a:lnTo>
                  <a:lnTo>
                    <a:pt x="717778" y="1807133"/>
                  </a:lnTo>
                  <a:lnTo>
                    <a:pt x="727329" y="1855965"/>
                  </a:lnTo>
                  <a:lnTo>
                    <a:pt x="739178" y="1904352"/>
                  </a:lnTo>
                  <a:lnTo>
                    <a:pt x="753325" y="1952167"/>
                  </a:lnTo>
                  <a:lnTo>
                    <a:pt x="769747" y="1999259"/>
                  </a:lnTo>
                  <a:lnTo>
                    <a:pt x="788466" y="2045487"/>
                  </a:lnTo>
                  <a:lnTo>
                    <a:pt x="809459" y="2090686"/>
                  </a:lnTo>
                  <a:lnTo>
                    <a:pt x="832726" y="2134717"/>
                  </a:lnTo>
                  <a:lnTo>
                    <a:pt x="858266" y="2177440"/>
                  </a:lnTo>
                  <a:lnTo>
                    <a:pt x="886066" y="2218702"/>
                  </a:lnTo>
                  <a:lnTo>
                    <a:pt x="916139" y="2258352"/>
                  </a:lnTo>
                  <a:lnTo>
                    <a:pt x="948474" y="2296236"/>
                  </a:lnTo>
                  <a:lnTo>
                    <a:pt x="950175" y="2297036"/>
                  </a:lnTo>
                  <a:lnTo>
                    <a:pt x="950175" y="2241677"/>
                  </a:lnTo>
                  <a:lnTo>
                    <a:pt x="940714" y="2230526"/>
                  </a:lnTo>
                  <a:lnTo>
                    <a:pt x="909904" y="2189289"/>
                  </a:lnTo>
                  <a:lnTo>
                    <a:pt x="881557" y="2146147"/>
                  </a:lnTo>
                  <a:lnTo>
                    <a:pt x="855700" y="2101329"/>
                  </a:lnTo>
                  <a:lnTo>
                    <a:pt x="832370" y="2055025"/>
                  </a:lnTo>
                  <a:lnTo>
                    <a:pt x="811593" y="2007463"/>
                  </a:lnTo>
                  <a:lnTo>
                    <a:pt x="793369" y="1958848"/>
                  </a:lnTo>
                  <a:lnTo>
                    <a:pt x="777735" y="1909381"/>
                  </a:lnTo>
                  <a:lnTo>
                    <a:pt x="764717" y="1859280"/>
                  </a:lnTo>
                  <a:lnTo>
                    <a:pt x="754341" y="1808772"/>
                  </a:lnTo>
                  <a:lnTo>
                    <a:pt x="748474" y="1770240"/>
                  </a:lnTo>
                  <a:lnTo>
                    <a:pt x="771067" y="1766544"/>
                  </a:lnTo>
                  <a:lnTo>
                    <a:pt x="820140" y="1770583"/>
                  </a:lnTo>
                  <a:lnTo>
                    <a:pt x="861923" y="1786039"/>
                  </a:lnTo>
                  <a:lnTo>
                    <a:pt x="896023" y="1811616"/>
                  </a:lnTo>
                  <a:lnTo>
                    <a:pt x="922083" y="1845957"/>
                  </a:lnTo>
                  <a:lnTo>
                    <a:pt x="939685" y="1887753"/>
                  </a:lnTo>
                  <a:lnTo>
                    <a:pt x="948474" y="1935670"/>
                  </a:lnTo>
                  <a:lnTo>
                    <a:pt x="951585" y="1984667"/>
                  </a:lnTo>
                  <a:lnTo>
                    <a:pt x="953617" y="2033955"/>
                  </a:lnTo>
                  <a:lnTo>
                    <a:pt x="954671" y="2083485"/>
                  </a:lnTo>
                  <a:lnTo>
                    <a:pt x="954824" y="2133181"/>
                  </a:lnTo>
                  <a:lnTo>
                    <a:pt x="954824" y="1830019"/>
                  </a:lnTo>
                  <a:lnTo>
                    <a:pt x="907046" y="1770799"/>
                  </a:lnTo>
                  <a:lnTo>
                    <a:pt x="868629" y="1748434"/>
                  </a:lnTo>
                  <a:lnTo>
                    <a:pt x="826135" y="1734858"/>
                  </a:lnTo>
                  <a:lnTo>
                    <a:pt x="781608" y="1729905"/>
                  </a:lnTo>
                  <a:lnTo>
                    <a:pt x="737069" y="1733423"/>
                  </a:lnTo>
                  <a:lnTo>
                    <a:pt x="694575" y="1745272"/>
                  </a:lnTo>
                  <a:lnTo>
                    <a:pt x="655967" y="1766544"/>
                  </a:lnTo>
                  <a:lnTo>
                    <a:pt x="610133" y="1804720"/>
                  </a:lnTo>
                  <a:lnTo>
                    <a:pt x="577088" y="1845284"/>
                  </a:lnTo>
                  <a:lnTo>
                    <a:pt x="548335" y="1889480"/>
                  </a:lnTo>
                  <a:lnTo>
                    <a:pt x="522478" y="1934603"/>
                  </a:lnTo>
                  <a:lnTo>
                    <a:pt x="496138" y="1981619"/>
                  </a:lnTo>
                  <a:lnTo>
                    <a:pt x="338696" y="2265388"/>
                  </a:lnTo>
                  <a:lnTo>
                    <a:pt x="323240" y="2292947"/>
                  </a:lnTo>
                  <a:lnTo>
                    <a:pt x="309880" y="2321496"/>
                  </a:lnTo>
                  <a:lnTo>
                    <a:pt x="302691" y="2351252"/>
                  </a:lnTo>
                  <a:lnTo>
                    <a:pt x="305765" y="2382393"/>
                  </a:lnTo>
                  <a:lnTo>
                    <a:pt x="319341" y="2411463"/>
                  </a:lnTo>
                  <a:lnTo>
                    <a:pt x="338696" y="2439428"/>
                  </a:lnTo>
                  <a:lnTo>
                    <a:pt x="360438" y="2466009"/>
                  </a:lnTo>
                  <a:lnTo>
                    <a:pt x="381190" y="2490889"/>
                  </a:lnTo>
                  <a:lnTo>
                    <a:pt x="411543" y="2529890"/>
                  </a:lnTo>
                  <a:lnTo>
                    <a:pt x="442264" y="2568600"/>
                  </a:lnTo>
                  <a:lnTo>
                    <a:pt x="473329" y="2607030"/>
                  </a:lnTo>
                  <a:lnTo>
                    <a:pt x="504761" y="2645168"/>
                  </a:lnTo>
                  <a:lnTo>
                    <a:pt x="536524" y="2683014"/>
                  </a:lnTo>
                  <a:lnTo>
                    <a:pt x="568642" y="2720568"/>
                  </a:lnTo>
                  <a:lnTo>
                    <a:pt x="601078" y="2757817"/>
                  </a:lnTo>
                  <a:lnTo>
                    <a:pt x="633857" y="2794787"/>
                  </a:lnTo>
                  <a:lnTo>
                    <a:pt x="666953" y="2831452"/>
                  </a:lnTo>
                  <a:lnTo>
                    <a:pt x="700366" y="2867812"/>
                  </a:lnTo>
                  <a:lnTo>
                    <a:pt x="734085" y="2903867"/>
                  </a:lnTo>
                  <a:lnTo>
                    <a:pt x="768121" y="2939618"/>
                  </a:lnTo>
                  <a:lnTo>
                    <a:pt x="802449" y="2975076"/>
                  </a:lnTo>
                  <a:lnTo>
                    <a:pt x="837082" y="3010217"/>
                  </a:lnTo>
                  <a:lnTo>
                    <a:pt x="871994" y="3045041"/>
                  </a:lnTo>
                  <a:lnTo>
                    <a:pt x="879894" y="3048419"/>
                  </a:lnTo>
                  <a:lnTo>
                    <a:pt x="879563" y="3050641"/>
                  </a:lnTo>
                  <a:lnTo>
                    <a:pt x="873887" y="3089795"/>
                  </a:lnTo>
                  <a:lnTo>
                    <a:pt x="866165" y="3140545"/>
                  </a:lnTo>
                  <a:lnTo>
                    <a:pt x="858088" y="3191218"/>
                  </a:lnTo>
                  <a:lnTo>
                    <a:pt x="854024" y="3215665"/>
                  </a:lnTo>
                  <a:lnTo>
                    <a:pt x="819823" y="3192907"/>
                  </a:lnTo>
                  <a:lnTo>
                    <a:pt x="778611" y="3164789"/>
                  </a:lnTo>
                  <a:lnTo>
                    <a:pt x="737717" y="3136188"/>
                  </a:lnTo>
                  <a:lnTo>
                    <a:pt x="697179" y="3107093"/>
                  </a:lnTo>
                  <a:lnTo>
                    <a:pt x="656983" y="3077502"/>
                  </a:lnTo>
                  <a:lnTo>
                    <a:pt x="617156" y="3047441"/>
                  </a:lnTo>
                  <a:lnTo>
                    <a:pt x="577710" y="3016885"/>
                  </a:lnTo>
                  <a:lnTo>
                    <a:pt x="538657" y="2985833"/>
                  </a:lnTo>
                  <a:lnTo>
                    <a:pt x="499986" y="2954299"/>
                  </a:lnTo>
                  <a:lnTo>
                    <a:pt x="461733" y="2922282"/>
                  </a:lnTo>
                  <a:lnTo>
                    <a:pt x="423900" y="2889770"/>
                  </a:lnTo>
                  <a:lnTo>
                    <a:pt x="386499" y="2856776"/>
                  </a:lnTo>
                  <a:lnTo>
                    <a:pt x="347878" y="2822168"/>
                  </a:lnTo>
                  <a:lnTo>
                    <a:pt x="309753" y="2787205"/>
                  </a:lnTo>
                  <a:lnTo>
                    <a:pt x="272148" y="2751785"/>
                  </a:lnTo>
                  <a:lnTo>
                    <a:pt x="235051" y="2715793"/>
                  </a:lnTo>
                  <a:lnTo>
                    <a:pt x="161696" y="2642565"/>
                  </a:lnTo>
                  <a:lnTo>
                    <a:pt x="123799" y="2603931"/>
                  </a:lnTo>
                  <a:lnTo>
                    <a:pt x="88252" y="2562745"/>
                  </a:lnTo>
                  <a:lnTo>
                    <a:pt x="58508" y="2518499"/>
                  </a:lnTo>
                  <a:lnTo>
                    <a:pt x="38049" y="2470670"/>
                  </a:lnTo>
                  <a:lnTo>
                    <a:pt x="30822" y="2421940"/>
                  </a:lnTo>
                  <a:lnTo>
                    <a:pt x="34709" y="2373642"/>
                  </a:lnTo>
                  <a:lnTo>
                    <a:pt x="46685" y="2325890"/>
                  </a:lnTo>
                  <a:lnTo>
                    <a:pt x="63703" y="2278748"/>
                  </a:lnTo>
                  <a:lnTo>
                    <a:pt x="82740" y="2232317"/>
                  </a:lnTo>
                  <a:lnTo>
                    <a:pt x="100736" y="2186686"/>
                  </a:lnTo>
                  <a:lnTo>
                    <a:pt x="117716" y="2140305"/>
                  </a:lnTo>
                  <a:lnTo>
                    <a:pt x="134378" y="2093709"/>
                  </a:lnTo>
                  <a:lnTo>
                    <a:pt x="150672" y="2046897"/>
                  </a:lnTo>
                  <a:lnTo>
                    <a:pt x="166547" y="1999881"/>
                  </a:lnTo>
                  <a:lnTo>
                    <a:pt x="181952" y="1952663"/>
                  </a:lnTo>
                  <a:lnTo>
                    <a:pt x="196850" y="1905254"/>
                  </a:lnTo>
                  <a:lnTo>
                    <a:pt x="211175" y="1857667"/>
                  </a:lnTo>
                  <a:lnTo>
                    <a:pt x="224891" y="1809889"/>
                  </a:lnTo>
                  <a:lnTo>
                    <a:pt x="237947" y="1761934"/>
                  </a:lnTo>
                  <a:lnTo>
                    <a:pt x="250304" y="1713826"/>
                  </a:lnTo>
                  <a:lnTo>
                    <a:pt x="261886" y="1665541"/>
                  </a:lnTo>
                  <a:lnTo>
                    <a:pt x="272681" y="1617103"/>
                  </a:lnTo>
                  <a:lnTo>
                    <a:pt x="282613" y="1568513"/>
                  </a:lnTo>
                  <a:lnTo>
                    <a:pt x="291655" y="1519783"/>
                  </a:lnTo>
                  <a:lnTo>
                    <a:pt x="299732" y="1470926"/>
                  </a:lnTo>
                  <a:lnTo>
                    <a:pt x="306832" y="1421930"/>
                  </a:lnTo>
                  <a:lnTo>
                    <a:pt x="302971" y="1408760"/>
                  </a:lnTo>
                  <a:lnTo>
                    <a:pt x="291160" y="1404378"/>
                  </a:lnTo>
                  <a:lnTo>
                    <a:pt x="278142" y="1408760"/>
                  </a:lnTo>
                  <a:lnTo>
                    <a:pt x="270700" y="1421930"/>
                  </a:lnTo>
                  <a:lnTo>
                    <a:pt x="263448" y="1471930"/>
                  </a:lnTo>
                  <a:lnTo>
                    <a:pt x="255054" y="1521599"/>
                  </a:lnTo>
                  <a:lnTo>
                    <a:pt x="245605" y="1570951"/>
                  </a:lnTo>
                  <a:lnTo>
                    <a:pt x="235178" y="1620012"/>
                  </a:lnTo>
                  <a:lnTo>
                    <a:pt x="223837" y="1668830"/>
                  </a:lnTo>
                  <a:lnTo>
                    <a:pt x="211670" y="1717421"/>
                  </a:lnTo>
                  <a:lnTo>
                    <a:pt x="198755" y="1765820"/>
                  </a:lnTo>
                  <a:lnTo>
                    <a:pt x="185166" y="1814042"/>
                  </a:lnTo>
                  <a:lnTo>
                    <a:pt x="170967" y="1862124"/>
                  </a:lnTo>
                  <a:lnTo>
                    <a:pt x="156260" y="1910105"/>
                  </a:lnTo>
                  <a:lnTo>
                    <a:pt x="127101" y="2002586"/>
                  </a:lnTo>
                  <a:lnTo>
                    <a:pt x="112687" y="2046986"/>
                  </a:lnTo>
                  <a:lnTo>
                    <a:pt x="97815" y="2091220"/>
                  </a:lnTo>
                  <a:lnTo>
                    <a:pt x="82397" y="2135276"/>
                  </a:lnTo>
                  <a:lnTo>
                    <a:pt x="66395" y="2179155"/>
                  </a:lnTo>
                  <a:lnTo>
                    <a:pt x="32575" y="2267851"/>
                  </a:lnTo>
                  <a:lnTo>
                    <a:pt x="17754" y="2312009"/>
                  </a:lnTo>
                  <a:lnTo>
                    <a:pt x="6540" y="2355507"/>
                  </a:lnTo>
                  <a:lnTo>
                    <a:pt x="203" y="2398484"/>
                  </a:lnTo>
                  <a:lnTo>
                    <a:pt x="0" y="2441117"/>
                  </a:lnTo>
                  <a:lnTo>
                    <a:pt x="7162" y="2483561"/>
                  </a:lnTo>
                  <a:lnTo>
                    <a:pt x="22974" y="2525979"/>
                  </a:lnTo>
                  <a:lnTo>
                    <a:pt x="48679" y="2568537"/>
                  </a:lnTo>
                  <a:lnTo>
                    <a:pt x="79743" y="2608300"/>
                  </a:lnTo>
                  <a:lnTo>
                    <a:pt x="113601" y="2646235"/>
                  </a:lnTo>
                  <a:lnTo>
                    <a:pt x="149263" y="2682786"/>
                  </a:lnTo>
                  <a:lnTo>
                    <a:pt x="185674" y="2718422"/>
                  </a:lnTo>
                  <a:lnTo>
                    <a:pt x="260337" y="2790888"/>
                  </a:lnTo>
                  <a:lnTo>
                    <a:pt x="299351" y="2827515"/>
                  </a:lnTo>
                  <a:lnTo>
                    <a:pt x="338861" y="2863570"/>
                  </a:lnTo>
                  <a:lnTo>
                    <a:pt x="378891" y="2899181"/>
                  </a:lnTo>
                  <a:lnTo>
                    <a:pt x="419430" y="2934424"/>
                  </a:lnTo>
                  <a:lnTo>
                    <a:pt x="459841" y="2968625"/>
                  </a:lnTo>
                  <a:lnTo>
                    <a:pt x="500735" y="3002330"/>
                  </a:lnTo>
                  <a:lnTo>
                    <a:pt x="542112" y="3035516"/>
                  </a:lnTo>
                  <a:lnTo>
                    <a:pt x="583933" y="3068193"/>
                  </a:lnTo>
                  <a:lnTo>
                    <a:pt x="626186" y="3100349"/>
                  </a:lnTo>
                  <a:lnTo>
                    <a:pt x="668858" y="3132010"/>
                  </a:lnTo>
                  <a:lnTo>
                    <a:pt x="711923" y="3163151"/>
                  </a:lnTo>
                  <a:lnTo>
                    <a:pt x="755370" y="3193783"/>
                  </a:lnTo>
                  <a:lnTo>
                    <a:pt x="799172" y="3223907"/>
                  </a:lnTo>
                  <a:lnTo>
                    <a:pt x="831786" y="3245802"/>
                  </a:lnTo>
                  <a:lnTo>
                    <a:pt x="825233" y="3247098"/>
                  </a:lnTo>
                  <a:lnTo>
                    <a:pt x="757999" y="3278276"/>
                  </a:lnTo>
                  <a:lnTo>
                    <a:pt x="706869" y="3326447"/>
                  </a:lnTo>
                  <a:lnTo>
                    <a:pt x="671804" y="3389198"/>
                  </a:lnTo>
                  <a:lnTo>
                    <a:pt x="668020" y="3421570"/>
                  </a:lnTo>
                  <a:lnTo>
                    <a:pt x="686282" y="3451136"/>
                  </a:lnTo>
                  <a:lnTo>
                    <a:pt x="724065" y="3465842"/>
                  </a:lnTo>
                  <a:lnTo>
                    <a:pt x="767816" y="3471976"/>
                  </a:lnTo>
                  <a:lnTo>
                    <a:pt x="803998" y="3475812"/>
                  </a:lnTo>
                  <a:lnTo>
                    <a:pt x="851281" y="3484638"/>
                  </a:lnTo>
                  <a:lnTo>
                    <a:pt x="898715" y="3493249"/>
                  </a:lnTo>
                  <a:lnTo>
                    <a:pt x="1040904" y="3518357"/>
                  </a:lnTo>
                  <a:lnTo>
                    <a:pt x="1042708" y="3517976"/>
                  </a:lnTo>
                  <a:lnTo>
                    <a:pt x="1043292" y="3518357"/>
                  </a:lnTo>
                  <a:lnTo>
                    <a:pt x="1048753" y="3517887"/>
                  </a:lnTo>
                  <a:lnTo>
                    <a:pt x="1053655" y="3520490"/>
                  </a:lnTo>
                  <a:lnTo>
                    <a:pt x="1101839" y="3521862"/>
                  </a:lnTo>
                  <a:lnTo>
                    <a:pt x="1148753" y="3516236"/>
                  </a:lnTo>
                  <a:lnTo>
                    <a:pt x="1194549" y="3504933"/>
                  </a:lnTo>
                  <a:lnTo>
                    <a:pt x="1239367" y="3489287"/>
                  </a:lnTo>
                  <a:lnTo>
                    <a:pt x="1283360" y="3470630"/>
                  </a:lnTo>
                  <a:lnTo>
                    <a:pt x="1326667" y="3450285"/>
                  </a:lnTo>
                  <a:lnTo>
                    <a:pt x="1335481" y="3431298"/>
                  </a:lnTo>
                  <a:lnTo>
                    <a:pt x="1333042" y="3424758"/>
                  </a:lnTo>
                  <a:lnTo>
                    <a:pt x="1303248" y="3385299"/>
                  </a:lnTo>
                  <a:lnTo>
                    <a:pt x="1289761" y="3367875"/>
                  </a:lnTo>
                  <a:lnTo>
                    <a:pt x="1289761" y="3427285"/>
                  </a:lnTo>
                  <a:lnTo>
                    <a:pt x="1259967" y="3441369"/>
                  </a:lnTo>
                  <a:lnTo>
                    <a:pt x="1253794" y="3443909"/>
                  </a:lnTo>
                  <a:lnTo>
                    <a:pt x="1210602" y="3461664"/>
                  </a:lnTo>
                  <a:lnTo>
                    <a:pt x="1160068" y="3477044"/>
                  </a:lnTo>
                  <a:lnTo>
                    <a:pt x="1107909" y="3485337"/>
                  </a:lnTo>
                  <a:lnTo>
                    <a:pt x="1066266" y="3484562"/>
                  </a:lnTo>
                  <a:lnTo>
                    <a:pt x="1107160" y="3203829"/>
                  </a:lnTo>
                  <a:lnTo>
                    <a:pt x="1121778" y="3220135"/>
                  </a:lnTo>
                  <a:lnTo>
                    <a:pt x="1153172" y="3256292"/>
                  </a:lnTo>
                  <a:lnTo>
                    <a:pt x="1183982" y="3292894"/>
                  </a:lnTo>
                  <a:lnTo>
                    <a:pt x="1214259" y="3329927"/>
                  </a:lnTo>
                  <a:lnTo>
                    <a:pt x="1244041" y="3367430"/>
                  </a:lnTo>
                  <a:lnTo>
                    <a:pt x="1273352" y="3405416"/>
                  </a:lnTo>
                  <a:lnTo>
                    <a:pt x="1283081" y="3418382"/>
                  </a:lnTo>
                  <a:lnTo>
                    <a:pt x="1289761" y="3427285"/>
                  </a:lnTo>
                  <a:lnTo>
                    <a:pt x="1289761" y="3367875"/>
                  </a:lnTo>
                  <a:lnTo>
                    <a:pt x="1273022" y="3346246"/>
                  </a:lnTo>
                  <a:lnTo>
                    <a:pt x="1242339" y="3307626"/>
                  </a:lnTo>
                  <a:lnTo>
                    <a:pt x="1211148" y="3269450"/>
                  </a:lnTo>
                  <a:lnTo>
                    <a:pt x="1179423" y="3231743"/>
                  </a:lnTo>
                  <a:lnTo>
                    <a:pt x="1147127" y="3194520"/>
                  </a:lnTo>
                  <a:lnTo>
                    <a:pt x="1114209" y="3157791"/>
                  </a:lnTo>
                  <a:lnTo>
                    <a:pt x="1113891" y="3157664"/>
                  </a:lnTo>
                  <a:lnTo>
                    <a:pt x="1210068" y="2497493"/>
                  </a:lnTo>
                  <a:lnTo>
                    <a:pt x="1244257" y="2548928"/>
                  </a:lnTo>
                  <a:lnTo>
                    <a:pt x="1271511" y="2588933"/>
                  </a:lnTo>
                  <a:lnTo>
                    <a:pt x="1299514" y="2628912"/>
                  </a:lnTo>
                  <a:lnTo>
                    <a:pt x="1328318" y="2668625"/>
                  </a:lnTo>
                  <a:lnTo>
                    <a:pt x="1357998" y="2707868"/>
                  </a:lnTo>
                  <a:lnTo>
                    <a:pt x="1388605" y="2746438"/>
                  </a:lnTo>
                  <a:lnTo>
                    <a:pt x="1420202" y="2784106"/>
                  </a:lnTo>
                  <a:lnTo>
                    <a:pt x="1452854" y="2820682"/>
                  </a:lnTo>
                  <a:lnTo>
                    <a:pt x="1486623" y="2855938"/>
                  </a:lnTo>
                  <a:lnTo>
                    <a:pt x="1521574" y="2889656"/>
                  </a:lnTo>
                  <a:lnTo>
                    <a:pt x="1557756" y="2921635"/>
                  </a:lnTo>
                  <a:lnTo>
                    <a:pt x="1595234" y="2951670"/>
                  </a:lnTo>
                  <a:lnTo>
                    <a:pt x="1634083" y="2979534"/>
                  </a:lnTo>
                  <a:lnTo>
                    <a:pt x="1674342" y="3005010"/>
                  </a:lnTo>
                  <a:lnTo>
                    <a:pt x="1716087" y="3027908"/>
                  </a:lnTo>
                  <a:lnTo>
                    <a:pt x="1759381" y="3048000"/>
                  </a:lnTo>
                  <a:lnTo>
                    <a:pt x="1804276" y="3065081"/>
                  </a:lnTo>
                  <a:lnTo>
                    <a:pt x="1850834" y="3078924"/>
                  </a:lnTo>
                  <a:lnTo>
                    <a:pt x="1899119" y="3089338"/>
                  </a:lnTo>
                  <a:lnTo>
                    <a:pt x="1949208" y="3096095"/>
                  </a:lnTo>
                  <a:lnTo>
                    <a:pt x="1998230" y="3098368"/>
                  </a:lnTo>
                  <a:lnTo>
                    <a:pt x="2047328" y="3096793"/>
                  </a:lnTo>
                  <a:lnTo>
                    <a:pt x="2096414" y="3092678"/>
                  </a:lnTo>
                  <a:lnTo>
                    <a:pt x="2194204" y="3082061"/>
                  </a:lnTo>
                  <a:lnTo>
                    <a:pt x="2242731" y="3078200"/>
                  </a:lnTo>
                  <a:lnTo>
                    <a:pt x="2290902" y="3077057"/>
                  </a:lnTo>
                  <a:lnTo>
                    <a:pt x="2338616" y="3079940"/>
                  </a:lnTo>
                  <a:lnTo>
                    <a:pt x="2385809" y="3088157"/>
                  </a:lnTo>
                  <a:lnTo>
                    <a:pt x="2432380" y="3103029"/>
                  </a:lnTo>
                  <a:lnTo>
                    <a:pt x="2478252" y="3125876"/>
                  </a:lnTo>
                  <a:lnTo>
                    <a:pt x="2517660" y="3152673"/>
                  </a:lnTo>
                  <a:lnTo>
                    <a:pt x="2553462" y="3183598"/>
                  </a:lnTo>
                  <a:lnTo>
                    <a:pt x="2585377" y="3218205"/>
                  </a:lnTo>
                  <a:lnTo>
                    <a:pt x="2613126" y="3256013"/>
                  </a:lnTo>
                  <a:lnTo>
                    <a:pt x="2636405" y="3296589"/>
                  </a:lnTo>
                  <a:lnTo>
                    <a:pt x="2654935" y="3339465"/>
                  </a:lnTo>
                  <a:lnTo>
                    <a:pt x="2668435" y="3384181"/>
                  </a:lnTo>
                  <a:lnTo>
                    <a:pt x="2676614" y="3430270"/>
                  </a:lnTo>
                  <a:lnTo>
                    <a:pt x="2679179" y="3477272"/>
                  </a:lnTo>
                  <a:lnTo>
                    <a:pt x="2675839" y="3524745"/>
                  </a:lnTo>
                  <a:lnTo>
                    <a:pt x="2679700" y="3537902"/>
                  </a:lnTo>
                  <a:lnTo>
                    <a:pt x="2684894" y="3539845"/>
                  </a:lnTo>
                  <a:lnTo>
                    <a:pt x="2684272" y="3543808"/>
                  </a:lnTo>
                  <a:lnTo>
                    <a:pt x="2692844" y="3553866"/>
                  </a:lnTo>
                  <a:lnTo>
                    <a:pt x="2698712" y="3555047"/>
                  </a:lnTo>
                  <a:lnTo>
                    <a:pt x="2703131" y="3557232"/>
                  </a:lnTo>
                  <a:lnTo>
                    <a:pt x="2705544" y="3556406"/>
                  </a:lnTo>
                  <a:lnTo>
                    <a:pt x="2706192" y="3556533"/>
                  </a:lnTo>
                  <a:lnTo>
                    <a:pt x="2707170" y="3555860"/>
                  </a:lnTo>
                  <a:lnTo>
                    <a:pt x="2717279" y="3552406"/>
                  </a:lnTo>
                  <a:lnTo>
                    <a:pt x="2752648" y="3518725"/>
                  </a:lnTo>
                  <a:lnTo>
                    <a:pt x="2785160" y="3482657"/>
                  </a:lnTo>
                  <a:lnTo>
                    <a:pt x="2814701" y="3444405"/>
                  </a:lnTo>
                  <a:lnTo>
                    <a:pt x="2841129" y="3404158"/>
                  </a:lnTo>
                  <a:lnTo>
                    <a:pt x="2864370" y="3362121"/>
                  </a:lnTo>
                  <a:lnTo>
                    <a:pt x="2884284" y="3318522"/>
                  </a:lnTo>
                  <a:lnTo>
                    <a:pt x="2900769" y="3273552"/>
                  </a:lnTo>
                  <a:lnTo>
                    <a:pt x="2913697" y="3227413"/>
                  </a:lnTo>
                  <a:lnTo>
                    <a:pt x="2922981" y="3180334"/>
                  </a:lnTo>
                  <a:lnTo>
                    <a:pt x="2928480" y="3132493"/>
                  </a:lnTo>
                  <a:lnTo>
                    <a:pt x="2930106" y="3084106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8A2A0E54-83FB-D837-B877-6CB4B39DB34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0611" y="9852596"/>
              <a:ext cx="232818" cy="75086"/>
            </a:xfrm>
            <a:prstGeom prst="rect">
              <a:avLst/>
            </a:prstGeom>
          </p:spPr>
        </p:pic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2A4CF723-E1BB-0AED-DC24-EFCF72F1A5AC}"/>
                </a:ext>
              </a:extLst>
            </p:cNvPr>
            <p:cNvSpPr/>
            <p:nvPr/>
          </p:nvSpPr>
          <p:spPr>
            <a:xfrm>
              <a:off x="2452255" y="5713107"/>
              <a:ext cx="937260" cy="699135"/>
            </a:xfrm>
            <a:custGeom>
              <a:avLst/>
              <a:gdLst/>
              <a:ahLst/>
              <a:cxnLst/>
              <a:rect l="l" t="t" r="r" b="b"/>
              <a:pathLst>
                <a:path w="937260" h="699135">
                  <a:moveTo>
                    <a:pt x="720432" y="685723"/>
                  </a:moveTo>
                  <a:lnTo>
                    <a:pt x="696544" y="640346"/>
                  </a:lnTo>
                  <a:lnTo>
                    <a:pt x="638022" y="594779"/>
                  </a:lnTo>
                  <a:lnTo>
                    <a:pt x="601980" y="581558"/>
                  </a:lnTo>
                  <a:lnTo>
                    <a:pt x="560349" y="576757"/>
                  </a:lnTo>
                  <a:lnTo>
                    <a:pt x="520712" y="582231"/>
                  </a:lnTo>
                  <a:lnTo>
                    <a:pt x="481863" y="594283"/>
                  </a:lnTo>
                  <a:lnTo>
                    <a:pt x="442633" y="609219"/>
                  </a:lnTo>
                  <a:lnTo>
                    <a:pt x="392518" y="622706"/>
                  </a:lnTo>
                  <a:lnTo>
                    <a:pt x="345363" y="624573"/>
                  </a:lnTo>
                  <a:lnTo>
                    <a:pt x="301104" y="616280"/>
                  </a:lnTo>
                  <a:lnTo>
                    <a:pt x="259638" y="599274"/>
                  </a:lnTo>
                  <a:lnTo>
                    <a:pt x="220865" y="575056"/>
                  </a:lnTo>
                  <a:lnTo>
                    <a:pt x="184708" y="545045"/>
                  </a:lnTo>
                  <a:lnTo>
                    <a:pt x="151079" y="510717"/>
                  </a:lnTo>
                  <a:lnTo>
                    <a:pt x="119888" y="473544"/>
                  </a:lnTo>
                  <a:lnTo>
                    <a:pt x="91033" y="434987"/>
                  </a:lnTo>
                  <a:lnTo>
                    <a:pt x="64439" y="396494"/>
                  </a:lnTo>
                  <a:lnTo>
                    <a:pt x="51841" y="388099"/>
                  </a:lnTo>
                  <a:lnTo>
                    <a:pt x="38544" y="390779"/>
                  </a:lnTo>
                  <a:lnTo>
                    <a:pt x="30226" y="400824"/>
                  </a:lnTo>
                  <a:lnTo>
                    <a:pt x="32562" y="414578"/>
                  </a:lnTo>
                  <a:lnTo>
                    <a:pt x="58978" y="452742"/>
                  </a:lnTo>
                  <a:lnTo>
                    <a:pt x="86741" y="490740"/>
                  </a:lnTo>
                  <a:lnTo>
                    <a:pt x="116293" y="527519"/>
                  </a:lnTo>
                  <a:lnTo>
                    <a:pt x="148094" y="562025"/>
                  </a:lnTo>
                  <a:lnTo>
                    <a:pt x="182575" y="593178"/>
                  </a:lnTo>
                  <a:lnTo>
                    <a:pt x="220205" y="619937"/>
                  </a:lnTo>
                  <a:lnTo>
                    <a:pt x="261404" y="641235"/>
                  </a:lnTo>
                  <a:lnTo>
                    <a:pt x="306654" y="656018"/>
                  </a:lnTo>
                  <a:lnTo>
                    <a:pt x="350520" y="662114"/>
                  </a:lnTo>
                  <a:lnTo>
                    <a:pt x="392303" y="659345"/>
                  </a:lnTo>
                  <a:lnTo>
                    <a:pt x="433489" y="649592"/>
                  </a:lnTo>
                  <a:lnTo>
                    <a:pt x="475564" y="634746"/>
                  </a:lnTo>
                  <a:lnTo>
                    <a:pt x="523963" y="620382"/>
                  </a:lnTo>
                  <a:lnTo>
                    <a:pt x="571093" y="616839"/>
                  </a:lnTo>
                  <a:lnTo>
                    <a:pt x="615149" y="626021"/>
                  </a:lnTo>
                  <a:lnTo>
                    <a:pt x="654380" y="649795"/>
                  </a:lnTo>
                  <a:lnTo>
                    <a:pt x="686968" y="690054"/>
                  </a:lnTo>
                  <a:lnTo>
                    <a:pt x="698525" y="698576"/>
                  </a:lnTo>
                  <a:lnTo>
                    <a:pt x="711669" y="696036"/>
                  </a:lnTo>
                  <a:lnTo>
                    <a:pt x="720432" y="685723"/>
                  </a:lnTo>
                  <a:close/>
                </a:path>
                <a:path w="937260" h="699135">
                  <a:moveTo>
                    <a:pt x="813384" y="534758"/>
                  </a:moveTo>
                  <a:lnTo>
                    <a:pt x="804494" y="485432"/>
                  </a:lnTo>
                  <a:lnTo>
                    <a:pt x="778471" y="447421"/>
                  </a:lnTo>
                  <a:lnTo>
                    <a:pt x="740105" y="421119"/>
                  </a:lnTo>
                  <a:lnTo>
                    <a:pt x="694194" y="406857"/>
                  </a:lnTo>
                  <a:lnTo>
                    <a:pt x="645541" y="405003"/>
                  </a:lnTo>
                  <a:lnTo>
                    <a:pt x="600417" y="411962"/>
                  </a:lnTo>
                  <a:lnTo>
                    <a:pt x="556450" y="423049"/>
                  </a:lnTo>
                  <a:lnTo>
                    <a:pt x="513308" y="435470"/>
                  </a:lnTo>
                  <a:lnTo>
                    <a:pt x="470649" y="446481"/>
                  </a:lnTo>
                  <a:lnTo>
                    <a:pt x="428142" y="453301"/>
                  </a:lnTo>
                  <a:lnTo>
                    <a:pt x="385445" y="453161"/>
                  </a:lnTo>
                  <a:lnTo>
                    <a:pt x="342226" y="443306"/>
                  </a:lnTo>
                  <a:lnTo>
                    <a:pt x="298145" y="420954"/>
                  </a:lnTo>
                  <a:lnTo>
                    <a:pt x="261848" y="390766"/>
                  </a:lnTo>
                  <a:lnTo>
                    <a:pt x="231889" y="354926"/>
                  </a:lnTo>
                  <a:lnTo>
                    <a:pt x="205600" y="315785"/>
                  </a:lnTo>
                  <a:lnTo>
                    <a:pt x="180276" y="275666"/>
                  </a:lnTo>
                  <a:lnTo>
                    <a:pt x="153238" y="236905"/>
                  </a:lnTo>
                  <a:lnTo>
                    <a:pt x="121805" y="201841"/>
                  </a:lnTo>
                  <a:lnTo>
                    <a:pt x="81165" y="170332"/>
                  </a:lnTo>
                  <a:lnTo>
                    <a:pt x="32562" y="153974"/>
                  </a:lnTo>
                  <a:lnTo>
                    <a:pt x="16395" y="157314"/>
                  </a:lnTo>
                  <a:lnTo>
                    <a:pt x="5207" y="166344"/>
                  </a:lnTo>
                  <a:lnTo>
                    <a:pt x="0" y="179552"/>
                  </a:lnTo>
                  <a:lnTo>
                    <a:pt x="1752" y="195465"/>
                  </a:lnTo>
                  <a:lnTo>
                    <a:pt x="11417" y="206527"/>
                  </a:lnTo>
                  <a:lnTo>
                    <a:pt x="24866" y="207429"/>
                  </a:lnTo>
                  <a:lnTo>
                    <a:pt x="35521" y="199948"/>
                  </a:lnTo>
                  <a:lnTo>
                    <a:pt x="36817" y="185889"/>
                  </a:lnTo>
                  <a:lnTo>
                    <a:pt x="44157" y="194183"/>
                  </a:lnTo>
                  <a:lnTo>
                    <a:pt x="58064" y="202780"/>
                  </a:lnTo>
                  <a:lnTo>
                    <a:pt x="73571" y="211162"/>
                  </a:lnTo>
                  <a:lnTo>
                    <a:pt x="85686" y="218859"/>
                  </a:lnTo>
                  <a:lnTo>
                    <a:pt x="117957" y="252666"/>
                  </a:lnTo>
                  <a:lnTo>
                    <a:pt x="140944" y="284264"/>
                  </a:lnTo>
                  <a:lnTo>
                    <a:pt x="167005" y="325170"/>
                  </a:lnTo>
                  <a:lnTo>
                    <a:pt x="180225" y="345440"/>
                  </a:lnTo>
                  <a:lnTo>
                    <a:pt x="207733" y="384060"/>
                  </a:lnTo>
                  <a:lnTo>
                    <a:pt x="238531" y="419087"/>
                  </a:lnTo>
                  <a:lnTo>
                    <a:pt x="273900" y="448945"/>
                  </a:lnTo>
                  <a:lnTo>
                    <a:pt x="315150" y="472008"/>
                  </a:lnTo>
                  <a:lnTo>
                    <a:pt x="363486" y="487197"/>
                  </a:lnTo>
                  <a:lnTo>
                    <a:pt x="412623" y="492213"/>
                  </a:lnTo>
                  <a:lnTo>
                    <a:pt x="462153" y="488467"/>
                  </a:lnTo>
                  <a:lnTo>
                    <a:pt x="511683" y="477329"/>
                  </a:lnTo>
                  <a:lnTo>
                    <a:pt x="544576" y="467626"/>
                  </a:lnTo>
                  <a:lnTo>
                    <a:pt x="584987" y="456514"/>
                  </a:lnTo>
                  <a:lnTo>
                    <a:pt x="629183" y="447116"/>
                  </a:lnTo>
                  <a:lnTo>
                    <a:pt x="673417" y="442493"/>
                  </a:lnTo>
                  <a:lnTo>
                    <a:pt x="713981" y="445744"/>
                  </a:lnTo>
                  <a:lnTo>
                    <a:pt x="747128" y="459981"/>
                  </a:lnTo>
                  <a:lnTo>
                    <a:pt x="769112" y="488264"/>
                  </a:lnTo>
                  <a:lnTo>
                    <a:pt x="776198" y="533704"/>
                  </a:lnTo>
                  <a:lnTo>
                    <a:pt x="781418" y="546874"/>
                  </a:lnTo>
                  <a:lnTo>
                    <a:pt x="794004" y="551383"/>
                  </a:lnTo>
                  <a:lnTo>
                    <a:pt x="806983" y="547306"/>
                  </a:lnTo>
                  <a:lnTo>
                    <a:pt x="813384" y="534758"/>
                  </a:lnTo>
                  <a:close/>
                </a:path>
                <a:path w="937260" h="699135">
                  <a:moveTo>
                    <a:pt x="936828" y="405752"/>
                  </a:moveTo>
                  <a:lnTo>
                    <a:pt x="927138" y="363575"/>
                  </a:lnTo>
                  <a:lnTo>
                    <a:pt x="907249" y="325374"/>
                  </a:lnTo>
                  <a:lnTo>
                    <a:pt x="877938" y="293408"/>
                  </a:lnTo>
                  <a:lnTo>
                    <a:pt x="839939" y="269913"/>
                  </a:lnTo>
                  <a:lnTo>
                    <a:pt x="780186" y="257683"/>
                  </a:lnTo>
                  <a:lnTo>
                    <a:pt x="749706" y="259740"/>
                  </a:lnTo>
                  <a:lnTo>
                    <a:pt x="718832" y="264604"/>
                  </a:lnTo>
                  <a:lnTo>
                    <a:pt x="666229" y="273824"/>
                  </a:lnTo>
                  <a:lnTo>
                    <a:pt x="613537" y="280949"/>
                  </a:lnTo>
                  <a:lnTo>
                    <a:pt x="560628" y="283895"/>
                  </a:lnTo>
                  <a:lnTo>
                    <a:pt x="507428" y="280555"/>
                  </a:lnTo>
                  <a:lnTo>
                    <a:pt x="463410" y="271907"/>
                  </a:lnTo>
                  <a:lnTo>
                    <a:pt x="421386" y="256882"/>
                  </a:lnTo>
                  <a:lnTo>
                    <a:pt x="382536" y="235089"/>
                  </a:lnTo>
                  <a:lnTo>
                    <a:pt x="348081" y="206095"/>
                  </a:lnTo>
                  <a:lnTo>
                    <a:pt x="321919" y="173291"/>
                  </a:lnTo>
                  <a:lnTo>
                    <a:pt x="277571" y="101701"/>
                  </a:lnTo>
                  <a:lnTo>
                    <a:pt x="251409" y="68884"/>
                  </a:lnTo>
                  <a:lnTo>
                    <a:pt x="212890" y="37757"/>
                  </a:lnTo>
                  <a:lnTo>
                    <a:pt x="169684" y="15862"/>
                  </a:lnTo>
                  <a:lnTo>
                    <a:pt x="123215" y="3263"/>
                  </a:lnTo>
                  <a:lnTo>
                    <a:pt x="74904" y="0"/>
                  </a:lnTo>
                  <a:lnTo>
                    <a:pt x="26187" y="6134"/>
                  </a:lnTo>
                  <a:lnTo>
                    <a:pt x="15125" y="14592"/>
                  </a:lnTo>
                  <a:lnTo>
                    <a:pt x="14109" y="27546"/>
                  </a:lnTo>
                  <a:lnTo>
                    <a:pt x="21259" y="38290"/>
                  </a:lnTo>
                  <a:lnTo>
                    <a:pt x="34696" y="40170"/>
                  </a:lnTo>
                  <a:lnTo>
                    <a:pt x="86626" y="34772"/>
                  </a:lnTo>
                  <a:lnTo>
                    <a:pt x="133248" y="41986"/>
                  </a:lnTo>
                  <a:lnTo>
                    <a:pt x="174917" y="60248"/>
                  </a:lnTo>
                  <a:lnTo>
                    <a:pt x="211988" y="87998"/>
                  </a:lnTo>
                  <a:lnTo>
                    <a:pt x="244792" y="123659"/>
                  </a:lnTo>
                  <a:lnTo>
                    <a:pt x="273723" y="165684"/>
                  </a:lnTo>
                  <a:lnTo>
                    <a:pt x="304215" y="209334"/>
                  </a:lnTo>
                  <a:lnTo>
                    <a:pt x="339178" y="246113"/>
                  </a:lnTo>
                  <a:lnTo>
                    <a:pt x="379933" y="275920"/>
                  </a:lnTo>
                  <a:lnTo>
                    <a:pt x="427761" y="298640"/>
                  </a:lnTo>
                  <a:lnTo>
                    <a:pt x="479323" y="312902"/>
                  </a:lnTo>
                  <a:lnTo>
                    <a:pt x="531749" y="319557"/>
                  </a:lnTo>
                  <a:lnTo>
                    <a:pt x="584631" y="319925"/>
                  </a:lnTo>
                  <a:lnTo>
                    <a:pt x="637578" y="315353"/>
                  </a:lnTo>
                  <a:lnTo>
                    <a:pt x="690156" y="307149"/>
                  </a:lnTo>
                  <a:lnTo>
                    <a:pt x="727087" y="300126"/>
                  </a:lnTo>
                  <a:lnTo>
                    <a:pt x="764120" y="294919"/>
                  </a:lnTo>
                  <a:lnTo>
                    <a:pt x="835698" y="308203"/>
                  </a:lnTo>
                  <a:lnTo>
                    <a:pt x="866584" y="332701"/>
                  </a:lnTo>
                  <a:lnTo>
                    <a:pt x="888415" y="364578"/>
                  </a:lnTo>
                  <a:lnTo>
                    <a:pt x="900087" y="401243"/>
                  </a:lnTo>
                  <a:lnTo>
                    <a:pt x="900493" y="440105"/>
                  </a:lnTo>
                  <a:lnTo>
                    <a:pt x="904189" y="454761"/>
                  </a:lnTo>
                  <a:lnTo>
                    <a:pt x="915631" y="462432"/>
                  </a:lnTo>
                  <a:lnTo>
                    <a:pt x="928281" y="461340"/>
                  </a:lnTo>
                  <a:lnTo>
                    <a:pt x="935558" y="449668"/>
                  </a:lnTo>
                  <a:lnTo>
                    <a:pt x="936828" y="405752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object 20">
            <a:extLst>
              <a:ext uri="{FF2B5EF4-FFF2-40B4-BE49-F238E27FC236}">
                <a16:creationId xmlns:a16="http://schemas.microsoft.com/office/drawing/2014/main" id="{D790AAD2-3462-8D87-8E9F-4FE09D461D1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0284" y="500478"/>
            <a:ext cx="506072" cy="231820"/>
          </a:xfrm>
          <a:prstGeom prst="rect">
            <a:avLst/>
          </a:prstGeom>
        </p:spPr>
      </p:pic>
      <p:grpSp>
        <p:nvGrpSpPr>
          <p:cNvPr id="21" name="object 21">
            <a:extLst>
              <a:ext uri="{FF2B5EF4-FFF2-40B4-BE49-F238E27FC236}">
                <a16:creationId xmlns:a16="http://schemas.microsoft.com/office/drawing/2014/main" id="{7ACC591E-CFAD-FBAF-3AED-A2A60A6F2890}"/>
              </a:ext>
            </a:extLst>
          </p:cNvPr>
          <p:cNvGrpSpPr/>
          <p:nvPr/>
        </p:nvGrpSpPr>
        <p:grpSpPr>
          <a:xfrm>
            <a:off x="4163909" y="1169334"/>
            <a:ext cx="962025" cy="540385"/>
            <a:chOff x="9257472" y="3235018"/>
            <a:chExt cx="1924050" cy="1080770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D5BA2D0C-A08B-6BD0-67E9-9800E1512279}"/>
                </a:ext>
              </a:extLst>
            </p:cNvPr>
            <p:cNvSpPr/>
            <p:nvPr/>
          </p:nvSpPr>
          <p:spPr>
            <a:xfrm>
              <a:off x="9394366" y="3304378"/>
              <a:ext cx="1726564" cy="727075"/>
            </a:xfrm>
            <a:custGeom>
              <a:avLst/>
              <a:gdLst/>
              <a:ahLst/>
              <a:cxnLst/>
              <a:rect l="l" t="t" r="r" b="b"/>
              <a:pathLst>
                <a:path w="1726565" h="727075">
                  <a:moveTo>
                    <a:pt x="1263569" y="726838"/>
                  </a:moveTo>
                  <a:lnTo>
                    <a:pt x="1241929" y="489132"/>
                  </a:lnTo>
                  <a:lnTo>
                    <a:pt x="1217702" y="471156"/>
                  </a:lnTo>
                  <a:lnTo>
                    <a:pt x="3528" y="539984"/>
                  </a:lnTo>
                  <a:lnTo>
                    <a:pt x="0" y="297547"/>
                  </a:lnTo>
                  <a:lnTo>
                    <a:pt x="1213939" y="292580"/>
                  </a:lnTo>
                  <a:lnTo>
                    <a:pt x="1248280" y="0"/>
                  </a:lnTo>
                  <a:lnTo>
                    <a:pt x="1725999" y="374654"/>
                  </a:lnTo>
                  <a:lnTo>
                    <a:pt x="1263569" y="726838"/>
                  </a:lnTo>
                  <a:close/>
                </a:path>
              </a:pathLst>
            </a:custGeom>
            <a:solidFill>
              <a:srgbClr val="DA413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9C6EA5ED-9220-2409-B0E1-8471D650B293}"/>
                </a:ext>
              </a:extLst>
            </p:cNvPr>
            <p:cNvSpPr/>
            <p:nvPr/>
          </p:nvSpPr>
          <p:spPr>
            <a:xfrm>
              <a:off x="9257472" y="3235018"/>
              <a:ext cx="1924050" cy="1080770"/>
            </a:xfrm>
            <a:custGeom>
              <a:avLst/>
              <a:gdLst/>
              <a:ahLst/>
              <a:cxnLst/>
              <a:rect l="l" t="t" r="r" b="b"/>
              <a:pathLst>
                <a:path w="1924050" h="1080770">
                  <a:moveTo>
                    <a:pt x="24932" y="824818"/>
                  </a:moveTo>
                  <a:lnTo>
                    <a:pt x="11055" y="814175"/>
                  </a:lnTo>
                  <a:lnTo>
                    <a:pt x="8467" y="810627"/>
                  </a:lnTo>
                  <a:lnTo>
                    <a:pt x="7291" y="806370"/>
                  </a:lnTo>
                  <a:lnTo>
                    <a:pt x="7056" y="801876"/>
                  </a:lnTo>
                  <a:lnTo>
                    <a:pt x="0" y="520885"/>
                  </a:lnTo>
                  <a:lnTo>
                    <a:pt x="0" y="517101"/>
                  </a:lnTo>
                  <a:lnTo>
                    <a:pt x="705" y="513080"/>
                  </a:lnTo>
                  <a:lnTo>
                    <a:pt x="2822" y="509532"/>
                  </a:lnTo>
                  <a:lnTo>
                    <a:pt x="93144" y="333085"/>
                  </a:lnTo>
                  <a:lnTo>
                    <a:pt x="94085" y="331429"/>
                  </a:lnTo>
                  <a:lnTo>
                    <a:pt x="95261" y="330246"/>
                  </a:lnTo>
                  <a:lnTo>
                    <a:pt x="96202" y="329064"/>
                  </a:lnTo>
                  <a:lnTo>
                    <a:pt x="96672" y="328591"/>
                  </a:lnTo>
                  <a:lnTo>
                    <a:pt x="96908" y="327881"/>
                  </a:lnTo>
                  <a:lnTo>
                    <a:pt x="97613" y="327172"/>
                  </a:lnTo>
                  <a:lnTo>
                    <a:pt x="99495" y="325043"/>
                  </a:lnTo>
                  <a:lnTo>
                    <a:pt x="101847" y="323624"/>
                  </a:lnTo>
                  <a:lnTo>
                    <a:pt x="104434" y="322441"/>
                  </a:lnTo>
                  <a:lnTo>
                    <a:pt x="104905" y="322205"/>
                  </a:lnTo>
                  <a:lnTo>
                    <a:pt x="105611" y="322205"/>
                  </a:lnTo>
                  <a:lnTo>
                    <a:pt x="106316" y="321968"/>
                  </a:lnTo>
                  <a:lnTo>
                    <a:pt x="108198" y="321259"/>
                  </a:lnTo>
                  <a:lnTo>
                    <a:pt x="110315" y="320785"/>
                  </a:lnTo>
                  <a:lnTo>
                    <a:pt x="112667" y="320785"/>
                  </a:lnTo>
                  <a:lnTo>
                    <a:pt x="112902" y="320549"/>
                  </a:lnTo>
                  <a:lnTo>
                    <a:pt x="1328488" y="315345"/>
                  </a:lnTo>
                  <a:lnTo>
                    <a:pt x="1340719" y="22055"/>
                  </a:lnTo>
                  <a:lnTo>
                    <a:pt x="1366563" y="0"/>
                  </a:lnTo>
                  <a:lnTo>
                    <a:pt x="1372616" y="1552"/>
                  </a:lnTo>
                  <a:lnTo>
                    <a:pt x="1378118" y="4789"/>
                  </a:lnTo>
                  <a:lnTo>
                    <a:pt x="1460395" y="69360"/>
                  </a:lnTo>
                  <a:lnTo>
                    <a:pt x="1385174" y="69360"/>
                  </a:lnTo>
                  <a:lnTo>
                    <a:pt x="1373884" y="339707"/>
                  </a:lnTo>
                  <a:lnTo>
                    <a:pt x="136894" y="366908"/>
                  </a:lnTo>
                  <a:lnTo>
                    <a:pt x="140422" y="609345"/>
                  </a:lnTo>
                  <a:lnTo>
                    <a:pt x="1383400" y="609345"/>
                  </a:lnTo>
                  <a:lnTo>
                    <a:pt x="1399059" y="780825"/>
                  </a:lnTo>
                  <a:lnTo>
                    <a:pt x="1207352" y="780825"/>
                  </a:lnTo>
                  <a:lnTo>
                    <a:pt x="24932" y="824818"/>
                  </a:lnTo>
                  <a:close/>
                </a:path>
                <a:path w="1924050" h="1080770">
                  <a:moveTo>
                    <a:pt x="1649956" y="796199"/>
                  </a:moveTo>
                  <a:lnTo>
                    <a:pt x="1400463" y="796199"/>
                  </a:lnTo>
                  <a:lnTo>
                    <a:pt x="1862894" y="444015"/>
                  </a:lnTo>
                  <a:lnTo>
                    <a:pt x="1385174" y="69360"/>
                  </a:lnTo>
                  <a:lnTo>
                    <a:pt x="1460395" y="69360"/>
                  </a:lnTo>
                  <a:lnTo>
                    <a:pt x="1914876" y="426039"/>
                  </a:lnTo>
                  <a:lnTo>
                    <a:pt x="1915111" y="426275"/>
                  </a:lnTo>
                  <a:lnTo>
                    <a:pt x="1915111" y="426512"/>
                  </a:lnTo>
                  <a:lnTo>
                    <a:pt x="1915582" y="426985"/>
                  </a:lnTo>
                  <a:lnTo>
                    <a:pt x="1916052" y="426985"/>
                  </a:lnTo>
                  <a:lnTo>
                    <a:pt x="1916287" y="427221"/>
                  </a:lnTo>
                  <a:lnTo>
                    <a:pt x="1918639" y="429114"/>
                  </a:lnTo>
                  <a:lnTo>
                    <a:pt x="1920286" y="431479"/>
                  </a:lnTo>
                  <a:lnTo>
                    <a:pt x="1921462" y="434081"/>
                  </a:lnTo>
                  <a:lnTo>
                    <a:pt x="1921697" y="434554"/>
                  </a:lnTo>
                  <a:lnTo>
                    <a:pt x="1921697" y="434790"/>
                  </a:lnTo>
                  <a:lnTo>
                    <a:pt x="1921932" y="435263"/>
                  </a:lnTo>
                  <a:lnTo>
                    <a:pt x="1923109" y="437865"/>
                  </a:lnTo>
                  <a:lnTo>
                    <a:pt x="1923814" y="440467"/>
                  </a:lnTo>
                  <a:lnTo>
                    <a:pt x="1923814" y="444015"/>
                  </a:lnTo>
                  <a:lnTo>
                    <a:pt x="1924049" y="444251"/>
                  </a:lnTo>
                  <a:lnTo>
                    <a:pt x="1924049" y="445434"/>
                  </a:lnTo>
                  <a:lnTo>
                    <a:pt x="1923579" y="445907"/>
                  </a:lnTo>
                  <a:lnTo>
                    <a:pt x="1923579" y="446380"/>
                  </a:lnTo>
                  <a:lnTo>
                    <a:pt x="1923343" y="448745"/>
                  </a:lnTo>
                  <a:lnTo>
                    <a:pt x="1922873" y="450874"/>
                  </a:lnTo>
                  <a:lnTo>
                    <a:pt x="1921932" y="453239"/>
                  </a:lnTo>
                  <a:lnTo>
                    <a:pt x="1921697" y="453949"/>
                  </a:lnTo>
                  <a:lnTo>
                    <a:pt x="1921462" y="454895"/>
                  </a:lnTo>
                  <a:lnTo>
                    <a:pt x="1920991" y="455604"/>
                  </a:lnTo>
                  <a:lnTo>
                    <a:pt x="1920756" y="456077"/>
                  </a:lnTo>
                  <a:lnTo>
                    <a:pt x="1920756" y="456314"/>
                  </a:lnTo>
                  <a:lnTo>
                    <a:pt x="1920521" y="456787"/>
                  </a:lnTo>
                  <a:lnTo>
                    <a:pt x="1759635" y="716490"/>
                  </a:lnTo>
                  <a:lnTo>
                    <a:pt x="1757988" y="719329"/>
                  </a:lnTo>
                  <a:lnTo>
                    <a:pt x="1755871" y="721457"/>
                  </a:lnTo>
                  <a:lnTo>
                    <a:pt x="1753284" y="723350"/>
                  </a:lnTo>
                  <a:lnTo>
                    <a:pt x="1649956" y="796199"/>
                  </a:lnTo>
                  <a:close/>
                </a:path>
                <a:path w="1924050" h="1080770">
                  <a:moveTo>
                    <a:pt x="1383400" y="609345"/>
                  </a:moveTo>
                  <a:lnTo>
                    <a:pt x="140422" y="609345"/>
                  </a:lnTo>
                  <a:lnTo>
                    <a:pt x="1354596" y="540516"/>
                  </a:lnTo>
                  <a:lnTo>
                    <a:pt x="1361421" y="541178"/>
                  </a:lnTo>
                  <a:lnTo>
                    <a:pt x="1379059" y="561804"/>
                  </a:lnTo>
                  <a:lnTo>
                    <a:pt x="1383400" y="609345"/>
                  </a:lnTo>
                  <a:close/>
                </a:path>
                <a:path w="1924050" h="1080770">
                  <a:moveTo>
                    <a:pt x="1241047" y="1080265"/>
                  </a:moveTo>
                  <a:lnTo>
                    <a:pt x="1216291" y="1057795"/>
                  </a:lnTo>
                  <a:lnTo>
                    <a:pt x="1207352" y="780825"/>
                  </a:lnTo>
                  <a:lnTo>
                    <a:pt x="1399059" y="780825"/>
                  </a:lnTo>
                  <a:lnTo>
                    <a:pt x="1400463" y="796199"/>
                  </a:lnTo>
                  <a:lnTo>
                    <a:pt x="1649956" y="796199"/>
                  </a:lnTo>
                  <a:lnTo>
                    <a:pt x="1252749" y="1076244"/>
                  </a:lnTo>
                  <a:lnTo>
                    <a:pt x="1247118" y="1079030"/>
                  </a:lnTo>
                  <a:lnTo>
                    <a:pt x="1241047" y="10802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>
            <a:extLst>
              <a:ext uri="{FF2B5EF4-FFF2-40B4-BE49-F238E27FC236}">
                <a16:creationId xmlns:a16="http://schemas.microsoft.com/office/drawing/2014/main" id="{99F30130-76C6-BBB9-11E2-9A680E17D3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4325" y="135806"/>
            <a:ext cx="7679900" cy="375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6350" rIns="0" bIns="0" rtlCol="0">
            <a:spAutoFit/>
          </a:bodyPr>
          <a:lstStyle/>
          <a:p>
            <a:pPr marL="6350">
              <a:spcBef>
                <a:spcPts val="50"/>
              </a:spcBef>
            </a:pPr>
            <a:r>
              <a:rPr lang="es-CL" sz="2400" dirty="0"/>
              <a:t>CIERRE CLASE 3: DISTINCÍÓN CONCEPTUAL</a:t>
            </a:r>
            <a:endParaRPr sz="2400" dirty="0"/>
          </a:p>
        </p:txBody>
      </p:sp>
      <p:grpSp>
        <p:nvGrpSpPr>
          <p:cNvPr id="29" name="object 21">
            <a:extLst>
              <a:ext uri="{FF2B5EF4-FFF2-40B4-BE49-F238E27FC236}">
                <a16:creationId xmlns:a16="http://schemas.microsoft.com/office/drawing/2014/main" id="{B053A9D4-F8C0-C435-EC2E-1BC4E96645B5}"/>
              </a:ext>
            </a:extLst>
          </p:cNvPr>
          <p:cNvGrpSpPr/>
          <p:nvPr/>
        </p:nvGrpSpPr>
        <p:grpSpPr>
          <a:xfrm>
            <a:off x="4223810" y="1956301"/>
            <a:ext cx="962025" cy="540385"/>
            <a:chOff x="9257472" y="3235018"/>
            <a:chExt cx="1924050" cy="1080770"/>
          </a:xfrm>
        </p:grpSpPr>
        <p:sp>
          <p:nvSpPr>
            <p:cNvPr id="30" name="object 22">
              <a:extLst>
                <a:ext uri="{FF2B5EF4-FFF2-40B4-BE49-F238E27FC236}">
                  <a16:creationId xmlns:a16="http://schemas.microsoft.com/office/drawing/2014/main" id="{0ACF5BCE-49AE-9C9F-9F03-CA6A1F0A7443}"/>
                </a:ext>
              </a:extLst>
            </p:cNvPr>
            <p:cNvSpPr/>
            <p:nvPr/>
          </p:nvSpPr>
          <p:spPr>
            <a:xfrm>
              <a:off x="9394366" y="3304378"/>
              <a:ext cx="1726564" cy="727076"/>
            </a:xfrm>
            <a:custGeom>
              <a:avLst/>
              <a:gdLst/>
              <a:ahLst/>
              <a:cxnLst/>
              <a:rect l="l" t="t" r="r" b="b"/>
              <a:pathLst>
                <a:path w="1726565" h="727075">
                  <a:moveTo>
                    <a:pt x="1263569" y="726838"/>
                  </a:moveTo>
                  <a:lnTo>
                    <a:pt x="1241929" y="489132"/>
                  </a:lnTo>
                  <a:lnTo>
                    <a:pt x="1217702" y="471156"/>
                  </a:lnTo>
                  <a:lnTo>
                    <a:pt x="3528" y="539984"/>
                  </a:lnTo>
                  <a:lnTo>
                    <a:pt x="0" y="297547"/>
                  </a:lnTo>
                  <a:lnTo>
                    <a:pt x="1213939" y="292580"/>
                  </a:lnTo>
                  <a:lnTo>
                    <a:pt x="1248280" y="0"/>
                  </a:lnTo>
                  <a:lnTo>
                    <a:pt x="1725999" y="374654"/>
                  </a:lnTo>
                  <a:lnTo>
                    <a:pt x="1263569" y="726838"/>
                  </a:lnTo>
                  <a:close/>
                </a:path>
              </a:pathLst>
            </a:custGeom>
            <a:solidFill>
              <a:srgbClr val="DA413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0C4694C9-D02E-A02F-1558-8F77FE6DCB2D}"/>
                </a:ext>
              </a:extLst>
            </p:cNvPr>
            <p:cNvSpPr/>
            <p:nvPr/>
          </p:nvSpPr>
          <p:spPr>
            <a:xfrm>
              <a:off x="9257472" y="3235018"/>
              <a:ext cx="1924050" cy="1080770"/>
            </a:xfrm>
            <a:custGeom>
              <a:avLst/>
              <a:gdLst/>
              <a:ahLst/>
              <a:cxnLst/>
              <a:rect l="l" t="t" r="r" b="b"/>
              <a:pathLst>
                <a:path w="1924050" h="1080770">
                  <a:moveTo>
                    <a:pt x="24932" y="824818"/>
                  </a:moveTo>
                  <a:lnTo>
                    <a:pt x="11055" y="814175"/>
                  </a:lnTo>
                  <a:lnTo>
                    <a:pt x="8467" y="810627"/>
                  </a:lnTo>
                  <a:lnTo>
                    <a:pt x="7291" y="806370"/>
                  </a:lnTo>
                  <a:lnTo>
                    <a:pt x="7056" y="801876"/>
                  </a:lnTo>
                  <a:lnTo>
                    <a:pt x="0" y="520885"/>
                  </a:lnTo>
                  <a:lnTo>
                    <a:pt x="0" y="517101"/>
                  </a:lnTo>
                  <a:lnTo>
                    <a:pt x="705" y="513080"/>
                  </a:lnTo>
                  <a:lnTo>
                    <a:pt x="2822" y="509532"/>
                  </a:lnTo>
                  <a:lnTo>
                    <a:pt x="93144" y="333085"/>
                  </a:lnTo>
                  <a:lnTo>
                    <a:pt x="94085" y="331429"/>
                  </a:lnTo>
                  <a:lnTo>
                    <a:pt x="95261" y="330246"/>
                  </a:lnTo>
                  <a:lnTo>
                    <a:pt x="96202" y="329064"/>
                  </a:lnTo>
                  <a:lnTo>
                    <a:pt x="96672" y="328591"/>
                  </a:lnTo>
                  <a:lnTo>
                    <a:pt x="96908" y="327881"/>
                  </a:lnTo>
                  <a:lnTo>
                    <a:pt x="97613" y="327172"/>
                  </a:lnTo>
                  <a:lnTo>
                    <a:pt x="99495" y="325043"/>
                  </a:lnTo>
                  <a:lnTo>
                    <a:pt x="101847" y="323624"/>
                  </a:lnTo>
                  <a:lnTo>
                    <a:pt x="104434" y="322441"/>
                  </a:lnTo>
                  <a:lnTo>
                    <a:pt x="104905" y="322205"/>
                  </a:lnTo>
                  <a:lnTo>
                    <a:pt x="105611" y="322205"/>
                  </a:lnTo>
                  <a:lnTo>
                    <a:pt x="106316" y="321968"/>
                  </a:lnTo>
                  <a:lnTo>
                    <a:pt x="108198" y="321259"/>
                  </a:lnTo>
                  <a:lnTo>
                    <a:pt x="110315" y="320785"/>
                  </a:lnTo>
                  <a:lnTo>
                    <a:pt x="112667" y="320785"/>
                  </a:lnTo>
                  <a:lnTo>
                    <a:pt x="112902" y="320549"/>
                  </a:lnTo>
                  <a:lnTo>
                    <a:pt x="1328488" y="315345"/>
                  </a:lnTo>
                  <a:lnTo>
                    <a:pt x="1340719" y="22055"/>
                  </a:lnTo>
                  <a:lnTo>
                    <a:pt x="1366563" y="0"/>
                  </a:lnTo>
                  <a:lnTo>
                    <a:pt x="1372616" y="1552"/>
                  </a:lnTo>
                  <a:lnTo>
                    <a:pt x="1378118" y="4789"/>
                  </a:lnTo>
                  <a:lnTo>
                    <a:pt x="1460395" y="69360"/>
                  </a:lnTo>
                  <a:lnTo>
                    <a:pt x="1385174" y="69360"/>
                  </a:lnTo>
                  <a:lnTo>
                    <a:pt x="1373884" y="339707"/>
                  </a:lnTo>
                  <a:lnTo>
                    <a:pt x="136894" y="366908"/>
                  </a:lnTo>
                  <a:lnTo>
                    <a:pt x="140422" y="609345"/>
                  </a:lnTo>
                  <a:lnTo>
                    <a:pt x="1383400" y="609345"/>
                  </a:lnTo>
                  <a:lnTo>
                    <a:pt x="1399059" y="780825"/>
                  </a:lnTo>
                  <a:lnTo>
                    <a:pt x="1207352" y="780825"/>
                  </a:lnTo>
                  <a:lnTo>
                    <a:pt x="24932" y="824818"/>
                  </a:lnTo>
                  <a:close/>
                </a:path>
                <a:path w="1924050" h="1080770">
                  <a:moveTo>
                    <a:pt x="1649956" y="796199"/>
                  </a:moveTo>
                  <a:lnTo>
                    <a:pt x="1400463" y="796199"/>
                  </a:lnTo>
                  <a:lnTo>
                    <a:pt x="1862894" y="444015"/>
                  </a:lnTo>
                  <a:lnTo>
                    <a:pt x="1385174" y="69360"/>
                  </a:lnTo>
                  <a:lnTo>
                    <a:pt x="1460395" y="69360"/>
                  </a:lnTo>
                  <a:lnTo>
                    <a:pt x="1914876" y="426039"/>
                  </a:lnTo>
                  <a:lnTo>
                    <a:pt x="1915111" y="426275"/>
                  </a:lnTo>
                  <a:lnTo>
                    <a:pt x="1915111" y="426512"/>
                  </a:lnTo>
                  <a:lnTo>
                    <a:pt x="1915582" y="426985"/>
                  </a:lnTo>
                  <a:lnTo>
                    <a:pt x="1916052" y="426985"/>
                  </a:lnTo>
                  <a:lnTo>
                    <a:pt x="1916287" y="427221"/>
                  </a:lnTo>
                  <a:lnTo>
                    <a:pt x="1918639" y="429114"/>
                  </a:lnTo>
                  <a:lnTo>
                    <a:pt x="1920286" y="431479"/>
                  </a:lnTo>
                  <a:lnTo>
                    <a:pt x="1921462" y="434081"/>
                  </a:lnTo>
                  <a:lnTo>
                    <a:pt x="1921697" y="434554"/>
                  </a:lnTo>
                  <a:lnTo>
                    <a:pt x="1921697" y="434790"/>
                  </a:lnTo>
                  <a:lnTo>
                    <a:pt x="1921932" y="435263"/>
                  </a:lnTo>
                  <a:lnTo>
                    <a:pt x="1923109" y="437865"/>
                  </a:lnTo>
                  <a:lnTo>
                    <a:pt x="1923814" y="440467"/>
                  </a:lnTo>
                  <a:lnTo>
                    <a:pt x="1923814" y="444015"/>
                  </a:lnTo>
                  <a:lnTo>
                    <a:pt x="1924049" y="444251"/>
                  </a:lnTo>
                  <a:lnTo>
                    <a:pt x="1924049" y="445434"/>
                  </a:lnTo>
                  <a:lnTo>
                    <a:pt x="1923579" y="445907"/>
                  </a:lnTo>
                  <a:lnTo>
                    <a:pt x="1923579" y="446380"/>
                  </a:lnTo>
                  <a:lnTo>
                    <a:pt x="1923343" y="448745"/>
                  </a:lnTo>
                  <a:lnTo>
                    <a:pt x="1922873" y="450874"/>
                  </a:lnTo>
                  <a:lnTo>
                    <a:pt x="1921932" y="453239"/>
                  </a:lnTo>
                  <a:lnTo>
                    <a:pt x="1921697" y="453949"/>
                  </a:lnTo>
                  <a:lnTo>
                    <a:pt x="1921462" y="454895"/>
                  </a:lnTo>
                  <a:lnTo>
                    <a:pt x="1920991" y="455604"/>
                  </a:lnTo>
                  <a:lnTo>
                    <a:pt x="1920756" y="456077"/>
                  </a:lnTo>
                  <a:lnTo>
                    <a:pt x="1920756" y="456314"/>
                  </a:lnTo>
                  <a:lnTo>
                    <a:pt x="1920521" y="456787"/>
                  </a:lnTo>
                  <a:lnTo>
                    <a:pt x="1759635" y="716490"/>
                  </a:lnTo>
                  <a:lnTo>
                    <a:pt x="1757988" y="719329"/>
                  </a:lnTo>
                  <a:lnTo>
                    <a:pt x="1755871" y="721457"/>
                  </a:lnTo>
                  <a:lnTo>
                    <a:pt x="1753284" y="723350"/>
                  </a:lnTo>
                  <a:lnTo>
                    <a:pt x="1649956" y="796199"/>
                  </a:lnTo>
                  <a:close/>
                </a:path>
                <a:path w="1924050" h="1080770">
                  <a:moveTo>
                    <a:pt x="1383400" y="609345"/>
                  </a:moveTo>
                  <a:lnTo>
                    <a:pt x="140422" y="609345"/>
                  </a:lnTo>
                  <a:lnTo>
                    <a:pt x="1354596" y="540516"/>
                  </a:lnTo>
                  <a:lnTo>
                    <a:pt x="1361421" y="541178"/>
                  </a:lnTo>
                  <a:lnTo>
                    <a:pt x="1379059" y="561804"/>
                  </a:lnTo>
                  <a:lnTo>
                    <a:pt x="1383400" y="609345"/>
                  </a:lnTo>
                  <a:close/>
                </a:path>
                <a:path w="1924050" h="1080770">
                  <a:moveTo>
                    <a:pt x="1241047" y="1080265"/>
                  </a:moveTo>
                  <a:lnTo>
                    <a:pt x="1216291" y="1057795"/>
                  </a:lnTo>
                  <a:lnTo>
                    <a:pt x="1207352" y="780825"/>
                  </a:lnTo>
                  <a:lnTo>
                    <a:pt x="1399059" y="780825"/>
                  </a:lnTo>
                  <a:lnTo>
                    <a:pt x="1400463" y="796199"/>
                  </a:lnTo>
                  <a:lnTo>
                    <a:pt x="1649956" y="796199"/>
                  </a:lnTo>
                  <a:lnTo>
                    <a:pt x="1252749" y="1076244"/>
                  </a:lnTo>
                  <a:lnTo>
                    <a:pt x="1247118" y="1079030"/>
                  </a:lnTo>
                  <a:lnTo>
                    <a:pt x="1241047" y="10802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object 21">
            <a:extLst>
              <a:ext uri="{FF2B5EF4-FFF2-40B4-BE49-F238E27FC236}">
                <a16:creationId xmlns:a16="http://schemas.microsoft.com/office/drawing/2014/main" id="{8A682638-65C5-B6A7-DBD4-12A9C440CA8B}"/>
              </a:ext>
            </a:extLst>
          </p:cNvPr>
          <p:cNvGrpSpPr/>
          <p:nvPr/>
        </p:nvGrpSpPr>
        <p:grpSpPr>
          <a:xfrm>
            <a:off x="4292257" y="2761896"/>
            <a:ext cx="962025" cy="540385"/>
            <a:chOff x="9257472" y="3235018"/>
            <a:chExt cx="1924050" cy="1080770"/>
          </a:xfrm>
        </p:grpSpPr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BA4EE26C-D3BD-AC3E-1D84-1324359E9A42}"/>
                </a:ext>
              </a:extLst>
            </p:cNvPr>
            <p:cNvSpPr/>
            <p:nvPr/>
          </p:nvSpPr>
          <p:spPr>
            <a:xfrm>
              <a:off x="9394366" y="3304378"/>
              <a:ext cx="1726564" cy="727075"/>
            </a:xfrm>
            <a:custGeom>
              <a:avLst/>
              <a:gdLst/>
              <a:ahLst/>
              <a:cxnLst/>
              <a:rect l="l" t="t" r="r" b="b"/>
              <a:pathLst>
                <a:path w="1726565" h="727075">
                  <a:moveTo>
                    <a:pt x="1263569" y="726838"/>
                  </a:moveTo>
                  <a:lnTo>
                    <a:pt x="1241929" y="489132"/>
                  </a:lnTo>
                  <a:lnTo>
                    <a:pt x="1217702" y="471156"/>
                  </a:lnTo>
                  <a:lnTo>
                    <a:pt x="3528" y="539984"/>
                  </a:lnTo>
                  <a:lnTo>
                    <a:pt x="0" y="297547"/>
                  </a:lnTo>
                  <a:lnTo>
                    <a:pt x="1213939" y="292580"/>
                  </a:lnTo>
                  <a:lnTo>
                    <a:pt x="1248280" y="0"/>
                  </a:lnTo>
                  <a:lnTo>
                    <a:pt x="1725999" y="374654"/>
                  </a:lnTo>
                  <a:lnTo>
                    <a:pt x="1263569" y="726838"/>
                  </a:lnTo>
                  <a:close/>
                </a:path>
              </a:pathLst>
            </a:custGeom>
            <a:solidFill>
              <a:srgbClr val="DA413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23">
              <a:extLst>
                <a:ext uri="{FF2B5EF4-FFF2-40B4-BE49-F238E27FC236}">
                  <a16:creationId xmlns:a16="http://schemas.microsoft.com/office/drawing/2014/main" id="{7E1ABF0D-E1EB-D77B-FB71-241AFD903D65}"/>
                </a:ext>
              </a:extLst>
            </p:cNvPr>
            <p:cNvSpPr/>
            <p:nvPr/>
          </p:nvSpPr>
          <p:spPr>
            <a:xfrm>
              <a:off x="9257472" y="3235018"/>
              <a:ext cx="1924050" cy="1080770"/>
            </a:xfrm>
            <a:custGeom>
              <a:avLst/>
              <a:gdLst/>
              <a:ahLst/>
              <a:cxnLst/>
              <a:rect l="l" t="t" r="r" b="b"/>
              <a:pathLst>
                <a:path w="1924050" h="1080770">
                  <a:moveTo>
                    <a:pt x="24932" y="824818"/>
                  </a:moveTo>
                  <a:lnTo>
                    <a:pt x="11055" y="814175"/>
                  </a:lnTo>
                  <a:lnTo>
                    <a:pt x="8467" y="810627"/>
                  </a:lnTo>
                  <a:lnTo>
                    <a:pt x="7291" y="806370"/>
                  </a:lnTo>
                  <a:lnTo>
                    <a:pt x="7056" y="801876"/>
                  </a:lnTo>
                  <a:lnTo>
                    <a:pt x="0" y="520885"/>
                  </a:lnTo>
                  <a:lnTo>
                    <a:pt x="0" y="517101"/>
                  </a:lnTo>
                  <a:lnTo>
                    <a:pt x="705" y="513080"/>
                  </a:lnTo>
                  <a:lnTo>
                    <a:pt x="2822" y="509532"/>
                  </a:lnTo>
                  <a:lnTo>
                    <a:pt x="93144" y="333085"/>
                  </a:lnTo>
                  <a:lnTo>
                    <a:pt x="94085" y="331429"/>
                  </a:lnTo>
                  <a:lnTo>
                    <a:pt x="95261" y="330246"/>
                  </a:lnTo>
                  <a:lnTo>
                    <a:pt x="96202" y="329064"/>
                  </a:lnTo>
                  <a:lnTo>
                    <a:pt x="96672" y="328591"/>
                  </a:lnTo>
                  <a:lnTo>
                    <a:pt x="96908" y="327881"/>
                  </a:lnTo>
                  <a:lnTo>
                    <a:pt x="97613" y="327172"/>
                  </a:lnTo>
                  <a:lnTo>
                    <a:pt x="99495" y="325043"/>
                  </a:lnTo>
                  <a:lnTo>
                    <a:pt x="101847" y="323624"/>
                  </a:lnTo>
                  <a:lnTo>
                    <a:pt x="104434" y="322441"/>
                  </a:lnTo>
                  <a:lnTo>
                    <a:pt x="104905" y="322205"/>
                  </a:lnTo>
                  <a:lnTo>
                    <a:pt x="105611" y="322205"/>
                  </a:lnTo>
                  <a:lnTo>
                    <a:pt x="106316" y="321968"/>
                  </a:lnTo>
                  <a:lnTo>
                    <a:pt x="108198" y="321259"/>
                  </a:lnTo>
                  <a:lnTo>
                    <a:pt x="110315" y="320785"/>
                  </a:lnTo>
                  <a:lnTo>
                    <a:pt x="112667" y="320785"/>
                  </a:lnTo>
                  <a:lnTo>
                    <a:pt x="112902" y="320549"/>
                  </a:lnTo>
                  <a:lnTo>
                    <a:pt x="1328488" y="315345"/>
                  </a:lnTo>
                  <a:lnTo>
                    <a:pt x="1340719" y="22055"/>
                  </a:lnTo>
                  <a:lnTo>
                    <a:pt x="1366563" y="0"/>
                  </a:lnTo>
                  <a:lnTo>
                    <a:pt x="1372616" y="1552"/>
                  </a:lnTo>
                  <a:lnTo>
                    <a:pt x="1378118" y="4789"/>
                  </a:lnTo>
                  <a:lnTo>
                    <a:pt x="1460395" y="69360"/>
                  </a:lnTo>
                  <a:lnTo>
                    <a:pt x="1385174" y="69360"/>
                  </a:lnTo>
                  <a:lnTo>
                    <a:pt x="1373884" y="339707"/>
                  </a:lnTo>
                  <a:lnTo>
                    <a:pt x="136894" y="366908"/>
                  </a:lnTo>
                  <a:lnTo>
                    <a:pt x="140422" y="609345"/>
                  </a:lnTo>
                  <a:lnTo>
                    <a:pt x="1383400" y="609345"/>
                  </a:lnTo>
                  <a:lnTo>
                    <a:pt x="1399059" y="780825"/>
                  </a:lnTo>
                  <a:lnTo>
                    <a:pt x="1207352" y="780825"/>
                  </a:lnTo>
                  <a:lnTo>
                    <a:pt x="24932" y="824818"/>
                  </a:lnTo>
                  <a:close/>
                </a:path>
                <a:path w="1924050" h="1080770">
                  <a:moveTo>
                    <a:pt x="1649956" y="796199"/>
                  </a:moveTo>
                  <a:lnTo>
                    <a:pt x="1400463" y="796199"/>
                  </a:lnTo>
                  <a:lnTo>
                    <a:pt x="1862894" y="444015"/>
                  </a:lnTo>
                  <a:lnTo>
                    <a:pt x="1385174" y="69360"/>
                  </a:lnTo>
                  <a:lnTo>
                    <a:pt x="1460395" y="69360"/>
                  </a:lnTo>
                  <a:lnTo>
                    <a:pt x="1914876" y="426039"/>
                  </a:lnTo>
                  <a:lnTo>
                    <a:pt x="1915111" y="426275"/>
                  </a:lnTo>
                  <a:lnTo>
                    <a:pt x="1915111" y="426512"/>
                  </a:lnTo>
                  <a:lnTo>
                    <a:pt x="1915582" y="426985"/>
                  </a:lnTo>
                  <a:lnTo>
                    <a:pt x="1916052" y="426985"/>
                  </a:lnTo>
                  <a:lnTo>
                    <a:pt x="1916287" y="427221"/>
                  </a:lnTo>
                  <a:lnTo>
                    <a:pt x="1918639" y="429114"/>
                  </a:lnTo>
                  <a:lnTo>
                    <a:pt x="1920286" y="431479"/>
                  </a:lnTo>
                  <a:lnTo>
                    <a:pt x="1921462" y="434081"/>
                  </a:lnTo>
                  <a:lnTo>
                    <a:pt x="1921697" y="434554"/>
                  </a:lnTo>
                  <a:lnTo>
                    <a:pt x="1921697" y="434790"/>
                  </a:lnTo>
                  <a:lnTo>
                    <a:pt x="1921932" y="435263"/>
                  </a:lnTo>
                  <a:lnTo>
                    <a:pt x="1923109" y="437865"/>
                  </a:lnTo>
                  <a:lnTo>
                    <a:pt x="1923814" y="440467"/>
                  </a:lnTo>
                  <a:lnTo>
                    <a:pt x="1923814" y="444015"/>
                  </a:lnTo>
                  <a:lnTo>
                    <a:pt x="1924049" y="444251"/>
                  </a:lnTo>
                  <a:lnTo>
                    <a:pt x="1924049" y="445434"/>
                  </a:lnTo>
                  <a:lnTo>
                    <a:pt x="1923579" y="445907"/>
                  </a:lnTo>
                  <a:lnTo>
                    <a:pt x="1923579" y="446380"/>
                  </a:lnTo>
                  <a:lnTo>
                    <a:pt x="1923343" y="448745"/>
                  </a:lnTo>
                  <a:lnTo>
                    <a:pt x="1922873" y="450874"/>
                  </a:lnTo>
                  <a:lnTo>
                    <a:pt x="1921932" y="453239"/>
                  </a:lnTo>
                  <a:lnTo>
                    <a:pt x="1921697" y="453949"/>
                  </a:lnTo>
                  <a:lnTo>
                    <a:pt x="1921462" y="454895"/>
                  </a:lnTo>
                  <a:lnTo>
                    <a:pt x="1920991" y="455604"/>
                  </a:lnTo>
                  <a:lnTo>
                    <a:pt x="1920756" y="456077"/>
                  </a:lnTo>
                  <a:lnTo>
                    <a:pt x="1920756" y="456314"/>
                  </a:lnTo>
                  <a:lnTo>
                    <a:pt x="1920521" y="456787"/>
                  </a:lnTo>
                  <a:lnTo>
                    <a:pt x="1759635" y="716490"/>
                  </a:lnTo>
                  <a:lnTo>
                    <a:pt x="1757988" y="719329"/>
                  </a:lnTo>
                  <a:lnTo>
                    <a:pt x="1755871" y="721457"/>
                  </a:lnTo>
                  <a:lnTo>
                    <a:pt x="1753284" y="723350"/>
                  </a:lnTo>
                  <a:lnTo>
                    <a:pt x="1649956" y="796199"/>
                  </a:lnTo>
                  <a:close/>
                </a:path>
                <a:path w="1924050" h="1080770">
                  <a:moveTo>
                    <a:pt x="1383400" y="609345"/>
                  </a:moveTo>
                  <a:lnTo>
                    <a:pt x="140422" y="609345"/>
                  </a:lnTo>
                  <a:lnTo>
                    <a:pt x="1354596" y="540516"/>
                  </a:lnTo>
                  <a:lnTo>
                    <a:pt x="1361421" y="541178"/>
                  </a:lnTo>
                  <a:lnTo>
                    <a:pt x="1379059" y="561804"/>
                  </a:lnTo>
                  <a:lnTo>
                    <a:pt x="1383400" y="609345"/>
                  </a:lnTo>
                  <a:close/>
                </a:path>
                <a:path w="1924050" h="1080770">
                  <a:moveTo>
                    <a:pt x="1241047" y="1080265"/>
                  </a:moveTo>
                  <a:lnTo>
                    <a:pt x="1216291" y="1057795"/>
                  </a:lnTo>
                  <a:lnTo>
                    <a:pt x="1207352" y="780825"/>
                  </a:lnTo>
                  <a:lnTo>
                    <a:pt x="1399059" y="780825"/>
                  </a:lnTo>
                  <a:lnTo>
                    <a:pt x="1400463" y="796199"/>
                  </a:lnTo>
                  <a:lnTo>
                    <a:pt x="1649956" y="796199"/>
                  </a:lnTo>
                  <a:lnTo>
                    <a:pt x="1252749" y="1076244"/>
                  </a:lnTo>
                  <a:lnTo>
                    <a:pt x="1247118" y="1079030"/>
                  </a:lnTo>
                  <a:lnTo>
                    <a:pt x="1241047" y="10802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object 21">
            <a:extLst>
              <a:ext uri="{FF2B5EF4-FFF2-40B4-BE49-F238E27FC236}">
                <a16:creationId xmlns:a16="http://schemas.microsoft.com/office/drawing/2014/main" id="{39B999A1-67BD-AACC-F2A2-09D61CE06439}"/>
              </a:ext>
            </a:extLst>
          </p:cNvPr>
          <p:cNvGrpSpPr/>
          <p:nvPr/>
        </p:nvGrpSpPr>
        <p:grpSpPr>
          <a:xfrm>
            <a:off x="4191878" y="4230258"/>
            <a:ext cx="962025" cy="540385"/>
            <a:chOff x="9257472" y="3235018"/>
            <a:chExt cx="1924050" cy="1080770"/>
          </a:xfrm>
        </p:grpSpPr>
        <p:sp>
          <p:nvSpPr>
            <p:cNvPr id="39" name="object 22">
              <a:extLst>
                <a:ext uri="{FF2B5EF4-FFF2-40B4-BE49-F238E27FC236}">
                  <a16:creationId xmlns:a16="http://schemas.microsoft.com/office/drawing/2014/main" id="{A1FF7F0E-58E6-2FE6-4BFD-231A03F52A83}"/>
                </a:ext>
              </a:extLst>
            </p:cNvPr>
            <p:cNvSpPr/>
            <p:nvPr/>
          </p:nvSpPr>
          <p:spPr>
            <a:xfrm>
              <a:off x="9394366" y="3304378"/>
              <a:ext cx="1726564" cy="727075"/>
            </a:xfrm>
            <a:custGeom>
              <a:avLst/>
              <a:gdLst/>
              <a:ahLst/>
              <a:cxnLst/>
              <a:rect l="l" t="t" r="r" b="b"/>
              <a:pathLst>
                <a:path w="1726565" h="727075">
                  <a:moveTo>
                    <a:pt x="1263569" y="726838"/>
                  </a:moveTo>
                  <a:lnTo>
                    <a:pt x="1241929" y="489132"/>
                  </a:lnTo>
                  <a:lnTo>
                    <a:pt x="1217702" y="471156"/>
                  </a:lnTo>
                  <a:lnTo>
                    <a:pt x="3528" y="539984"/>
                  </a:lnTo>
                  <a:lnTo>
                    <a:pt x="0" y="297547"/>
                  </a:lnTo>
                  <a:lnTo>
                    <a:pt x="1213939" y="292580"/>
                  </a:lnTo>
                  <a:lnTo>
                    <a:pt x="1248280" y="0"/>
                  </a:lnTo>
                  <a:lnTo>
                    <a:pt x="1725999" y="374654"/>
                  </a:lnTo>
                  <a:lnTo>
                    <a:pt x="1263569" y="726838"/>
                  </a:lnTo>
                  <a:close/>
                </a:path>
              </a:pathLst>
            </a:custGeom>
            <a:solidFill>
              <a:srgbClr val="DA413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23">
              <a:extLst>
                <a:ext uri="{FF2B5EF4-FFF2-40B4-BE49-F238E27FC236}">
                  <a16:creationId xmlns:a16="http://schemas.microsoft.com/office/drawing/2014/main" id="{6B922CA1-1538-0753-791C-BF6F7725754E}"/>
                </a:ext>
              </a:extLst>
            </p:cNvPr>
            <p:cNvSpPr/>
            <p:nvPr/>
          </p:nvSpPr>
          <p:spPr>
            <a:xfrm>
              <a:off x="9257472" y="3235018"/>
              <a:ext cx="1924050" cy="1080770"/>
            </a:xfrm>
            <a:custGeom>
              <a:avLst/>
              <a:gdLst/>
              <a:ahLst/>
              <a:cxnLst/>
              <a:rect l="l" t="t" r="r" b="b"/>
              <a:pathLst>
                <a:path w="1924050" h="1080770">
                  <a:moveTo>
                    <a:pt x="24932" y="824818"/>
                  </a:moveTo>
                  <a:lnTo>
                    <a:pt x="11055" y="814175"/>
                  </a:lnTo>
                  <a:lnTo>
                    <a:pt x="8467" y="810627"/>
                  </a:lnTo>
                  <a:lnTo>
                    <a:pt x="7291" y="806370"/>
                  </a:lnTo>
                  <a:lnTo>
                    <a:pt x="7056" y="801876"/>
                  </a:lnTo>
                  <a:lnTo>
                    <a:pt x="0" y="520885"/>
                  </a:lnTo>
                  <a:lnTo>
                    <a:pt x="0" y="517101"/>
                  </a:lnTo>
                  <a:lnTo>
                    <a:pt x="705" y="513080"/>
                  </a:lnTo>
                  <a:lnTo>
                    <a:pt x="2822" y="509532"/>
                  </a:lnTo>
                  <a:lnTo>
                    <a:pt x="93144" y="333085"/>
                  </a:lnTo>
                  <a:lnTo>
                    <a:pt x="94085" y="331429"/>
                  </a:lnTo>
                  <a:lnTo>
                    <a:pt x="95261" y="330246"/>
                  </a:lnTo>
                  <a:lnTo>
                    <a:pt x="96202" y="329064"/>
                  </a:lnTo>
                  <a:lnTo>
                    <a:pt x="96672" y="328591"/>
                  </a:lnTo>
                  <a:lnTo>
                    <a:pt x="96908" y="327881"/>
                  </a:lnTo>
                  <a:lnTo>
                    <a:pt x="97613" y="327172"/>
                  </a:lnTo>
                  <a:lnTo>
                    <a:pt x="99495" y="325043"/>
                  </a:lnTo>
                  <a:lnTo>
                    <a:pt x="101847" y="323624"/>
                  </a:lnTo>
                  <a:lnTo>
                    <a:pt x="104434" y="322441"/>
                  </a:lnTo>
                  <a:lnTo>
                    <a:pt x="104905" y="322205"/>
                  </a:lnTo>
                  <a:lnTo>
                    <a:pt x="105611" y="322205"/>
                  </a:lnTo>
                  <a:lnTo>
                    <a:pt x="106316" y="321968"/>
                  </a:lnTo>
                  <a:lnTo>
                    <a:pt x="108198" y="321259"/>
                  </a:lnTo>
                  <a:lnTo>
                    <a:pt x="110315" y="320785"/>
                  </a:lnTo>
                  <a:lnTo>
                    <a:pt x="112667" y="320785"/>
                  </a:lnTo>
                  <a:lnTo>
                    <a:pt x="112902" y="320549"/>
                  </a:lnTo>
                  <a:lnTo>
                    <a:pt x="1328488" y="315345"/>
                  </a:lnTo>
                  <a:lnTo>
                    <a:pt x="1340719" y="22055"/>
                  </a:lnTo>
                  <a:lnTo>
                    <a:pt x="1366563" y="0"/>
                  </a:lnTo>
                  <a:lnTo>
                    <a:pt x="1372616" y="1552"/>
                  </a:lnTo>
                  <a:lnTo>
                    <a:pt x="1378118" y="4789"/>
                  </a:lnTo>
                  <a:lnTo>
                    <a:pt x="1460395" y="69360"/>
                  </a:lnTo>
                  <a:lnTo>
                    <a:pt x="1385174" y="69360"/>
                  </a:lnTo>
                  <a:lnTo>
                    <a:pt x="1373884" y="339707"/>
                  </a:lnTo>
                  <a:lnTo>
                    <a:pt x="136894" y="366908"/>
                  </a:lnTo>
                  <a:lnTo>
                    <a:pt x="140422" y="609345"/>
                  </a:lnTo>
                  <a:lnTo>
                    <a:pt x="1383400" y="609345"/>
                  </a:lnTo>
                  <a:lnTo>
                    <a:pt x="1399059" y="780825"/>
                  </a:lnTo>
                  <a:lnTo>
                    <a:pt x="1207352" y="780825"/>
                  </a:lnTo>
                  <a:lnTo>
                    <a:pt x="24932" y="824818"/>
                  </a:lnTo>
                  <a:close/>
                </a:path>
                <a:path w="1924050" h="1080770">
                  <a:moveTo>
                    <a:pt x="1649956" y="796199"/>
                  </a:moveTo>
                  <a:lnTo>
                    <a:pt x="1400463" y="796199"/>
                  </a:lnTo>
                  <a:lnTo>
                    <a:pt x="1862894" y="444015"/>
                  </a:lnTo>
                  <a:lnTo>
                    <a:pt x="1385174" y="69360"/>
                  </a:lnTo>
                  <a:lnTo>
                    <a:pt x="1460395" y="69360"/>
                  </a:lnTo>
                  <a:lnTo>
                    <a:pt x="1914876" y="426039"/>
                  </a:lnTo>
                  <a:lnTo>
                    <a:pt x="1915111" y="426275"/>
                  </a:lnTo>
                  <a:lnTo>
                    <a:pt x="1915111" y="426512"/>
                  </a:lnTo>
                  <a:lnTo>
                    <a:pt x="1915582" y="426985"/>
                  </a:lnTo>
                  <a:lnTo>
                    <a:pt x="1916052" y="426985"/>
                  </a:lnTo>
                  <a:lnTo>
                    <a:pt x="1916287" y="427221"/>
                  </a:lnTo>
                  <a:lnTo>
                    <a:pt x="1918639" y="429114"/>
                  </a:lnTo>
                  <a:lnTo>
                    <a:pt x="1920286" y="431479"/>
                  </a:lnTo>
                  <a:lnTo>
                    <a:pt x="1921462" y="434081"/>
                  </a:lnTo>
                  <a:lnTo>
                    <a:pt x="1921697" y="434554"/>
                  </a:lnTo>
                  <a:lnTo>
                    <a:pt x="1921697" y="434790"/>
                  </a:lnTo>
                  <a:lnTo>
                    <a:pt x="1921932" y="435263"/>
                  </a:lnTo>
                  <a:lnTo>
                    <a:pt x="1923109" y="437865"/>
                  </a:lnTo>
                  <a:lnTo>
                    <a:pt x="1923814" y="440467"/>
                  </a:lnTo>
                  <a:lnTo>
                    <a:pt x="1923814" y="444015"/>
                  </a:lnTo>
                  <a:lnTo>
                    <a:pt x="1924049" y="444251"/>
                  </a:lnTo>
                  <a:lnTo>
                    <a:pt x="1924049" y="445434"/>
                  </a:lnTo>
                  <a:lnTo>
                    <a:pt x="1923579" y="445907"/>
                  </a:lnTo>
                  <a:lnTo>
                    <a:pt x="1923579" y="446380"/>
                  </a:lnTo>
                  <a:lnTo>
                    <a:pt x="1923343" y="448745"/>
                  </a:lnTo>
                  <a:lnTo>
                    <a:pt x="1922873" y="450874"/>
                  </a:lnTo>
                  <a:lnTo>
                    <a:pt x="1921932" y="453239"/>
                  </a:lnTo>
                  <a:lnTo>
                    <a:pt x="1921697" y="453949"/>
                  </a:lnTo>
                  <a:lnTo>
                    <a:pt x="1921462" y="454895"/>
                  </a:lnTo>
                  <a:lnTo>
                    <a:pt x="1920991" y="455604"/>
                  </a:lnTo>
                  <a:lnTo>
                    <a:pt x="1920756" y="456077"/>
                  </a:lnTo>
                  <a:lnTo>
                    <a:pt x="1920756" y="456314"/>
                  </a:lnTo>
                  <a:lnTo>
                    <a:pt x="1920521" y="456787"/>
                  </a:lnTo>
                  <a:lnTo>
                    <a:pt x="1759635" y="716490"/>
                  </a:lnTo>
                  <a:lnTo>
                    <a:pt x="1757988" y="719329"/>
                  </a:lnTo>
                  <a:lnTo>
                    <a:pt x="1755871" y="721457"/>
                  </a:lnTo>
                  <a:lnTo>
                    <a:pt x="1753284" y="723350"/>
                  </a:lnTo>
                  <a:lnTo>
                    <a:pt x="1649956" y="796199"/>
                  </a:lnTo>
                  <a:close/>
                </a:path>
                <a:path w="1924050" h="1080770">
                  <a:moveTo>
                    <a:pt x="1383400" y="609345"/>
                  </a:moveTo>
                  <a:lnTo>
                    <a:pt x="140422" y="609345"/>
                  </a:lnTo>
                  <a:lnTo>
                    <a:pt x="1354596" y="540516"/>
                  </a:lnTo>
                  <a:lnTo>
                    <a:pt x="1361421" y="541178"/>
                  </a:lnTo>
                  <a:lnTo>
                    <a:pt x="1379059" y="561804"/>
                  </a:lnTo>
                  <a:lnTo>
                    <a:pt x="1383400" y="609345"/>
                  </a:lnTo>
                  <a:close/>
                </a:path>
                <a:path w="1924050" h="1080770">
                  <a:moveTo>
                    <a:pt x="1241047" y="1080265"/>
                  </a:moveTo>
                  <a:lnTo>
                    <a:pt x="1216291" y="1057795"/>
                  </a:lnTo>
                  <a:lnTo>
                    <a:pt x="1207352" y="780825"/>
                  </a:lnTo>
                  <a:lnTo>
                    <a:pt x="1399059" y="780825"/>
                  </a:lnTo>
                  <a:lnTo>
                    <a:pt x="1400463" y="796199"/>
                  </a:lnTo>
                  <a:lnTo>
                    <a:pt x="1649956" y="796199"/>
                  </a:lnTo>
                  <a:lnTo>
                    <a:pt x="1252749" y="1076244"/>
                  </a:lnTo>
                  <a:lnTo>
                    <a:pt x="1247118" y="1079030"/>
                  </a:lnTo>
                  <a:lnTo>
                    <a:pt x="1241047" y="108026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573EB6D-91F8-4462-0EA8-7149F503016E}"/>
              </a:ext>
            </a:extLst>
          </p:cNvPr>
          <p:cNvSpPr txBox="1"/>
          <p:nvPr/>
        </p:nvSpPr>
        <p:spPr>
          <a:xfrm>
            <a:off x="2090058" y="1253021"/>
            <a:ext cx="1920223" cy="341632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50" b="1" dirty="0">
                <a:solidFill>
                  <a:prstClr val="white"/>
                </a:solidFill>
                <a:latin typeface="Calibri"/>
              </a:rPr>
              <a:t>NO HAY ADULTOS NI INSTITUCIONES</a:t>
            </a: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50" b="1" dirty="0">
                <a:solidFill>
                  <a:prstClr val="white"/>
                </a:solidFill>
                <a:latin typeface="Calibri"/>
              </a:rPr>
              <a:t>EL GRUPO PIERDE NORMAS SOCIALES</a:t>
            </a: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50" b="1" dirty="0">
                <a:solidFill>
                  <a:prstClr val="white"/>
                </a:solidFill>
                <a:latin typeface="Calibri"/>
              </a:rPr>
              <a:t>APARECE VIOLENCIA COLECTIVA</a:t>
            </a: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REVELA LA NATURALEZA HUMANA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F6FED5C-589A-02BA-F6F6-B29F693C5454}"/>
              </a:ext>
            </a:extLst>
          </p:cNvPr>
          <p:cNvSpPr txBox="1"/>
          <p:nvPr/>
        </p:nvSpPr>
        <p:spPr>
          <a:xfrm>
            <a:off x="5588497" y="1164468"/>
            <a:ext cx="2417517" cy="36240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50" b="1" dirty="0">
                <a:solidFill>
                  <a:prstClr val="white"/>
                </a:solidFill>
                <a:latin typeface="Calibri"/>
              </a:rPr>
              <a:t>NO HAY REGLAS NI CONSECUENCIAS</a:t>
            </a: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PÚBLICO COMIENZA A CRUZAR LÍMITES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50" b="1" dirty="0">
                <a:solidFill>
                  <a:prstClr val="white"/>
                </a:solidFill>
                <a:latin typeface="Calibri"/>
              </a:rPr>
              <a:t>ALGUNAS PERSONAS DAÑAN A ABRAMOVIC</a:t>
            </a:r>
            <a:r>
              <a:rPr kumimoji="0" lang="es-CL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350" b="1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350" b="1" dirty="0">
                <a:solidFill>
                  <a:prstClr val="white"/>
                </a:solidFill>
                <a:latin typeface="Calibri"/>
              </a:rPr>
              <a:t>SE REVELA EL COMPORTAMIENTO DEL GRUPO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4190383-3313-914E-823B-1AFA3374E16C}"/>
              </a:ext>
            </a:extLst>
          </p:cNvPr>
          <p:cNvSpPr txBox="1"/>
          <p:nvPr/>
        </p:nvSpPr>
        <p:spPr>
          <a:xfrm>
            <a:off x="1396093" y="742130"/>
            <a:ext cx="7200284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ELEMENTO DEL LIBRO 		RYTHM 0, MARINA ABRAMOVIC</a:t>
            </a:r>
          </a:p>
        </p:txBody>
      </p:sp>
    </p:spTree>
    <p:extLst>
      <p:ext uri="{BB962C8B-B14F-4D97-AF65-F5344CB8AC3E}">
        <p14:creationId xmlns:p14="http://schemas.microsoft.com/office/powerpoint/2010/main" val="255794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FB0FB7AF-34D3-481C-35A1-ADD193568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>
            <a:extLst>
              <a:ext uri="{FF2B5EF4-FFF2-40B4-BE49-F238E27FC236}">
                <a16:creationId xmlns:a16="http://schemas.microsoft.com/office/drawing/2014/main" id="{255F5E08-5285-1F7D-AF94-45C75FAF26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b="0"/>
              <a:t>Here starts the lesson!</a:t>
            </a:r>
            <a:endParaRPr b="0"/>
          </a:p>
        </p:txBody>
      </p:sp>
      <p:sp>
        <p:nvSpPr>
          <p:cNvPr id="178" name="Google Shape;178;p29">
            <a:extLst>
              <a:ext uri="{FF2B5EF4-FFF2-40B4-BE49-F238E27FC236}">
                <a16:creationId xmlns:a16="http://schemas.microsoft.com/office/drawing/2014/main" id="{BB1AD7B8-D2A0-9DFC-022F-7DD27BA92494}"/>
              </a:ext>
            </a:extLst>
          </p:cNvPr>
          <p:cNvSpPr/>
          <p:nvPr/>
        </p:nvSpPr>
        <p:spPr>
          <a:xfrm>
            <a:off x="2640701" y="292926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s-CL" sz="1350">
              <a:solidFill>
                <a:srgbClr val="595959"/>
              </a:solidFill>
              <a:latin typeface="Arial"/>
            </a:endParaRPr>
          </a:p>
        </p:txBody>
      </p:sp>
      <p:sp>
        <p:nvSpPr>
          <p:cNvPr id="179" name="Google Shape;179;p29">
            <a:extLst>
              <a:ext uri="{FF2B5EF4-FFF2-40B4-BE49-F238E27FC236}">
                <a16:creationId xmlns:a16="http://schemas.microsoft.com/office/drawing/2014/main" id="{B2AE5E4A-0BBA-9FEA-1169-9C321B24AF1E}"/>
              </a:ext>
            </a:extLst>
          </p:cNvPr>
          <p:cNvSpPr/>
          <p:nvPr/>
        </p:nvSpPr>
        <p:spPr>
          <a:xfrm>
            <a:off x="5822625" y="2886562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s-CL" sz="1350">
              <a:solidFill>
                <a:srgbClr val="595959"/>
              </a:solidFill>
              <a:latin typeface="Arial"/>
            </a:endParaRPr>
          </a:p>
        </p:txBody>
      </p:sp>
      <p:sp>
        <p:nvSpPr>
          <p:cNvPr id="180" name="Google Shape;180;p29">
            <a:extLst>
              <a:ext uri="{FF2B5EF4-FFF2-40B4-BE49-F238E27FC236}">
                <a16:creationId xmlns:a16="http://schemas.microsoft.com/office/drawing/2014/main" id="{DD9CE743-38B9-974C-0172-15BE601DE4E5}"/>
              </a:ext>
            </a:extLst>
          </p:cNvPr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s-CL" sz="1350">
              <a:solidFill>
                <a:srgbClr val="595959"/>
              </a:solidFill>
              <a:latin typeface="Arial"/>
            </a:endParaRPr>
          </a:p>
        </p:txBody>
      </p:sp>
      <p:pic>
        <p:nvPicPr>
          <p:cNvPr id="181" name="Google Shape;181;p29">
            <a:extLst>
              <a:ext uri="{FF2B5EF4-FFF2-40B4-BE49-F238E27FC236}">
                <a16:creationId xmlns:a16="http://schemas.microsoft.com/office/drawing/2014/main" id="{EA9124A4-E2D6-5BE5-69E2-0D3DAC2FC6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>
            <a:extLst>
              <a:ext uri="{FF2B5EF4-FFF2-40B4-BE49-F238E27FC236}">
                <a16:creationId xmlns:a16="http://schemas.microsoft.com/office/drawing/2014/main" id="{17BEE8D2-1C66-D82C-74A3-5ED6F12BFB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DB53A8B-1F0B-6FB4-5B26-9CB028F27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449" y="581575"/>
            <a:ext cx="6786230" cy="23190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CL" sz="3200" dirty="0">
                <a:solidFill>
                  <a:schemeClr val="bg1"/>
                </a:solidFill>
              </a:rPr>
              <a:t>ÚLTIMA PREGUNTA: </a:t>
            </a:r>
            <a:r>
              <a:rPr lang="es-ES" sz="3200" dirty="0">
                <a:solidFill>
                  <a:schemeClr val="bg1"/>
                </a:solidFill>
              </a:rPr>
              <a:t>¿Qué nos dice “El Señor de las Moscas” sobre la relación entre naturaleza humana y organización política?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BF93D4A-5843-37A9-611B-4A87D98FA44C}"/>
              </a:ext>
            </a:extLst>
          </p:cNvPr>
          <p:cNvSpPr txBox="1">
            <a:spLocks/>
          </p:cNvSpPr>
          <p:nvPr/>
        </p:nvSpPr>
        <p:spPr>
          <a:xfrm>
            <a:off x="3373905" y="3569378"/>
            <a:ext cx="3142816" cy="84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867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342900" indent="-257175" defTabSz="685800">
              <a:lnSpc>
                <a:spcPct val="100000"/>
              </a:lnSpc>
              <a:spcAft>
                <a:spcPts val="450"/>
              </a:spcAft>
              <a:buClr>
                <a:srgbClr val="595959"/>
              </a:buClr>
              <a:defRPr/>
            </a:pPr>
            <a:r>
              <a:rPr lang="es-CL" sz="1400" b="1" kern="0" dirty="0">
                <a:solidFill>
                  <a:srgbClr val="595959">
                    <a:lumMod val="50000"/>
                  </a:srgbClr>
                </a:solidFill>
              </a:rPr>
              <a:t>¿ QUÉ ES UNA SOCIEDAD JUSTA?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00EE925-F327-5575-2305-58BCBDC62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64" y="2937203"/>
            <a:ext cx="2616041" cy="18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5143500"/>
            <a:chOff x="-2848" y="0"/>
            <a:chExt cx="12188949" cy="6858000"/>
          </a:xfrm>
        </p:grpSpPr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448694"/>
            <a:ext cx="8167081" cy="4260556"/>
            <a:chOff x="651279" y="598259"/>
            <a:chExt cx="10889442" cy="5680742"/>
          </a:xfrm>
        </p:grpSpPr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46E0367-58EA-7804-F499-0557F4BD0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769" y="1062839"/>
            <a:ext cx="3428952" cy="300033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5143498"/>
            <a:chOff x="0" y="0"/>
            <a:chExt cx="12188952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38" y="614261"/>
            <a:ext cx="4126161" cy="1765021"/>
          </a:xfrm>
        </p:spPr>
        <p:txBody>
          <a:bodyPr anchor="b">
            <a:normAutofit/>
          </a:bodyPr>
          <a:lstStyle/>
          <a:p>
            <a:pPr algn="l"/>
            <a:r>
              <a:rPr lang="es-CL" sz="3600">
                <a:solidFill>
                  <a:schemeClr val="bg1"/>
                </a:solidFill>
              </a:rPr>
              <a:t>Contexto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38" y="2581566"/>
            <a:ext cx="4126161" cy="193018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• Escritor: William Golding (publicado en 1954)</a:t>
            </a:r>
          </a:p>
          <a:p>
            <a:r>
              <a:rPr lang="es-ES" sz="1400">
                <a:solidFill>
                  <a:schemeClr val="bg1"/>
                </a:solidFill>
              </a:rPr>
              <a:t>• Un grupo de niños queda atrapado en una isla desierta</a:t>
            </a:r>
          </a:p>
          <a:p>
            <a:r>
              <a:rPr lang="es-ES" sz="1400">
                <a:solidFill>
                  <a:schemeClr val="bg1"/>
                </a:solidFill>
              </a:rPr>
              <a:t>• La historia explora la transformación de la civilización hacia la barbarie. </a:t>
            </a:r>
          </a:p>
          <a:p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97AF46-E31C-5976-BABB-9530BDC10FC5}"/>
              </a:ext>
            </a:extLst>
          </p:cNvPr>
          <p:cNvSpPr txBox="1"/>
          <p:nvPr/>
        </p:nvSpPr>
        <p:spPr>
          <a:xfrm>
            <a:off x="488459" y="342900"/>
            <a:ext cx="5626591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CIVILIZACIÓN Y VIOLENCIA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3145251" y="226300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2125051" y="2646262"/>
            <a:ext cx="4979291" cy="1159826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 idx="4294967295"/>
          </p:nvPr>
        </p:nvSpPr>
        <p:spPr>
          <a:xfrm>
            <a:off x="1532500" y="2421550"/>
            <a:ext cx="6078900" cy="1159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s-CL" sz="3000" b="1" dirty="0">
                <a:solidFill>
                  <a:schemeClr val="bg1"/>
                </a:solidFill>
              </a:rPr>
              <a:t>PREGUNTA REFLEXIVA</a:t>
            </a:r>
            <a:endParaRPr sz="3000" b="1" dirty="0">
              <a:solidFill>
                <a:schemeClr val="bg1"/>
              </a:solidFill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4294967295"/>
          </p:nvPr>
        </p:nvSpPr>
        <p:spPr>
          <a:xfrm>
            <a:off x="1438143" y="3781421"/>
            <a:ext cx="6480455" cy="78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es-ES" sz="1500" b="1" dirty="0"/>
              <a:t>Si una sociedad pierde sus normas e instituciones, ¿los seres humanos tienden al orden o al conflicto?</a:t>
            </a:r>
            <a:endParaRPr sz="1500" b="1" dirty="0"/>
          </a:p>
        </p:txBody>
      </p:sp>
      <p:sp>
        <p:nvSpPr>
          <p:cNvPr id="157" name="Google Shape;157;p20"/>
          <p:cNvSpPr/>
          <p:nvPr/>
        </p:nvSpPr>
        <p:spPr>
          <a:xfrm>
            <a:off x="4572819" y="775377"/>
            <a:ext cx="1455284" cy="147466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6D9EE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/>
          <p:nvPr/>
        </p:nvSpPr>
        <p:spPr>
          <a:xfrm rot="1473012">
            <a:off x="3249605" y="1511668"/>
            <a:ext cx="850851" cy="8288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6D9EE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4291349" y="634450"/>
            <a:ext cx="372489" cy="36196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6D9EE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4051771" y="2276953"/>
            <a:ext cx="265047" cy="2575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6D9EEB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111111"/>
                </a:solidFill>
              </a:rPr>
              <a:pPr defTabSz="914378">
                <a:buClr>
                  <a:srgbClr val="000000"/>
                </a:buClr>
                <a:defRPr/>
              </a:pPr>
              <a:t>3</a:t>
            </a:fld>
            <a:endParaRPr kern="0">
              <a:solidFill>
                <a:srgbClr val="11111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479;p52"/>
          <p:cNvSpPr/>
          <p:nvPr/>
        </p:nvSpPr>
        <p:spPr>
          <a:xfrm>
            <a:off x="3835440" y="1399320"/>
            <a:ext cx="1472400" cy="1386000"/>
          </a:xfrm>
          <a:custGeom>
            <a:avLst/>
            <a:gdLst>
              <a:gd name="textAreaLeft" fmla="*/ 0 w 1472400"/>
              <a:gd name="textAreaRight" fmla="*/ 1472760 w 1472400"/>
              <a:gd name="textAreaTop" fmla="*/ 0 h 1386000"/>
              <a:gd name="textAreaBottom" fmla="*/ 1386360 h 1386000"/>
            </a:gdLst>
            <a:ahLst/>
            <a:cxnLst/>
            <a:rect l="textAreaLeft" t="textAreaTop" r="textAreaRight" b="textAreaBottom"/>
            <a:pathLst>
              <a:path w="578162" h="560680">
                <a:moveTo>
                  <a:pt x="157452" y="106520"/>
                </a:moveTo>
                <a:cubicBezTo>
                  <a:pt x="145736" y="116807"/>
                  <a:pt x="134497" y="126522"/>
                  <a:pt x="123829" y="135000"/>
                </a:cubicBezTo>
                <a:cubicBezTo>
                  <a:pt x="60868" y="184815"/>
                  <a:pt x="4099" y="252252"/>
                  <a:pt x="194" y="336358"/>
                </a:cubicBezTo>
                <a:cubicBezTo>
                  <a:pt x="-3521" y="417035"/>
                  <a:pt x="46486" y="495330"/>
                  <a:pt x="116494" y="532573"/>
                </a:cubicBezTo>
                <a:cubicBezTo>
                  <a:pt x="186503" y="569816"/>
                  <a:pt x="272800" y="568482"/>
                  <a:pt x="345856" y="537812"/>
                </a:cubicBezTo>
                <a:cubicBezTo>
                  <a:pt x="418913" y="507237"/>
                  <a:pt x="479206" y="449610"/>
                  <a:pt x="522926" y="382364"/>
                </a:cubicBezTo>
                <a:cubicBezTo>
                  <a:pt x="569694" y="310450"/>
                  <a:pt x="598364" y="215581"/>
                  <a:pt x="561026" y="138143"/>
                </a:cubicBezTo>
                <a:cubicBezTo>
                  <a:pt x="527308" y="68039"/>
                  <a:pt x="455584" y="13461"/>
                  <a:pt x="378527" y="2126"/>
                </a:cubicBezTo>
                <a:cubicBezTo>
                  <a:pt x="281944" y="-12066"/>
                  <a:pt x="224603" y="47274"/>
                  <a:pt x="157357" y="10661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2038320" y="3009960"/>
            <a:ext cx="506700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Temas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2038320" y="3762360"/>
            <a:ext cx="5067000" cy="466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buNone/>
            </a:pPr>
            <a:endParaRPr lang="en-US" sz="1600" b="0" strike="noStrike" spc="-1">
              <a:solidFill>
                <a:schemeClr val="accent1"/>
              </a:solidFill>
              <a:latin typeface="Albert Sans"/>
              <a:ea typeface="Albert Sans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title"/>
          </p:nvPr>
        </p:nvSpPr>
        <p:spPr>
          <a:xfrm>
            <a:off x="3990960" y="1562040"/>
            <a:ext cx="1152000" cy="1018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lt1"/>
                </a:solidFill>
                <a:latin typeface="Caveat Brush"/>
                <a:ea typeface="Caveat Brush"/>
              </a:rPr>
              <a:t>02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Google Shape;483;p52"/>
          <p:cNvSpPr/>
          <p:nvPr/>
        </p:nvSpPr>
        <p:spPr>
          <a:xfrm rot="20315400" flipH="1">
            <a:off x="322560" y="3314520"/>
            <a:ext cx="1178640" cy="1365120"/>
          </a:xfrm>
          <a:custGeom>
            <a:avLst/>
            <a:gdLst>
              <a:gd name="textAreaLeft" fmla="*/ 360 w 1178640"/>
              <a:gd name="textAreaRight" fmla="*/ 1179360 w 1178640"/>
              <a:gd name="textAreaTop" fmla="*/ 0 h 1365120"/>
              <a:gd name="textAreaBottom" fmla="*/ 1365480 h 136512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7" name="Google Shape;484;p52"/>
          <p:cNvSpPr/>
          <p:nvPr/>
        </p:nvSpPr>
        <p:spPr>
          <a:xfrm rot="19209600" flipH="1">
            <a:off x="6368400" y="1253520"/>
            <a:ext cx="842400" cy="743400"/>
          </a:xfrm>
          <a:custGeom>
            <a:avLst/>
            <a:gdLst>
              <a:gd name="textAreaLeft" fmla="*/ 360 w 842400"/>
              <a:gd name="textAreaRight" fmla="*/ 843120 w 842400"/>
              <a:gd name="textAreaTop" fmla="*/ 0 h 743400"/>
              <a:gd name="textAreaBottom" fmla="*/ 743760 h 74340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8" name="Google Shape;485;p52"/>
          <p:cNvSpPr/>
          <p:nvPr/>
        </p:nvSpPr>
        <p:spPr>
          <a:xfrm rot="10182600" flipH="1">
            <a:off x="5822280" y="-392040"/>
            <a:ext cx="2883240" cy="2568960"/>
          </a:xfrm>
          <a:custGeom>
            <a:avLst/>
            <a:gdLst>
              <a:gd name="textAreaLeft" fmla="*/ -360 w 2883240"/>
              <a:gd name="textAreaRight" fmla="*/ 2883240 w 2883240"/>
              <a:gd name="textAreaTop" fmla="*/ 0 h 2568960"/>
              <a:gd name="textAreaBottom" fmla="*/ 2569320 h 256896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39" y="556044"/>
            <a:ext cx="1943900" cy="1212152"/>
          </a:xfrm>
        </p:spPr>
        <p:txBody>
          <a:bodyPr anchor="b">
            <a:normAutofit/>
          </a:bodyPr>
          <a:lstStyle/>
          <a:p>
            <a:r>
              <a:rPr lang="es-CL" sz="2100"/>
              <a:t>Temas centrales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529" y="1900107"/>
            <a:ext cx="2441121" cy="2585874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s-ES" sz="1275" dirty="0"/>
              <a:t>• Conflicto entre civilización y barbarie</a:t>
            </a:r>
          </a:p>
          <a:p>
            <a:r>
              <a:rPr lang="es-ES" sz="1275" dirty="0"/>
              <a:t>• Formación de jerarquías y liderazgo</a:t>
            </a:r>
          </a:p>
          <a:p>
            <a:r>
              <a:rPr lang="es-ES" sz="1275" dirty="0"/>
              <a:t>• Poder y control</a:t>
            </a:r>
          </a:p>
          <a:p>
            <a:r>
              <a:rPr lang="es-ES" sz="1275" dirty="0"/>
              <a:t>• Desintegración de los vínculos sociales</a:t>
            </a:r>
          </a:p>
          <a:p>
            <a:endParaRPr lang="es-ES" sz="1275" dirty="0"/>
          </a:p>
        </p:txBody>
      </p:sp>
      <p:pic>
        <p:nvPicPr>
          <p:cNvPr id="4" name="Imagen 3" descr="Imagen en blanco y negro&#10;&#10;El contenido generado por IA puede ser incorrecto.">
            <a:extLst>
              <a:ext uri="{FF2B5EF4-FFF2-40B4-BE49-F238E27FC236}">
                <a16:creationId xmlns:a16="http://schemas.microsoft.com/office/drawing/2014/main" id="{B14D9695-CB50-6A72-B228-73A3BD126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957" y="1077739"/>
            <a:ext cx="3594007" cy="29950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931608" y="0"/>
            <a:ext cx="69392" cy="51435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140" y="556044"/>
            <a:ext cx="1996678" cy="1212152"/>
          </a:xfrm>
        </p:spPr>
        <p:txBody>
          <a:bodyPr anchor="b">
            <a:normAutofit/>
          </a:bodyPr>
          <a:lstStyle/>
          <a:p>
            <a:r>
              <a:rPr lang="es-ES" sz="2100"/>
              <a:t>Conflicto entre civilización y barbarie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646" y="1900107"/>
            <a:ext cx="2615613" cy="258587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s-ES" sz="1500" b="1" dirty="0">
                <a:solidFill>
                  <a:schemeClr val="tx1"/>
                </a:solidFill>
              </a:rPr>
              <a:t>• Ralph simboliza la civilización y el orden</a:t>
            </a:r>
          </a:p>
          <a:p>
            <a:pPr marL="0" indent="0">
              <a:spcBef>
                <a:spcPts val="0"/>
              </a:spcBef>
            </a:pPr>
            <a:r>
              <a:rPr lang="es-ES" sz="1500" b="1" dirty="0">
                <a:solidFill>
                  <a:schemeClr val="tx1"/>
                </a:solidFill>
              </a:rPr>
              <a:t>• Jack simboliza la violencia y la barbarie</a:t>
            </a:r>
          </a:p>
          <a:p>
            <a:pPr marL="0" indent="0">
              <a:spcBef>
                <a:spcPts val="0"/>
              </a:spcBef>
            </a:pPr>
            <a:r>
              <a:rPr lang="es-ES" sz="1500" b="1" dirty="0">
                <a:solidFill>
                  <a:schemeClr val="tx1"/>
                </a:solidFill>
              </a:rPr>
              <a:t>• La isla se convierte en un microcosmos de la sociedad humana</a:t>
            </a:r>
          </a:p>
          <a:p>
            <a:endParaRPr lang="es-ES" sz="1275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AEEA6A9-9565-99F7-2560-D1085C2E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87" r="11095" b="-1"/>
          <a:stretch/>
        </p:blipFill>
        <p:spPr>
          <a:xfrm>
            <a:off x="4005700" y="658060"/>
            <a:ext cx="3500228" cy="37823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5700" y="4394122"/>
            <a:ext cx="3502385" cy="92522"/>
            <a:chOff x="7015162" y="5858828"/>
            <a:chExt cx="4300544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517;p55"/>
          <p:cNvSpPr/>
          <p:nvPr/>
        </p:nvSpPr>
        <p:spPr>
          <a:xfrm>
            <a:off x="4182480" y="417960"/>
            <a:ext cx="5873040" cy="430704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723960" y="1066680"/>
            <a:ext cx="2990520" cy="835599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500" b="0" strike="noStrike" spc="-1" dirty="0">
                <a:solidFill>
                  <a:schemeClr val="lt1"/>
                </a:solidFill>
                <a:latin typeface="Caveat Brush"/>
                <a:ea typeface="Caveat Brush"/>
              </a:rPr>
              <a:t>Civilización vs Barbarie</a:t>
            </a:r>
            <a:endParaRPr lang="fr-FR" sz="3500" b="0" strike="noStrike" spc="-1" dirty="0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356566" y="2014380"/>
            <a:ext cx="3464319" cy="2851534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spcAft>
                <a:spcPts val="1599"/>
              </a:spcAft>
              <a:buNone/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lt1"/>
                </a:solidFill>
                <a:latin typeface="Albert Sans"/>
                <a:ea typeface="Albert Sans"/>
              </a:rPr>
              <a:t>Uno de los temas más prominentes en la novela es la lucha entre civilización y barbarie. Los personajes representan estas fuerzas en constante conflicto. Ralph y Piggy, que defienden la civilización, contrastan con Jack, quien encarna lo primitivo. El entorno natural refleja esta lucha, mostrando cómo la naturaleza puede influir en el comportamiento humano, llevando a la pérdida del orden y el surgimiento del caos.</a:t>
            </a:r>
            <a:endParaRPr lang="en-US" sz="1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2" name="Google Shape;520;p55"/>
          <p:cNvSpPr/>
          <p:nvPr/>
        </p:nvSpPr>
        <p:spPr>
          <a:xfrm rot="2200200">
            <a:off x="4473720" y="3559320"/>
            <a:ext cx="1180080" cy="1366560"/>
          </a:xfrm>
          <a:custGeom>
            <a:avLst/>
            <a:gdLst>
              <a:gd name="textAreaLeft" fmla="*/ 0 w 1180080"/>
              <a:gd name="textAreaRight" fmla="*/ 1180440 w 1180080"/>
              <a:gd name="textAreaTop" fmla="*/ 0 h 1366560"/>
              <a:gd name="textAreaBottom" fmla="*/ 1366920 h 1366560"/>
            </a:gdLst>
            <a:ahLst/>
            <a:cxnLst/>
            <a:rect l="textAreaLeft" t="textAreaTop" r="textAreaRight" b="textAreaBottom"/>
            <a:pathLst>
              <a:path w="1075931" h="1245984">
                <a:moveTo>
                  <a:pt x="928294" y="352444"/>
                </a:moveTo>
                <a:cubicBezTo>
                  <a:pt x="982968" y="292056"/>
                  <a:pt x="1032403" y="226714"/>
                  <a:pt x="1075932" y="157563"/>
                </a:cubicBezTo>
                <a:cubicBezTo>
                  <a:pt x="986587" y="92888"/>
                  <a:pt x="880193" y="58122"/>
                  <a:pt x="773894" y="31262"/>
                </a:cubicBezTo>
                <a:cubicBezTo>
                  <a:pt x="694170" y="11164"/>
                  <a:pt x="612255" y="-5029"/>
                  <a:pt x="530435" y="1448"/>
                </a:cubicBezTo>
                <a:cubicBezTo>
                  <a:pt x="390322" y="12592"/>
                  <a:pt x="260211" y="91079"/>
                  <a:pt x="167152" y="198901"/>
                </a:cubicBezTo>
                <a:cubicBezTo>
                  <a:pt x="29325" y="358540"/>
                  <a:pt x="-31349" y="586759"/>
                  <a:pt x="15799" y="794309"/>
                </a:cubicBezTo>
                <a:cubicBezTo>
                  <a:pt x="62948" y="1001764"/>
                  <a:pt x="219444" y="1181405"/>
                  <a:pt x="417659" y="1245985"/>
                </a:cubicBezTo>
                <a:cubicBezTo>
                  <a:pt x="472523" y="1153592"/>
                  <a:pt x="527387" y="1061105"/>
                  <a:pt x="582251" y="968712"/>
                </a:cubicBezTo>
                <a:cubicBezTo>
                  <a:pt x="460807" y="931755"/>
                  <a:pt x="350794" y="844792"/>
                  <a:pt x="301930" y="725063"/>
                </a:cubicBezTo>
                <a:cubicBezTo>
                  <a:pt x="253067" y="605429"/>
                  <a:pt x="274594" y="454171"/>
                  <a:pt x="367367" y="365779"/>
                </a:cubicBezTo>
                <a:cubicBezTo>
                  <a:pt x="436900" y="299485"/>
                  <a:pt x="537007" y="274244"/>
                  <a:pt x="631876" y="280912"/>
                </a:cubicBezTo>
                <a:cubicBezTo>
                  <a:pt x="726650" y="287579"/>
                  <a:pt x="817328" y="323107"/>
                  <a:pt x="928199" y="352540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3" name="Google Shape;521;p55"/>
          <p:cNvSpPr/>
          <p:nvPr/>
        </p:nvSpPr>
        <p:spPr>
          <a:xfrm rot="5400000">
            <a:off x="5965920" y="-329760"/>
            <a:ext cx="1393920" cy="1229040"/>
          </a:xfrm>
          <a:custGeom>
            <a:avLst/>
            <a:gdLst>
              <a:gd name="textAreaLeft" fmla="*/ 0 w 1393920"/>
              <a:gd name="textAreaRight" fmla="*/ 1394280 w 1393920"/>
              <a:gd name="textAreaTop" fmla="*/ 0 h 1229040"/>
              <a:gd name="textAreaBottom" fmla="*/ 1229400 h 12290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431" y="556044"/>
            <a:ext cx="2526650" cy="1212152"/>
          </a:xfrm>
        </p:spPr>
        <p:txBody>
          <a:bodyPr anchor="b">
            <a:normAutofit/>
          </a:bodyPr>
          <a:lstStyle/>
          <a:p>
            <a:r>
              <a:rPr lang="es-CL" sz="2100"/>
              <a:t>Liderazgo y poder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AEFE71-8CBB-0C4F-D4E0-960ECDA3CA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22" r="15712"/>
          <a:stretch/>
        </p:blipFill>
        <p:spPr>
          <a:xfrm>
            <a:off x="1143015" y="7"/>
            <a:ext cx="3428985" cy="514349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000" y="0"/>
            <a:ext cx="69391" cy="51435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010" y="2001583"/>
            <a:ext cx="2937926" cy="2585874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s-ES" sz="1800" dirty="0"/>
              <a:t>• Ralph es elegido líder por su carácter pacífico</a:t>
            </a:r>
          </a:p>
          <a:p>
            <a:r>
              <a:rPr lang="es-ES" sz="1800" dirty="0"/>
              <a:t>• Jack establece una tiranía basada en el miedo</a:t>
            </a:r>
          </a:p>
          <a:p>
            <a:r>
              <a:rPr lang="es-ES" sz="1800" dirty="0"/>
              <a:t>• La caracola simboliza el poder, la capacidad de trabajar con símbolos que designen orden y jerarquía</a:t>
            </a:r>
            <a:endParaRPr lang="es-ES" sz="12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303;p41"/>
          <p:cNvSpPr/>
          <p:nvPr/>
        </p:nvSpPr>
        <p:spPr>
          <a:xfrm rot="8381400">
            <a:off x="-1546560" y="-739440"/>
            <a:ext cx="4253040" cy="3456000"/>
          </a:xfrm>
          <a:custGeom>
            <a:avLst/>
            <a:gdLst>
              <a:gd name="textAreaLeft" fmla="*/ 0 w 4253040"/>
              <a:gd name="textAreaRight" fmla="*/ 4253400 w 4253040"/>
              <a:gd name="textAreaTop" fmla="*/ 0 h 3456000"/>
              <a:gd name="textAreaBottom" fmla="*/ 3456360 h 3456000"/>
            </a:gdLst>
            <a:ahLst/>
            <a:cxnLst/>
            <a:rect l="textAreaLeft" t="textAreaTop" r="textAreaRight" b="textAreaBottom"/>
            <a:pathLst>
              <a:path w="1930774" h="1568974">
                <a:moveTo>
                  <a:pt x="11419" y="1021325"/>
                </a:moveTo>
                <a:cubicBezTo>
                  <a:pt x="-43064" y="785677"/>
                  <a:pt x="102383" y="500975"/>
                  <a:pt x="341841" y="467542"/>
                </a:cubicBezTo>
                <a:cubicBezTo>
                  <a:pt x="471953" y="449445"/>
                  <a:pt x="607398" y="503166"/>
                  <a:pt x="733985" y="467923"/>
                </a:cubicBezTo>
                <a:cubicBezTo>
                  <a:pt x="949917" y="407820"/>
                  <a:pt x="1030689" y="127690"/>
                  <a:pt x="1233477" y="32154"/>
                </a:cubicBezTo>
                <a:cubicBezTo>
                  <a:pt x="1407689" y="-49951"/>
                  <a:pt x="1623621" y="34726"/>
                  <a:pt x="1752113" y="178268"/>
                </a:cubicBezTo>
                <a:cubicBezTo>
                  <a:pt x="1937755" y="385627"/>
                  <a:pt x="1978236" y="702714"/>
                  <a:pt x="1875843" y="961509"/>
                </a:cubicBezTo>
                <a:cubicBezTo>
                  <a:pt x="1773449" y="1220303"/>
                  <a:pt x="1541610" y="1417661"/>
                  <a:pt x="1277577" y="1505672"/>
                </a:cubicBezTo>
                <a:cubicBezTo>
                  <a:pt x="832950" y="1653786"/>
                  <a:pt x="136482" y="1561298"/>
                  <a:pt x="11514" y="102123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523880" y="1457280"/>
            <a:ext cx="6105240" cy="145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6000" b="0" strike="noStrike" spc="-1">
                <a:solidFill>
                  <a:schemeClr val="accent1"/>
                </a:solidFill>
                <a:latin typeface="Caveat Brush"/>
                <a:ea typeface="Caveat Brush"/>
              </a:rPr>
              <a:t>Naturaleza Humana</a:t>
            </a:r>
            <a:endParaRPr lang="fr-FR" sz="6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371919" y="2840159"/>
            <a:ext cx="8531678" cy="20192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0" strike="noStrike" spc="-1" dirty="0">
                <a:solidFill>
                  <a:schemeClr val="tx1"/>
                </a:solidFill>
                <a:latin typeface="Albert Sans"/>
                <a:ea typeface="Albert Sans"/>
              </a:rPr>
              <a:t>La novela examina la naturaleza humana, sugiriendo que las personas tienen instintos tanto de bondad como de maldad. A medida que los jóvenes luchan por sobrevivir, la violencia y la traición emergen, destacando la fragilidad de la civilización. A través de sus personajes, Golding sugiere que, sin las reglas sociales, los instintos agresivos pueden superar el civismo, revelando las tendencias oscuras que todos poseen.</a:t>
            </a:r>
            <a:endParaRPr lang="en-US" sz="2000" b="0" strike="noStrike" spc="-1" dirty="0">
              <a:solidFill>
                <a:schemeClr val="tx1"/>
              </a:solidFill>
              <a:latin typeface="OpenSymbol"/>
            </a:endParaRPr>
          </a:p>
        </p:txBody>
      </p:sp>
      <p:sp>
        <p:nvSpPr>
          <p:cNvPr id="207" name="Google Shape;306;p41"/>
          <p:cNvSpPr/>
          <p:nvPr/>
        </p:nvSpPr>
        <p:spPr>
          <a:xfrm rot="2532600">
            <a:off x="3381480" y="163080"/>
            <a:ext cx="736560" cy="649440"/>
          </a:xfrm>
          <a:custGeom>
            <a:avLst/>
            <a:gdLst>
              <a:gd name="textAreaLeft" fmla="*/ 0 w 736560"/>
              <a:gd name="textAreaRight" fmla="*/ 736920 w 736560"/>
              <a:gd name="textAreaTop" fmla="*/ 0 h 649440"/>
              <a:gd name="textAreaBottom" fmla="*/ 649800 h 649440"/>
            </a:gdLst>
            <a:ahLst/>
            <a:cxnLst/>
            <a:rect l="textAreaLeft" t="textAreaTop" r="textAreaRight" b="textAreaBottom"/>
            <a:pathLst>
              <a:path w="579097" h="510716">
                <a:moveTo>
                  <a:pt x="210945" y="39399"/>
                </a:moveTo>
                <a:cubicBezTo>
                  <a:pt x="111789" y="86929"/>
                  <a:pt x="35780" y="180083"/>
                  <a:pt x="9110" y="286668"/>
                </a:cubicBezTo>
                <a:cubicBezTo>
                  <a:pt x="-1749" y="330102"/>
                  <a:pt x="-4606" y="376870"/>
                  <a:pt x="10062" y="419161"/>
                </a:cubicBezTo>
                <a:cubicBezTo>
                  <a:pt x="24731" y="461452"/>
                  <a:pt x="59211" y="498504"/>
                  <a:pt x="102931" y="508124"/>
                </a:cubicBezTo>
                <a:cubicBezTo>
                  <a:pt x="170749" y="522983"/>
                  <a:pt x="234662" y="471453"/>
                  <a:pt x="278572" y="417827"/>
                </a:cubicBezTo>
                <a:cubicBezTo>
                  <a:pt x="322577" y="364106"/>
                  <a:pt x="363630" y="301051"/>
                  <a:pt x="429257" y="278476"/>
                </a:cubicBezTo>
                <a:cubicBezTo>
                  <a:pt x="453546" y="270094"/>
                  <a:pt x="479740" y="267999"/>
                  <a:pt x="503552" y="258188"/>
                </a:cubicBezTo>
                <a:cubicBezTo>
                  <a:pt x="589944" y="222469"/>
                  <a:pt x="606708" y="90548"/>
                  <a:pt x="530508" y="36541"/>
                </a:cubicBezTo>
                <a:cubicBezTo>
                  <a:pt x="446974" y="-22609"/>
                  <a:pt x="295907" y="-1273"/>
                  <a:pt x="211040" y="39399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8" name="Google Shape;307;p41"/>
          <p:cNvSpPr/>
          <p:nvPr/>
        </p:nvSpPr>
        <p:spPr>
          <a:xfrm rot="9907200">
            <a:off x="-89280" y="-581760"/>
            <a:ext cx="2714760" cy="2418840"/>
          </a:xfrm>
          <a:custGeom>
            <a:avLst/>
            <a:gdLst>
              <a:gd name="textAreaLeft" fmla="*/ 0 w 2714760"/>
              <a:gd name="textAreaRight" fmla="*/ 2715120 w 2714760"/>
              <a:gd name="textAreaTop" fmla="*/ 0 h 2418840"/>
              <a:gd name="textAreaBottom" fmla="*/ 2419200 h 2418840"/>
            </a:gdLst>
            <a:ahLst/>
            <a:cxnLst/>
            <a:rect l="textAreaLeft" t="textAreaTop" r="textAreaRight" b="textAreaBottom"/>
            <a:pathLst>
              <a:path w="1776031" h="1582483">
                <a:moveTo>
                  <a:pt x="804196" y="1582484"/>
                </a:moveTo>
                <a:lnTo>
                  <a:pt x="804196" y="1568768"/>
                </a:lnTo>
                <a:cubicBezTo>
                  <a:pt x="811911" y="1568768"/>
                  <a:pt x="819722" y="1568768"/>
                  <a:pt x="827532" y="1568482"/>
                </a:cubicBezTo>
                <a:lnTo>
                  <a:pt x="827818" y="1582198"/>
                </a:lnTo>
                <a:cubicBezTo>
                  <a:pt x="819912" y="1582388"/>
                  <a:pt x="812101" y="1582484"/>
                  <a:pt x="804196" y="1582484"/>
                </a:cubicBezTo>
                <a:close/>
                <a:moveTo>
                  <a:pt x="780574" y="1582293"/>
                </a:moveTo>
                <a:cubicBezTo>
                  <a:pt x="772668" y="1582103"/>
                  <a:pt x="764858" y="1581912"/>
                  <a:pt x="756952" y="1581531"/>
                </a:cubicBezTo>
                <a:lnTo>
                  <a:pt x="757523" y="1567815"/>
                </a:lnTo>
                <a:cubicBezTo>
                  <a:pt x="765334" y="1568101"/>
                  <a:pt x="773049" y="1568387"/>
                  <a:pt x="780860" y="1568577"/>
                </a:cubicBezTo>
                <a:lnTo>
                  <a:pt x="780574" y="1582293"/>
                </a:lnTo>
                <a:close/>
                <a:moveTo>
                  <a:pt x="851440" y="1581531"/>
                </a:moveTo>
                <a:lnTo>
                  <a:pt x="850868" y="1567815"/>
                </a:lnTo>
                <a:cubicBezTo>
                  <a:pt x="858679" y="1567529"/>
                  <a:pt x="866394" y="1567053"/>
                  <a:pt x="874205" y="1566577"/>
                </a:cubicBezTo>
                <a:lnTo>
                  <a:pt x="875062" y="1580293"/>
                </a:lnTo>
                <a:cubicBezTo>
                  <a:pt x="867156" y="1580769"/>
                  <a:pt x="859346" y="1581150"/>
                  <a:pt x="851440" y="1581531"/>
                </a:cubicBezTo>
                <a:close/>
                <a:moveTo>
                  <a:pt x="733330" y="1580293"/>
                </a:moveTo>
                <a:cubicBezTo>
                  <a:pt x="725424" y="1579817"/>
                  <a:pt x="717613" y="1579150"/>
                  <a:pt x="709708" y="1578483"/>
                </a:cubicBezTo>
                <a:lnTo>
                  <a:pt x="710851" y="1564862"/>
                </a:lnTo>
                <a:cubicBezTo>
                  <a:pt x="718566" y="1565529"/>
                  <a:pt x="726376" y="1566101"/>
                  <a:pt x="734092" y="1566577"/>
                </a:cubicBezTo>
                <a:lnTo>
                  <a:pt x="733235" y="1580293"/>
                </a:lnTo>
                <a:close/>
                <a:moveTo>
                  <a:pt x="898588" y="1578578"/>
                </a:moveTo>
                <a:lnTo>
                  <a:pt x="897446" y="1564958"/>
                </a:lnTo>
                <a:cubicBezTo>
                  <a:pt x="905161" y="1564291"/>
                  <a:pt x="912971" y="1563624"/>
                  <a:pt x="920687" y="1562862"/>
                </a:cubicBezTo>
                <a:lnTo>
                  <a:pt x="922020" y="1576483"/>
                </a:lnTo>
                <a:cubicBezTo>
                  <a:pt x="914210" y="1577245"/>
                  <a:pt x="906304" y="1578007"/>
                  <a:pt x="898493" y="1578578"/>
                </a:cubicBezTo>
                <a:close/>
                <a:moveTo>
                  <a:pt x="686276" y="1576197"/>
                </a:moveTo>
                <a:cubicBezTo>
                  <a:pt x="678466" y="1575340"/>
                  <a:pt x="670655" y="1574387"/>
                  <a:pt x="662749" y="1573339"/>
                </a:cubicBezTo>
                <a:lnTo>
                  <a:pt x="664559" y="1559719"/>
                </a:lnTo>
                <a:cubicBezTo>
                  <a:pt x="672274" y="1560767"/>
                  <a:pt x="679990" y="1561719"/>
                  <a:pt x="687705" y="1562576"/>
                </a:cubicBezTo>
                <a:lnTo>
                  <a:pt x="686181" y="1576197"/>
                </a:lnTo>
                <a:close/>
                <a:moveTo>
                  <a:pt x="945547" y="1573911"/>
                </a:moveTo>
                <a:lnTo>
                  <a:pt x="943928" y="1560290"/>
                </a:lnTo>
                <a:cubicBezTo>
                  <a:pt x="951643" y="1559338"/>
                  <a:pt x="959358" y="1558385"/>
                  <a:pt x="967073" y="1557338"/>
                </a:cubicBezTo>
                <a:lnTo>
                  <a:pt x="968978" y="1570958"/>
                </a:lnTo>
                <a:cubicBezTo>
                  <a:pt x="961168" y="1572006"/>
                  <a:pt x="953357" y="1573054"/>
                  <a:pt x="945547" y="1573911"/>
                </a:cubicBezTo>
                <a:close/>
                <a:moveTo>
                  <a:pt x="639318" y="1569815"/>
                </a:moveTo>
                <a:cubicBezTo>
                  <a:pt x="631508" y="1568577"/>
                  <a:pt x="623792" y="1567243"/>
                  <a:pt x="615982" y="1565815"/>
                </a:cubicBezTo>
                <a:lnTo>
                  <a:pt x="618459" y="1552385"/>
                </a:lnTo>
                <a:cubicBezTo>
                  <a:pt x="626078" y="1553813"/>
                  <a:pt x="633794" y="1555147"/>
                  <a:pt x="641413" y="1556385"/>
                </a:cubicBezTo>
                <a:lnTo>
                  <a:pt x="639223" y="1569910"/>
                </a:lnTo>
                <a:close/>
                <a:moveTo>
                  <a:pt x="992315" y="1567529"/>
                </a:moveTo>
                <a:lnTo>
                  <a:pt x="990219" y="1554004"/>
                </a:lnTo>
                <a:cubicBezTo>
                  <a:pt x="997934" y="1552861"/>
                  <a:pt x="1005649" y="1551527"/>
                  <a:pt x="1013269" y="1550289"/>
                </a:cubicBezTo>
                <a:lnTo>
                  <a:pt x="1015556" y="1563814"/>
                </a:lnTo>
                <a:cubicBezTo>
                  <a:pt x="1007841" y="1565148"/>
                  <a:pt x="1000030" y="1566386"/>
                  <a:pt x="992219" y="1567625"/>
                </a:cubicBezTo>
                <a:close/>
                <a:moveTo>
                  <a:pt x="592836" y="1561148"/>
                </a:moveTo>
                <a:cubicBezTo>
                  <a:pt x="585121" y="1559528"/>
                  <a:pt x="577406" y="1557814"/>
                  <a:pt x="569785" y="1555909"/>
                </a:cubicBezTo>
                <a:lnTo>
                  <a:pt x="572929" y="1542574"/>
                </a:lnTo>
                <a:cubicBezTo>
                  <a:pt x="580454" y="1544384"/>
                  <a:pt x="588074" y="1546098"/>
                  <a:pt x="595694" y="1547717"/>
                </a:cubicBezTo>
                <a:lnTo>
                  <a:pt x="592836" y="1561148"/>
                </a:lnTo>
                <a:close/>
                <a:moveTo>
                  <a:pt x="1038892" y="1559528"/>
                </a:moveTo>
                <a:lnTo>
                  <a:pt x="1036320" y="1546098"/>
                </a:lnTo>
                <a:cubicBezTo>
                  <a:pt x="1043940" y="1544669"/>
                  <a:pt x="1051655" y="1543145"/>
                  <a:pt x="1059275" y="1541621"/>
                </a:cubicBezTo>
                <a:lnTo>
                  <a:pt x="1062038" y="1555052"/>
                </a:lnTo>
                <a:cubicBezTo>
                  <a:pt x="1054323" y="1556671"/>
                  <a:pt x="1046607" y="1558195"/>
                  <a:pt x="1038892" y="1559624"/>
                </a:cubicBezTo>
                <a:close/>
                <a:moveTo>
                  <a:pt x="546830" y="1550194"/>
                </a:moveTo>
                <a:cubicBezTo>
                  <a:pt x="539210" y="1548193"/>
                  <a:pt x="531591" y="1546003"/>
                  <a:pt x="524065" y="1543812"/>
                </a:cubicBezTo>
                <a:lnTo>
                  <a:pt x="527971" y="1530668"/>
                </a:lnTo>
                <a:cubicBezTo>
                  <a:pt x="535400" y="1532858"/>
                  <a:pt x="542925" y="1534954"/>
                  <a:pt x="550450" y="1536954"/>
                </a:cubicBezTo>
                <a:lnTo>
                  <a:pt x="546926" y="1550194"/>
                </a:lnTo>
                <a:close/>
                <a:moveTo>
                  <a:pt x="1085088" y="1550099"/>
                </a:moveTo>
                <a:lnTo>
                  <a:pt x="1082135" y="1536764"/>
                </a:lnTo>
                <a:cubicBezTo>
                  <a:pt x="1089755" y="1535049"/>
                  <a:pt x="1097375" y="1533335"/>
                  <a:pt x="1104900" y="1531525"/>
                </a:cubicBezTo>
                <a:lnTo>
                  <a:pt x="1108043" y="1544860"/>
                </a:lnTo>
                <a:cubicBezTo>
                  <a:pt x="1100423" y="1546670"/>
                  <a:pt x="1092708" y="1548384"/>
                  <a:pt x="1085088" y="1550099"/>
                </a:cubicBezTo>
                <a:close/>
                <a:moveTo>
                  <a:pt x="1130999" y="1539240"/>
                </a:moveTo>
                <a:lnTo>
                  <a:pt x="1127665" y="1526000"/>
                </a:lnTo>
                <a:cubicBezTo>
                  <a:pt x="1135190" y="1524095"/>
                  <a:pt x="1142810" y="1522095"/>
                  <a:pt x="1150334" y="1520095"/>
                </a:cubicBezTo>
                <a:lnTo>
                  <a:pt x="1153858" y="1533335"/>
                </a:lnTo>
                <a:cubicBezTo>
                  <a:pt x="1146239" y="1535335"/>
                  <a:pt x="1138619" y="1537335"/>
                  <a:pt x="1130999" y="1539240"/>
                </a:cubicBezTo>
                <a:close/>
                <a:moveTo>
                  <a:pt x="501396" y="1536859"/>
                </a:moveTo>
                <a:cubicBezTo>
                  <a:pt x="493871" y="1534478"/>
                  <a:pt x="486442" y="1531906"/>
                  <a:pt x="478917" y="1529334"/>
                </a:cubicBezTo>
                <a:lnTo>
                  <a:pt x="483489" y="1516380"/>
                </a:lnTo>
                <a:cubicBezTo>
                  <a:pt x="490823" y="1518952"/>
                  <a:pt x="498158" y="1521428"/>
                  <a:pt x="505587" y="1523810"/>
                </a:cubicBezTo>
                <a:lnTo>
                  <a:pt x="501396" y="1536859"/>
                </a:lnTo>
                <a:close/>
                <a:moveTo>
                  <a:pt x="1176528" y="1527048"/>
                </a:moveTo>
                <a:lnTo>
                  <a:pt x="1172813" y="1513904"/>
                </a:lnTo>
                <a:cubicBezTo>
                  <a:pt x="1180338" y="1511808"/>
                  <a:pt x="1187767" y="1509617"/>
                  <a:pt x="1195293" y="1507331"/>
                </a:cubicBezTo>
                <a:lnTo>
                  <a:pt x="1199198" y="1520476"/>
                </a:lnTo>
                <a:cubicBezTo>
                  <a:pt x="1191673" y="1522762"/>
                  <a:pt x="1184148" y="1524953"/>
                  <a:pt x="1176528" y="1527048"/>
                </a:cubicBezTo>
                <a:close/>
                <a:moveTo>
                  <a:pt x="456724" y="1521143"/>
                </a:moveTo>
                <a:cubicBezTo>
                  <a:pt x="449390" y="1518285"/>
                  <a:pt x="442055" y="1515428"/>
                  <a:pt x="434721" y="1512380"/>
                </a:cubicBezTo>
                <a:lnTo>
                  <a:pt x="439960" y="1499711"/>
                </a:lnTo>
                <a:cubicBezTo>
                  <a:pt x="447104" y="1502664"/>
                  <a:pt x="454342" y="1505522"/>
                  <a:pt x="461581" y="1508284"/>
                </a:cubicBezTo>
                <a:lnTo>
                  <a:pt x="456724" y="1521047"/>
                </a:lnTo>
                <a:close/>
                <a:moveTo>
                  <a:pt x="1221772" y="1513523"/>
                </a:moveTo>
                <a:lnTo>
                  <a:pt x="1217676" y="1500473"/>
                </a:lnTo>
                <a:cubicBezTo>
                  <a:pt x="1225106" y="1498187"/>
                  <a:pt x="1232535" y="1495806"/>
                  <a:pt x="1239965" y="1493330"/>
                </a:cubicBezTo>
                <a:lnTo>
                  <a:pt x="1244251" y="1506379"/>
                </a:lnTo>
                <a:cubicBezTo>
                  <a:pt x="1236726" y="1508855"/>
                  <a:pt x="1229297" y="1511237"/>
                  <a:pt x="1221772" y="1513618"/>
                </a:cubicBezTo>
                <a:close/>
                <a:moveTo>
                  <a:pt x="413004" y="1503045"/>
                </a:moveTo>
                <a:cubicBezTo>
                  <a:pt x="405765" y="1499807"/>
                  <a:pt x="398621" y="1496473"/>
                  <a:pt x="391573" y="1493044"/>
                </a:cubicBezTo>
                <a:lnTo>
                  <a:pt x="397478" y="1480661"/>
                </a:lnTo>
                <a:cubicBezTo>
                  <a:pt x="404431" y="1483995"/>
                  <a:pt x="411480" y="1487329"/>
                  <a:pt x="418624" y="1490472"/>
                </a:cubicBezTo>
                <a:lnTo>
                  <a:pt x="413004" y="1502950"/>
                </a:lnTo>
                <a:close/>
                <a:moveTo>
                  <a:pt x="1266539" y="1498759"/>
                </a:moveTo>
                <a:lnTo>
                  <a:pt x="1262063" y="1485805"/>
                </a:lnTo>
                <a:cubicBezTo>
                  <a:pt x="1269397" y="1483233"/>
                  <a:pt x="1276731" y="1480661"/>
                  <a:pt x="1284066" y="1477994"/>
                </a:cubicBezTo>
                <a:lnTo>
                  <a:pt x="1288733" y="1490853"/>
                </a:lnTo>
                <a:cubicBezTo>
                  <a:pt x="1281303" y="1493520"/>
                  <a:pt x="1273969" y="1496187"/>
                  <a:pt x="1266539" y="1498759"/>
                </a:cubicBezTo>
                <a:close/>
                <a:moveTo>
                  <a:pt x="1310831" y="1482566"/>
                </a:moveTo>
                <a:lnTo>
                  <a:pt x="1305878" y="1469803"/>
                </a:lnTo>
                <a:cubicBezTo>
                  <a:pt x="1313117" y="1467041"/>
                  <a:pt x="1320356" y="1464088"/>
                  <a:pt x="1327594" y="1461135"/>
                </a:cubicBezTo>
                <a:lnTo>
                  <a:pt x="1332738" y="1473803"/>
                </a:lnTo>
                <a:cubicBezTo>
                  <a:pt x="1325404" y="1476756"/>
                  <a:pt x="1318165" y="1479709"/>
                  <a:pt x="1310831" y="1482566"/>
                </a:cubicBezTo>
                <a:close/>
                <a:moveTo>
                  <a:pt x="370332" y="1482471"/>
                </a:moveTo>
                <a:cubicBezTo>
                  <a:pt x="363283" y="1478852"/>
                  <a:pt x="356330" y="1475137"/>
                  <a:pt x="349473" y="1471232"/>
                </a:cubicBezTo>
                <a:lnTo>
                  <a:pt x="356140" y="1459230"/>
                </a:lnTo>
                <a:cubicBezTo>
                  <a:pt x="362903" y="1463040"/>
                  <a:pt x="369760" y="1466660"/>
                  <a:pt x="376619" y="1470279"/>
                </a:cubicBezTo>
                <a:lnTo>
                  <a:pt x="370332" y="1482471"/>
                </a:lnTo>
                <a:close/>
                <a:moveTo>
                  <a:pt x="1354550" y="1464659"/>
                </a:moveTo>
                <a:lnTo>
                  <a:pt x="1349121" y="1452086"/>
                </a:lnTo>
                <a:cubicBezTo>
                  <a:pt x="1356265" y="1449038"/>
                  <a:pt x="1363408" y="1445800"/>
                  <a:pt x="1370457" y="1442561"/>
                </a:cubicBezTo>
                <a:lnTo>
                  <a:pt x="1376172" y="1455039"/>
                </a:lnTo>
                <a:cubicBezTo>
                  <a:pt x="1369028" y="1458278"/>
                  <a:pt x="1361789" y="1461516"/>
                  <a:pt x="1354550" y="1464659"/>
                </a:cubicBezTo>
                <a:close/>
                <a:moveTo>
                  <a:pt x="328994" y="1459516"/>
                </a:moveTo>
                <a:cubicBezTo>
                  <a:pt x="322231" y="1455515"/>
                  <a:pt x="315468" y="1451324"/>
                  <a:pt x="308801" y="1447038"/>
                </a:cubicBezTo>
                <a:lnTo>
                  <a:pt x="316135" y="1435513"/>
                </a:lnTo>
                <a:cubicBezTo>
                  <a:pt x="322707" y="1439704"/>
                  <a:pt x="329279" y="1443800"/>
                  <a:pt x="335947" y="1447705"/>
                </a:cubicBezTo>
                <a:lnTo>
                  <a:pt x="328898" y="1459516"/>
                </a:lnTo>
                <a:close/>
                <a:moveTo>
                  <a:pt x="1397603" y="1445038"/>
                </a:moveTo>
                <a:lnTo>
                  <a:pt x="1391603" y="1432751"/>
                </a:lnTo>
                <a:cubicBezTo>
                  <a:pt x="1398651" y="1429322"/>
                  <a:pt x="1405604" y="1425893"/>
                  <a:pt x="1412462" y="1422368"/>
                </a:cubicBezTo>
                <a:lnTo>
                  <a:pt x="1418749" y="1434560"/>
                </a:lnTo>
                <a:cubicBezTo>
                  <a:pt x="1411700" y="1438180"/>
                  <a:pt x="1404652" y="1441704"/>
                  <a:pt x="1397603" y="1445133"/>
                </a:cubicBezTo>
                <a:close/>
                <a:moveTo>
                  <a:pt x="289084" y="1433989"/>
                </a:moveTo>
                <a:cubicBezTo>
                  <a:pt x="282607" y="1429512"/>
                  <a:pt x="276130" y="1424940"/>
                  <a:pt x="269748" y="1420273"/>
                </a:cubicBezTo>
                <a:lnTo>
                  <a:pt x="277844" y="1409224"/>
                </a:lnTo>
                <a:cubicBezTo>
                  <a:pt x="284131" y="1413796"/>
                  <a:pt x="290417" y="1418273"/>
                  <a:pt x="296799" y="1422654"/>
                </a:cubicBezTo>
                <a:lnTo>
                  <a:pt x="289084" y="1433989"/>
                </a:lnTo>
                <a:close/>
                <a:moveTo>
                  <a:pt x="1439704" y="1423416"/>
                </a:moveTo>
                <a:lnTo>
                  <a:pt x="1433131" y="1411414"/>
                </a:lnTo>
                <a:cubicBezTo>
                  <a:pt x="1439990" y="1407700"/>
                  <a:pt x="1446752" y="1403890"/>
                  <a:pt x="1453515" y="1399985"/>
                </a:cubicBezTo>
                <a:lnTo>
                  <a:pt x="1460373" y="1411891"/>
                </a:lnTo>
                <a:cubicBezTo>
                  <a:pt x="1453515" y="1415796"/>
                  <a:pt x="1446657" y="1419701"/>
                  <a:pt x="1439704" y="1423511"/>
                </a:cubicBezTo>
                <a:close/>
                <a:moveTo>
                  <a:pt x="250793" y="1405985"/>
                </a:moveTo>
                <a:cubicBezTo>
                  <a:pt x="244602" y="1401128"/>
                  <a:pt x="238411" y="1396175"/>
                  <a:pt x="232410" y="1391031"/>
                </a:cubicBezTo>
                <a:lnTo>
                  <a:pt x="241173" y="1380554"/>
                </a:lnTo>
                <a:cubicBezTo>
                  <a:pt x="247079" y="1385507"/>
                  <a:pt x="253174" y="1390460"/>
                  <a:pt x="259271" y="1395222"/>
                </a:cubicBezTo>
                <a:lnTo>
                  <a:pt x="250793" y="1405985"/>
                </a:lnTo>
                <a:close/>
                <a:moveTo>
                  <a:pt x="1480661" y="1399699"/>
                </a:moveTo>
                <a:lnTo>
                  <a:pt x="1473517" y="1388078"/>
                </a:lnTo>
                <a:cubicBezTo>
                  <a:pt x="1480185" y="1383983"/>
                  <a:pt x="1486757" y="1379792"/>
                  <a:pt x="1493234" y="1375601"/>
                </a:cubicBezTo>
                <a:lnTo>
                  <a:pt x="1500759" y="1387031"/>
                </a:lnTo>
                <a:cubicBezTo>
                  <a:pt x="1494187" y="1391317"/>
                  <a:pt x="1487519" y="1395603"/>
                  <a:pt x="1480756" y="1399699"/>
                </a:cubicBezTo>
                <a:close/>
                <a:moveTo>
                  <a:pt x="214408" y="1375505"/>
                </a:moveTo>
                <a:cubicBezTo>
                  <a:pt x="211455" y="1372838"/>
                  <a:pt x="208597" y="1370267"/>
                  <a:pt x="205740" y="1367600"/>
                </a:cubicBezTo>
                <a:cubicBezTo>
                  <a:pt x="202787" y="1364933"/>
                  <a:pt x="199930" y="1362170"/>
                  <a:pt x="197073" y="1359408"/>
                </a:cubicBezTo>
                <a:lnTo>
                  <a:pt x="206598" y="1349502"/>
                </a:lnTo>
                <a:cubicBezTo>
                  <a:pt x="209360" y="1352169"/>
                  <a:pt x="212217" y="1354836"/>
                  <a:pt x="215074" y="1357503"/>
                </a:cubicBezTo>
                <a:cubicBezTo>
                  <a:pt x="217932" y="1360170"/>
                  <a:pt x="220790" y="1362742"/>
                  <a:pt x="223647" y="1365314"/>
                </a:cubicBezTo>
                <a:lnTo>
                  <a:pt x="214503" y="1375505"/>
                </a:lnTo>
                <a:close/>
                <a:moveTo>
                  <a:pt x="1520285" y="1373696"/>
                </a:moveTo>
                <a:lnTo>
                  <a:pt x="1512475" y="1362456"/>
                </a:lnTo>
                <a:cubicBezTo>
                  <a:pt x="1518856" y="1357979"/>
                  <a:pt x="1525143" y="1353503"/>
                  <a:pt x="1531334" y="1348835"/>
                </a:cubicBezTo>
                <a:lnTo>
                  <a:pt x="1539526" y="1359789"/>
                </a:lnTo>
                <a:cubicBezTo>
                  <a:pt x="1533239" y="1364552"/>
                  <a:pt x="1526762" y="1369124"/>
                  <a:pt x="1520285" y="1373696"/>
                </a:cubicBezTo>
                <a:close/>
                <a:moveTo>
                  <a:pt x="1558290" y="1345311"/>
                </a:moveTo>
                <a:lnTo>
                  <a:pt x="1549717" y="1334643"/>
                </a:lnTo>
                <a:cubicBezTo>
                  <a:pt x="1555814" y="1329785"/>
                  <a:pt x="1561719" y="1324832"/>
                  <a:pt x="1567624" y="1319784"/>
                </a:cubicBezTo>
                <a:lnTo>
                  <a:pt x="1576578" y="1330166"/>
                </a:lnTo>
                <a:cubicBezTo>
                  <a:pt x="1570577" y="1335310"/>
                  <a:pt x="1564482" y="1340358"/>
                  <a:pt x="1558290" y="1345311"/>
                </a:cubicBezTo>
                <a:close/>
                <a:moveTo>
                  <a:pt x="180213" y="1342549"/>
                </a:moveTo>
                <a:cubicBezTo>
                  <a:pt x="174688" y="1336834"/>
                  <a:pt x="169354" y="1331119"/>
                  <a:pt x="164021" y="1325213"/>
                </a:cubicBezTo>
                <a:lnTo>
                  <a:pt x="174212" y="1316069"/>
                </a:lnTo>
                <a:cubicBezTo>
                  <a:pt x="179356" y="1321784"/>
                  <a:pt x="184690" y="1327499"/>
                  <a:pt x="190024" y="1333024"/>
                </a:cubicBezTo>
                <a:lnTo>
                  <a:pt x="180213" y="1342549"/>
                </a:lnTo>
                <a:close/>
                <a:moveTo>
                  <a:pt x="1594294" y="1314355"/>
                </a:moveTo>
                <a:lnTo>
                  <a:pt x="1584960" y="1304258"/>
                </a:lnTo>
                <a:cubicBezTo>
                  <a:pt x="1590675" y="1299020"/>
                  <a:pt x="1596199" y="1293590"/>
                  <a:pt x="1601724" y="1288161"/>
                </a:cubicBezTo>
                <a:lnTo>
                  <a:pt x="1611440" y="1297877"/>
                </a:lnTo>
                <a:cubicBezTo>
                  <a:pt x="1605820" y="1303496"/>
                  <a:pt x="1600105" y="1308926"/>
                  <a:pt x="1594294" y="1314355"/>
                </a:cubicBezTo>
                <a:close/>
                <a:moveTo>
                  <a:pt x="148495" y="1307306"/>
                </a:moveTo>
                <a:cubicBezTo>
                  <a:pt x="143447" y="1301210"/>
                  <a:pt x="138398" y="1295114"/>
                  <a:pt x="133540" y="1288828"/>
                </a:cubicBezTo>
                <a:lnTo>
                  <a:pt x="144304" y="1280446"/>
                </a:lnTo>
                <a:cubicBezTo>
                  <a:pt x="149066" y="1286542"/>
                  <a:pt x="153924" y="1292543"/>
                  <a:pt x="158877" y="1298543"/>
                </a:cubicBezTo>
                <a:lnTo>
                  <a:pt x="148399" y="1307306"/>
                </a:lnTo>
                <a:close/>
                <a:moveTo>
                  <a:pt x="1627918" y="1280827"/>
                </a:moveTo>
                <a:lnTo>
                  <a:pt x="1617821" y="1271492"/>
                </a:lnTo>
                <a:cubicBezTo>
                  <a:pt x="1623060" y="1265777"/>
                  <a:pt x="1628204" y="1260062"/>
                  <a:pt x="1633252" y="1254157"/>
                </a:cubicBezTo>
                <a:lnTo>
                  <a:pt x="1643634" y="1263015"/>
                </a:lnTo>
                <a:cubicBezTo>
                  <a:pt x="1638490" y="1269016"/>
                  <a:pt x="1633252" y="1274921"/>
                  <a:pt x="1627823" y="1280732"/>
                </a:cubicBezTo>
                <a:close/>
                <a:moveTo>
                  <a:pt x="119348" y="1269873"/>
                </a:moveTo>
                <a:cubicBezTo>
                  <a:pt x="114681" y="1263491"/>
                  <a:pt x="110204" y="1257014"/>
                  <a:pt x="105823" y="1250442"/>
                </a:cubicBezTo>
                <a:lnTo>
                  <a:pt x="117158" y="1242822"/>
                </a:lnTo>
                <a:cubicBezTo>
                  <a:pt x="121444" y="1249299"/>
                  <a:pt x="125921" y="1255585"/>
                  <a:pt x="130398" y="1261872"/>
                </a:cubicBezTo>
                <a:lnTo>
                  <a:pt x="119253" y="1269873"/>
                </a:lnTo>
                <a:close/>
                <a:moveTo>
                  <a:pt x="1658683" y="1244632"/>
                </a:moveTo>
                <a:lnTo>
                  <a:pt x="1647920" y="1236155"/>
                </a:lnTo>
                <a:cubicBezTo>
                  <a:pt x="1652683" y="1230059"/>
                  <a:pt x="1657255" y="1223867"/>
                  <a:pt x="1661827" y="1217581"/>
                </a:cubicBezTo>
                <a:lnTo>
                  <a:pt x="1672971" y="1225487"/>
                </a:lnTo>
                <a:cubicBezTo>
                  <a:pt x="1668399" y="1231964"/>
                  <a:pt x="1663637" y="1238250"/>
                  <a:pt x="1658779" y="1244537"/>
                </a:cubicBezTo>
                <a:close/>
                <a:moveTo>
                  <a:pt x="92964" y="1230439"/>
                </a:moveTo>
                <a:cubicBezTo>
                  <a:pt x="88773" y="1223677"/>
                  <a:pt x="84772" y="1216914"/>
                  <a:pt x="80867" y="1210056"/>
                </a:cubicBezTo>
                <a:lnTo>
                  <a:pt x="92774" y="1203293"/>
                </a:lnTo>
                <a:cubicBezTo>
                  <a:pt x="96583" y="1210056"/>
                  <a:pt x="100584" y="1216724"/>
                  <a:pt x="104680" y="1223296"/>
                </a:cubicBezTo>
                <a:lnTo>
                  <a:pt x="93059" y="1230535"/>
                </a:lnTo>
                <a:close/>
                <a:moveTo>
                  <a:pt x="1686306" y="1205960"/>
                </a:moveTo>
                <a:lnTo>
                  <a:pt x="1674781" y="1198531"/>
                </a:lnTo>
                <a:cubicBezTo>
                  <a:pt x="1677257" y="1194721"/>
                  <a:pt x="1679639" y="1190911"/>
                  <a:pt x="1682020" y="1187006"/>
                </a:cubicBezTo>
                <a:cubicBezTo>
                  <a:pt x="1683734" y="1184243"/>
                  <a:pt x="1685354" y="1181481"/>
                  <a:pt x="1686973" y="1178814"/>
                </a:cubicBezTo>
                <a:lnTo>
                  <a:pt x="1698784" y="1185767"/>
                </a:lnTo>
                <a:cubicBezTo>
                  <a:pt x="1697165" y="1188625"/>
                  <a:pt x="1695450" y="1191387"/>
                  <a:pt x="1693735" y="1194245"/>
                </a:cubicBezTo>
                <a:cubicBezTo>
                  <a:pt x="1691354" y="1198245"/>
                  <a:pt x="1688783" y="1202150"/>
                  <a:pt x="1686306" y="1206056"/>
                </a:cubicBezTo>
                <a:close/>
                <a:moveTo>
                  <a:pt x="69437" y="1189196"/>
                </a:moveTo>
                <a:cubicBezTo>
                  <a:pt x="65722" y="1182148"/>
                  <a:pt x="62198" y="1175099"/>
                  <a:pt x="58865" y="1167956"/>
                </a:cubicBezTo>
                <a:lnTo>
                  <a:pt x="71247" y="1162050"/>
                </a:lnTo>
                <a:cubicBezTo>
                  <a:pt x="74581" y="1169003"/>
                  <a:pt x="78010" y="1175957"/>
                  <a:pt x="81629" y="1182814"/>
                </a:cubicBezTo>
                <a:lnTo>
                  <a:pt x="69533" y="1189196"/>
                </a:lnTo>
                <a:close/>
                <a:moveTo>
                  <a:pt x="1710404" y="1164908"/>
                </a:moveTo>
                <a:lnTo>
                  <a:pt x="1698308" y="1158526"/>
                </a:lnTo>
                <a:cubicBezTo>
                  <a:pt x="1701927" y="1151668"/>
                  <a:pt x="1705356" y="1144714"/>
                  <a:pt x="1708594" y="1137761"/>
                </a:cubicBezTo>
                <a:lnTo>
                  <a:pt x="1720977" y="1143572"/>
                </a:lnTo>
                <a:cubicBezTo>
                  <a:pt x="1717643" y="1150715"/>
                  <a:pt x="1714119" y="1157859"/>
                  <a:pt x="1710404" y="1164908"/>
                </a:cubicBezTo>
                <a:close/>
                <a:moveTo>
                  <a:pt x="48958" y="1146429"/>
                </a:moveTo>
                <a:cubicBezTo>
                  <a:pt x="45816" y="1139190"/>
                  <a:pt x="42767" y="1131856"/>
                  <a:pt x="39910" y="1124426"/>
                </a:cubicBezTo>
                <a:lnTo>
                  <a:pt x="52673" y="1119473"/>
                </a:lnTo>
                <a:cubicBezTo>
                  <a:pt x="55435" y="1126712"/>
                  <a:pt x="58388" y="1133856"/>
                  <a:pt x="61436" y="1141000"/>
                </a:cubicBezTo>
                <a:lnTo>
                  <a:pt x="48863" y="1146429"/>
                </a:lnTo>
                <a:close/>
                <a:moveTo>
                  <a:pt x="1730598" y="1121855"/>
                </a:moveTo>
                <a:lnTo>
                  <a:pt x="1717929" y="1116616"/>
                </a:lnTo>
                <a:cubicBezTo>
                  <a:pt x="1720882" y="1109472"/>
                  <a:pt x="1723739" y="1102233"/>
                  <a:pt x="1726407" y="1094994"/>
                </a:cubicBezTo>
                <a:lnTo>
                  <a:pt x="1739265" y="1099757"/>
                </a:lnTo>
                <a:cubicBezTo>
                  <a:pt x="1736503" y="1107186"/>
                  <a:pt x="1733645" y="1114616"/>
                  <a:pt x="1730598" y="1121950"/>
                </a:cubicBezTo>
                <a:close/>
                <a:moveTo>
                  <a:pt x="31813" y="1102138"/>
                </a:moveTo>
                <a:cubicBezTo>
                  <a:pt x="29242" y="1094613"/>
                  <a:pt x="26765" y="1087088"/>
                  <a:pt x="24479" y="1079564"/>
                </a:cubicBezTo>
                <a:lnTo>
                  <a:pt x="37624" y="1075563"/>
                </a:lnTo>
                <a:cubicBezTo>
                  <a:pt x="39814" y="1082993"/>
                  <a:pt x="42196" y="1090327"/>
                  <a:pt x="44767" y="1097661"/>
                </a:cubicBezTo>
                <a:lnTo>
                  <a:pt x="31813" y="1102138"/>
                </a:lnTo>
                <a:close/>
                <a:moveTo>
                  <a:pt x="1746980" y="1077278"/>
                </a:moveTo>
                <a:lnTo>
                  <a:pt x="1733931" y="1073087"/>
                </a:lnTo>
                <a:cubicBezTo>
                  <a:pt x="1736312" y="1065752"/>
                  <a:pt x="1738503" y="1058323"/>
                  <a:pt x="1740503" y="1050893"/>
                </a:cubicBezTo>
                <a:lnTo>
                  <a:pt x="1753743" y="1054513"/>
                </a:lnTo>
                <a:cubicBezTo>
                  <a:pt x="1751648" y="1062133"/>
                  <a:pt x="1749362" y="1069753"/>
                  <a:pt x="1746980" y="1077278"/>
                </a:cubicBezTo>
                <a:close/>
                <a:moveTo>
                  <a:pt x="18097" y="1056608"/>
                </a:moveTo>
                <a:cubicBezTo>
                  <a:pt x="16097" y="1048893"/>
                  <a:pt x="14288" y="1041273"/>
                  <a:pt x="12573" y="1033463"/>
                </a:cubicBezTo>
                <a:lnTo>
                  <a:pt x="26003" y="1030605"/>
                </a:lnTo>
                <a:cubicBezTo>
                  <a:pt x="27622" y="1038130"/>
                  <a:pt x="29432" y="1045655"/>
                  <a:pt x="31337" y="1053179"/>
                </a:cubicBezTo>
                <a:lnTo>
                  <a:pt x="18097" y="1056608"/>
                </a:lnTo>
                <a:close/>
                <a:moveTo>
                  <a:pt x="1759553" y="1031462"/>
                </a:moveTo>
                <a:lnTo>
                  <a:pt x="1746218" y="1028319"/>
                </a:lnTo>
                <a:cubicBezTo>
                  <a:pt x="1747933" y="1020794"/>
                  <a:pt x="1749552" y="1013174"/>
                  <a:pt x="1750981" y="1005650"/>
                </a:cubicBezTo>
                <a:lnTo>
                  <a:pt x="1764411" y="1008221"/>
                </a:lnTo>
                <a:cubicBezTo>
                  <a:pt x="1762887" y="1016032"/>
                  <a:pt x="1761268" y="1023747"/>
                  <a:pt x="1759458" y="1031462"/>
                </a:cubicBezTo>
                <a:close/>
                <a:moveTo>
                  <a:pt x="8096" y="1010222"/>
                </a:moveTo>
                <a:cubicBezTo>
                  <a:pt x="6763" y="1002411"/>
                  <a:pt x="5525" y="994601"/>
                  <a:pt x="4572" y="986695"/>
                </a:cubicBezTo>
                <a:lnTo>
                  <a:pt x="18193" y="984885"/>
                </a:lnTo>
                <a:cubicBezTo>
                  <a:pt x="19145" y="992600"/>
                  <a:pt x="20384" y="1000220"/>
                  <a:pt x="21622" y="1007840"/>
                </a:cubicBezTo>
                <a:lnTo>
                  <a:pt x="8096" y="1010126"/>
                </a:lnTo>
                <a:close/>
                <a:moveTo>
                  <a:pt x="1768412" y="984790"/>
                </a:moveTo>
                <a:lnTo>
                  <a:pt x="1754886" y="982694"/>
                </a:lnTo>
                <a:cubicBezTo>
                  <a:pt x="1756029" y="975074"/>
                  <a:pt x="1757077" y="967359"/>
                  <a:pt x="1757934" y="959644"/>
                </a:cubicBezTo>
                <a:lnTo>
                  <a:pt x="1771555" y="961263"/>
                </a:lnTo>
                <a:cubicBezTo>
                  <a:pt x="1770602" y="969169"/>
                  <a:pt x="1769555" y="976979"/>
                  <a:pt x="1768412" y="984790"/>
                </a:cubicBezTo>
                <a:close/>
                <a:moveTo>
                  <a:pt x="2000" y="963073"/>
                </a:moveTo>
                <a:cubicBezTo>
                  <a:pt x="1334" y="955167"/>
                  <a:pt x="762" y="947261"/>
                  <a:pt x="476" y="939355"/>
                </a:cubicBezTo>
                <a:lnTo>
                  <a:pt x="14192" y="938784"/>
                </a:lnTo>
                <a:cubicBezTo>
                  <a:pt x="14478" y="946499"/>
                  <a:pt x="15050" y="954214"/>
                  <a:pt x="15716" y="961930"/>
                </a:cubicBezTo>
                <a:lnTo>
                  <a:pt x="2096" y="963073"/>
                </a:lnTo>
                <a:close/>
                <a:moveTo>
                  <a:pt x="1773936" y="937641"/>
                </a:moveTo>
                <a:lnTo>
                  <a:pt x="1760316" y="936593"/>
                </a:lnTo>
                <a:cubicBezTo>
                  <a:pt x="1760887" y="928878"/>
                  <a:pt x="1761363" y="921163"/>
                  <a:pt x="1761744" y="913352"/>
                </a:cubicBezTo>
                <a:lnTo>
                  <a:pt x="1775460" y="914019"/>
                </a:lnTo>
                <a:cubicBezTo>
                  <a:pt x="1775079" y="921925"/>
                  <a:pt x="1774603" y="929830"/>
                  <a:pt x="1774032" y="937641"/>
                </a:cubicBezTo>
                <a:close/>
                <a:moveTo>
                  <a:pt x="13716" y="915543"/>
                </a:moveTo>
                <a:lnTo>
                  <a:pt x="0" y="915543"/>
                </a:lnTo>
                <a:cubicBezTo>
                  <a:pt x="0" y="907637"/>
                  <a:pt x="190" y="899636"/>
                  <a:pt x="571" y="891730"/>
                </a:cubicBezTo>
                <a:lnTo>
                  <a:pt x="14288" y="892397"/>
                </a:lnTo>
                <a:cubicBezTo>
                  <a:pt x="13906" y="900113"/>
                  <a:pt x="13716" y="907828"/>
                  <a:pt x="13716" y="915543"/>
                </a:cubicBezTo>
                <a:close/>
                <a:moveTo>
                  <a:pt x="1776031" y="890302"/>
                </a:moveTo>
                <a:lnTo>
                  <a:pt x="1762315" y="890111"/>
                </a:lnTo>
                <a:cubicBezTo>
                  <a:pt x="1762315" y="887254"/>
                  <a:pt x="1762315" y="884396"/>
                  <a:pt x="1762315" y="881539"/>
                </a:cubicBezTo>
                <a:cubicBezTo>
                  <a:pt x="1762315" y="876586"/>
                  <a:pt x="1762315" y="871728"/>
                  <a:pt x="1762125" y="866775"/>
                </a:cubicBezTo>
                <a:lnTo>
                  <a:pt x="1775841" y="866489"/>
                </a:lnTo>
                <a:cubicBezTo>
                  <a:pt x="1775936" y="871538"/>
                  <a:pt x="1776031" y="876491"/>
                  <a:pt x="1776031" y="881539"/>
                </a:cubicBezTo>
                <a:cubicBezTo>
                  <a:pt x="1776031" y="884492"/>
                  <a:pt x="1776031" y="887349"/>
                  <a:pt x="1776031" y="890207"/>
                </a:cubicBezTo>
                <a:close/>
                <a:moveTo>
                  <a:pt x="15907" y="869347"/>
                </a:moveTo>
                <a:lnTo>
                  <a:pt x="2286" y="868013"/>
                </a:lnTo>
                <a:cubicBezTo>
                  <a:pt x="3048" y="860108"/>
                  <a:pt x="4001" y="852202"/>
                  <a:pt x="5144" y="844391"/>
                </a:cubicBezTo>
                <a:lnTo>
                  <a:pt x="18669" y="846392"/>
                </a:lnTo>
                <a:cubicBezTo>
                  <a:pt x="17526" y="854011"/>
                  <a:pt x="16669" y="861727"/>
                  <a:pt x="15907" y="869347"/>
                </a:cubicBezTo>
                <a:close/>
                <a:moveTo>
                  <a:pt x="1761363" y="843629"/>
                </a:moveTo>
                <a:cubicBezTo>
                  <a:pt x="1760982" y="835914"/>
                  <a:pt x="1760410" y="828104"/>
                  <a:pt x="1759839" y="820388"/>
                </a:cubicBezTo>
                <a:lnTo>
                  <a:pt x="1773460" y="819245"/>
                </a:lnTo>
                <a:cubicBezTo>
                  <a:pt x="1774126" y="827151"/>
                  <a:pt x="1774603" y="834961"/>
                  <a:pt x="1775079" y="842867"/>
                </a:cubicBezTo>
                <a:lnTo>
                  <a:pt x="1761363" y="843534"/>
                </a:lnTo>
                <a:close/>
                <a:moveTo>
                  <a:pt x="22479" y="823436"/>
                </a:moveTo>
                <a:lnTo>
                  <a:pt x="9049" y="820865"/>
                </a:lnTo>
                <a:cubicBezTo>
                  <a:pt x="10573" y="813054"/>
                  <a:pt x="12287" y="805339"/>
                  <a:pt x="14097" y="797624"/>
                </a:cubicBezTo>
                <a:lnTo>
                  <a:pt x="27432" y="800862"/>
                </a:lnTo>
                <a:cubicBezTo>
                  <a:pt x="25622" y="808387"/>
                  <a:pt x="24003" y="815911"/>
                  <a:pt x="22479" y="823532"/>
                </a:cubicBezTo>
                <a:close/>
                <a:moveTo>
                  <a:pt x="1757553" y="797243"/>
                </a:moveTo>
                <a:cubicBezTo>
                  <a:pt x="1756696" y="789527"/>
                  <a:pt x="1755743" y="781812"/>
                  <a:pt x="1754600" y="774097"/>
                </a:cubicBezTo>
                <a:lnTo>
                  <a:pt x="1768126" y="772192"/>
                </a:lnTo>
                <a:cubicBezTo>
                  <a:pt x="1769269" y="780002"/>
                  <a:pt x="1770221" y="787813"/>
                  <a:pt x="1771079" y="795719"/>
                </a:cubicBezTo>
                <a:lnTo>
                  <a:pt x="1757458" y="797243"/>
                </a:lnTo>
                <a:close/>
                <a:moveTo>
                  <a:pt x="33433" y="778478"/>
                </a:moveTo>
                <a:lnTo>
                  <a:pt x="20288" y="774668"/>
                </a:lnTo>
                <a:cubicBezTo>
                  <a:pt x="22479" y="767048"/>
                  <a:pt x="24860" y="759524"/>
                  <a:pt x="27432" y="751999"/>
                </a:cubicBezTo>
                <a:lnTo>
                  <a:pt x="40386" y="756476"/>
                </a:lnTo>
                <a:cubicBezTo>
                  <a:pt x="37910" y="763810"/>
                  <a:pt x="35528" y="771144"/>
                  <a:pt x="33433" y="778574"/>
                </a:cubicBezTo>
                <a:close/>
                <a:moveTo>
                  <a:pt x="1751076" y="751046"/>
                </a:moveTo>
                <a:cubicBezTo>
                  <a:pt x="1749742" y="743426"/>
                  <a:pt x="1748314" y="735711"/>
                  <a:pt x="1746885" y="728186"/>
                </a:cubicBezTo>
                <a:lnTo>
                  <a:pt x="1760316" y="725519"/>
                </a:lnTo>
                <a:cubicBezTo>
                  <a:pt x="1761839" y="733234"/>
                  <a:pt x="1763268" y="741045"/>
                  <a:pt x="1764601" y="748760"/>
                </a:cubicBezTo>
                <a:lnTo>
                  <a:pt x="1751076" y="751046"/>
                </a:lnTo>
                <a:close/>
                <a:moveTo>
                  <a:pt x="48387" y="734568"/>
                </a:moveTo>
                <a:lnTo>
                  <a:pt x="35623" y="729520"/>
                </a:lnTo>
                <a:cubicBezTo>
                  <a:pt x="38576" y="722186"/>
                  <a:pt x="41624" y="714851"/>
                  <a:pt x="44863" y="707612"/>
                </a:cubicBezTo>
                <a:lnTo>
                  <a:pt x="57340" y="713232"/>
                </a:lnTo>
                <a:cubicBezTo>
                  <a:pt x="54198" y="720281"/>
                  <a:pt x="51149" y="727424"/>
                  <a:pt x="48387" y="734568"/>
                </a:cubicBezTo>
                <a:close/>
                <a:moveTo>
                  <a:pt x="1741932" y="705422"/>
                </a:moveTo>
                <a:cubicBezTo>
                  <a:pt x="1740217" y="697802"/>
                  <a:pt x="1738408" y="690277"/>
                  <a:pt x="1736408" y="682752"/>
                </a:cubicBezTo>
                <a:lnTo>
                  <a:pt x="1749648" y="679323"/>
                </a:lnTo>
                <a:cubicBezTo>
                  <a:pt x="1751648" y="686943"/>
                  <a:pt x="1753457" y="694658"/>
                  <a:pt x="1755267" y="702374"/>
                </a:cubicBezTo>
                <a:lnTo>
                  <a:pt x="1741932" y="705422"/>
                </a:lnTo>
                <a:close/>
                <a:moveTo>
                  <a:pt x="67342" y="692277"/>
                </a:moveTo>
                <a:lnTo>
                  <a:pt x="55054" y="686086"/>
                </a:lnTo>
                <a:cubicBezTo>
                  <a:pt x="58579" y="679037"/>
                  <a:pt x="62389" y="671989"/>
                  <a:pt x="66199" y="665036"/>
                </a:cubicBezTo>
                <a:lnTo>
                  <a:pt x="78105" y="671703"/>
                </a:lnTo>
                <a:cubicBezTo>
                  <a:pt x="74295" y="678466"/>
                  <a:pt x="70676" y="685229"/>
                  <a:pt x="67247" y="692182"/>
                </a:cubicBezTo>
                <a:close/>
                <a:moveTo>
                  <a:pt x="1730407" y="660273"/>
                </a:moveTo>
                <a:cubicBezTo>
                  <a:pt x="1728311" y="652748"/>
                  <a:pt x="1726025" y="645319"/>
                  <a:pt x="1723739" y="637984"/>
                </a:cubicBezTo>
                <a:lnTo>
                  <a:pt x="1736789" y="633889"/>
                </a:lnTo>
                <a:cubicBezTo>
                  <a:pt x="1739170" y="641413"/>
                  <a:pt x="1741456" y="648938"/>
                  <a:pt x="1743551" y="656558"/>
                </a:cubicBezTo>
                <a:lnTo>
                  <a:pt x="1730407" y="660273"/>
                </a:lnTo>
                <a:close/>
                <a:moveTo>
                  <a:pt x="90011" y="651986"/>
                </a:moveTo>
                <a:lnTo>
                  <a:pt x="78391" y="644747"/>
                </a:lnTo>
                <a:cubicBezTo>
                  <a:pt x="82582" y="637984"/>
                  <a:pt x="86963" y="631412"/>
                  <a:pt x="91440" y="624840"/>
                </a:cubicBezTo>
                <a:lnTo>
                  <a:pt x="102679" y="632651"/>
                </a:lnTo>
                <a:cubicBezTo>
                  <a:pt x="98298" y="639032"/>
                  <a:pt x="94012" y="645414"/>
                  <a:pt x="89916" y="651986"/>
                </a:cubicBezTo>
                <a:close/>
                <a:moveTo>
                  <a:pt x="1716405" y="615791"/>
                </a:moveTo>
                <a:cubicBezTo>
                  <a:pt x="1713834" y="608457"/>
                  <a:pt x="1711262" y="601123"/>
                  <a:pt x="1708594" y="593884"/>
                </a:cubicBezTo>
                <a:lnTo>
                  <a:pt x="1721453" y="589121"/>
                </a:lnTo>
                <a:cubicBezTo>
                  <a:pt x="1724215" y="596456"/>
                  <a:pt x="1726883" y="603885"/>
                  <a:pt x="1729454" y="611410"/>
                </a:cubicBezTo>
                <a:lnTo>
                  <a:pt x="1716500" y="615886"/>
                </a:lnTo>
                <a:close/>
                <a:moveTo>
                  <a:pt x="116396" y="613886"/>
                </a:moveTo>
                <a:lnTo>
                  <a:pt x="105537" y="605600"/>
                </a:lnTo>
                <a:cubicBezTo>
                  <a:pt x="110395" y="599313"/>
                  <a:pt x="115348" y="593122"/>
                  <a:pt x="120396" y="587026"/>
                </a:cubicBezTo>
                <a:lnTo>
                  <a:pt x="130874" y="595884"/>
                </a:lnTo>
                <a:cubicBezTo>
                  <a:pt x="125921" y="601790"/>
                  <a:pt x="121063" y="607790"/>
                  <a:pt x="116396" y="613982"/>
                </a:cubicBezTo>
                <a:close/>
                <a:moveTo>
                  <a:pt x="146209" y="578453"/>
                </a:moveTo>
                <a:lnTo>
                  <a:pt x="136208" y="569119"/>
                </a:lnTo>
                <a:cubicBezTo>
                  <a:pt x="141637" y="563309"/>
                  <a:pt x="147161" y="557594"/>
                  <a:pt x="152876" y="552069"/>
                </a:cubicBezTo>
                <a:lnTo>
                  <a:pt x="162401" y="561880"/>
                </a:lnTo>
                <a:cubicBezTo>
                  <a:pt x="156877" y="567214"/>
                  <a:pt x="151447" y="572738"/>
                  <a:pt x="146209" y="578453"/>
                </a:cubicBezTo>
                <a:close/>
                <a:moveTo>
                  <a:pt x="1700308" y="571976"/>
                </a:moveTo>
                <a:cubicBezTo>
                  <a:pt x="1697546" y="564737"/>
                  <a:pt x="1694688" y="557403"/>
                  <a:pt x="1691831" y="550164"/>
                </a:cubicBezTo>
                <a:lnTo>
                  <a:pt x="1704594" y="545116"/>
                </a:lnTo>
                <a:cubicBezTo>
                  <a:pt x="1707451" y="552450"/>
                  <a:pt x="1710309" y="559784"/>
                  <a:pt x="1713071" y="567023"/>
                </a:cubicBezTo>
                <a:lnTo>
                  <a:pt x="1700308" y="571881"/>
                </a:lnTo>
                <a:close/>
                <a:moveTo>
                  <a:pt x="179260" y="546163"/>
                </a:moveTo>
                <a:lnTo>
                  <a:pt x="170212" y="535877"/>
                </a:lnTo>
                <a:cubicBezTo>
                  <a:pt x="176213" y="530638"/>
                  <a:pt x="182308" y="525494"/>
                  <a:pt x="188500" y="520636"/>
                </a:cubicBezTo>
                <a:lnTo>
                  <a:pt x="196977" y="531400"/>
                </a:lnTo>
                <a:cubicBezTo>
                  <a:pt x="190976" y="536162"/>
                  <a:pt x="184976" y="541115"/>
                  <a:pt x="179260" y="546259"/>
                </a:cubicBezTo>
                <a:close/>
                <a:moveTo>
                  <a:pt x="1683163" y="528352"/>
                </a:moveTo>
                <a:cubicBezTo>
                  <a:pt x="1680210" y="521113"/>
                  <a:pt x="1677257" y="513874"/>
                  <a:pt x="1674305" y="506730"/>
                </a:cubicBezTo>
                <a:lnTo>
                  <a:pt x="1686973" y="501491"/>
                </a:lnTo>
                <a:cubicBezTo>
                  <a:pt x="1690021" y="508730"/>
                  <a:pt x="1692974" y="515969"/>
                  <a:pt x="1695926" y="523304"/>
                </a:cubicBezTo>
                <a:lnTo>
                  <a:pt x="1683258" y="528447"/>
                </a:lnTo>
                <a:close/>
                <a:moveTo>
                  <a:pt x="215551" y="517493"/>
                </a:moveTo>
                <a:lnTo>
                  <a:pt x="207645" y="506349"/>
                </a:lnTo>
                <a:cubicBezTo>
                  <a:pt x="214122" y="501777"/>
                  <a:pt x="220790" y="497300"/>
                  <a:pt x="227457" y="493109"/>
                </a:cubicBezTo>
                <a:lnTo>
                  <a:pt x="234791" y="504730"/>
                </a:lnTo>
                <a:cubicBezTo>
                  <a:pt x="228314" y="508825"/>
                  <a:pt x="221837" y="513112"/>
                  <a:pt x="215551" y="517588"/>
                </a:cubicBezTo>
                <a:close/>
                <a:moveTo>
                  <a:pt x="254699" y="492919"/>
                </a:moveTo>
                <a:lnTo>
                  <a:pt x="248031" y="480917"/>
                </a:lnTo>
                <a:cubicBezTo>
                  <a:pt x="254984" y="477012"/>
                  <a:pt x="262128" y="473392"/>
                  <a:pt x="269272" y="469963"/>
                </a:cubicBezTo>
                <a:lnTo>
                  <a:pt x="275177" y="482251"/>
                </a:lnTo>
                <a:cubicBezTo>
                  <a:pt x="268319" y="485584"/>
                  <a:pt x="261366" y="489109"/>
                  <a:pt x="254699" y="492919"/>
                </a:cubicBezTo>
                <a:close/>
                <a:moveTo>
                  <a:pt x="1665160" y="485204"/>
                </a:moveTo>
                <a:cubicBezTo>
                  <a:pt x="1662113" y="478060"/>
                  <a:pt x="1658969" y="470916"/>
                  <a:pt x="1655826" y="463772"/>
                </a:cubicBezTo>
                <a:lnTo>
                  <a:pt x="1668304" y="458248"/>
                </a:lnTo>
                <a:cubicBezTo>
                  <a:pt x="1671447" y="465392"/>
                  <a:pt x="1674685" y="472631"/>
                  <a:pt x="1677733" y="479869"/>
                </a:cubicBezTo>
                <a:lnTo>
                  <a:pt x="1665160" y="485299"/>
                </a:lnTo>
                <a:close/>
                <a:moveTo>
                  <a:pt x="296228" y="472821"/>
                </a:moveTo>
                <a:lnTo>
                  <a:pt x="290989" y="460153"/>
                </a:lnTo>
                <a:cubicBezTo>
                  <a:pt x="298323" y="457105"/>
                  <a:pt x="305753" y="454247"/>
                  <a:pt x="313182" y="451580"/>
                </a:cubicBezTo>
                <a:lnTo>
                  <a:pt x="317754" y="464439"/>
                </a:lnTo>
                <a:cubicBezTo>
                  <a:pt x="310515" y="467011"/>
                  <a:pt x="303276" y="469773"/>
                  <a:pt x="296132" y="472726"/>
                </a:cubicBezTo>
                <a:close/>
                <a:moveTo>
                  <a:pt x="339852" y="457295"/>
                </a:moveTo>
                <a:lnTo>
                  <a:pt x="335851" y="444151"/>
                </a:lnTo>
                <a:cubicBezTo>
                  <a:pt x="343376" y="441865"/>
                  <a:pt x="350996" y="439674"/>
                  <a:pt x="358712" y="437674"/>
                </a:cubicBezTo>
                <a:lnTo>
                  <a:pt x="362236" y="450913"/>
                </a:lnTo>
                <a:cubicBezTo>
                  <a:pt x="354711" y="452914"/>
                  <a:pt x="347281" y="455009"/>
                  <a:pt x="339852" y="457295"/>
                </a:cubicBezTo>
                <a:close/>
                <a:moveTo>
                  <a:pt x="384810" y="445389"/>
                </a:moveTo>
                <a:lnTo>
                  <a:pt x="381762" y="432054"/>
                </a:lnTo>
                <a:cubicBezTo>
                  <a:pt x="389477" y="430244"/>
                  <a:pt x="397192" y="428625"/>
                  <a:pt x="404908" y="427101"/>
                </a:cubicBezTo>
                <a:lnTo>
                  <a:pt x="407575" y="440531"/>
                </a:lnTo>
                <a:cubicBezTo>
                  <a:pt x="399955" y="442055"/>
                  <a:pt x="392335" y="443675"/>
                  <a:pt x="384810" y="445389"/>
                </a:cubicBezTo>
                <a:close/>
                <a:moveTo>
                  <a:pt x="1646206" y="442436"/>
                </a:moveTo>
                <a:cubicBezTo>
                  <a:pt x="1642968" y="435388"/>
                  <a:pt x="1639633" y="428339"/>
                  <a:pt x="1636300" y="421291"/>
                </a:cubicBezTo>
                <a:lnTo>
                  <a:pt x="1648682" y="415385"/>
                </a:lnTo>
                <a:cubicBezTo>
                  <a:pt x="1652111" y="422434"/>
                  <a:pt x="1655445" y="429578"/>
                  <a:pt x="1658683" y="436721"/>
                </a:cubicBezTo>
                <a:lnTo>
                  <a:pt x="1646206" y="442436"/>
                </a:lnTo>
                <a:close/>
                <a:moveTo>
                  <a:pt x="430530" y="436150"/>
                </a:moveTo>
                <a:lnTo>
                  <a:pt x="428149" y="422624"/>
                </a:lnTo>
                <a:cubicBezTo>
                  <a:pt x="435864" y="421291"/>
                  <a:pt x="443674" y="419957"/>
                  <a:pt x="451390" y="418719"/>
                </a:cubicBezTo>
                <a:lnTo>
                  <a:pt x="453581" y="432244"/>
                </a:lnTo>
                <a:cubicBezTo>
                  <a:pt x="445866" y="433483"/>
                  <a:pt x="438150" y="434816"/>
                  <a:pt x="430530" y="436150"/>
                </a:cubicBezTo>
                <a:close/>
                <a:moveTo>
                  <a:pt x="476726" y="428720"/>
                </a:moveTo>
                <a:lnTo>
                  <a:pt x="474726" y="415195"/>
                </a:lnTo>
                <a:cubicBezTo>
                  <a:pt x="482441" y="414052"/>
                  <a:pt x="490252" y="412909"/>
                  <a:pt x="498062" y="411861"/>
                </a:cubicBezTo>
                <a:lnTo>
                  <a:pt x="499967" y="425386"/>
                </a:lnTo>
                <a:cubicBezTo>
                  <a:pt x="492252" y="426530"/>
                  <a:pt x="484537" y="427577"/>
                  <a:pt x="476726" y="428720"/>
                </a:cubicBezTo>
                <a:close/>
                <a:moveTo>
                  <a:pt x="523208" y="422053"/>
                </a:moveTo>
                <a:lnTo>
                  <a:pt x="521303" y="408527"/>
                </a:lnTo>
                <a:lnTo>
                  <a:pt x="544544" y="405194"/>
                </a:lnTo>
                <a:lnTo>
                  <a:pt x="546544" y="418719"/>
                </a:lnTo>
                <a:lnTo>
                  <a:pt x="523304" y="422053"/>
                </a:lnTo>
                <a:close/>
                <a:moveTo>
                  <a:pt x="569785" y="415290"/>
                </a:moveTo>
                <a:lnTo>
                  <a:pt x="567690" y="401765"/>
                </a:lnTo>
                <a:cubicBezTo>
                  <a:pt x="575405" y="400621"/>
                  <a:pt x="583121" y="399383"/>
                  <a:pt x="590740" y="398050"/>
                </a:cubicBezTo>
                <a:lnTo>
                  <a:pt x="593026" y="411575"/>
                </a:lnTo>
                <a:cubicBezTo>
                  <a:pt x="585311" y="412909"/>
                  <a:pt x="577501" y="414147"/>
                  <a:pt x="569785" y="415290"/>
                </a:cubicBezTo>
                <a:close/>
                <a:moveTo>
                  <a:pt x="616267" y="407480"/>
                </a:moveTo>
                <a:lnTo>
                  <a:pt x="613696" y="394049"/>
                </a:lnTo>
                <a:cubicBezTo>
                  <a:pt x="621316" y="392621"/>
                  <a:pt x="628936" y="391096"/>
                  <a:pt x="636556" y="389477"/>
                </a:cubicBezTo>
                <a:lnTo>
                  <a:pt x="639413" y="402908"/>
                </a:lnTo>
                <a:cubicBezTo>
                  <a:pt x="631698" y="404527"/>
                  <a:pt x="623983" y="406146"/>
                  <a:pt x="616267" y="407575"/>
                </a:cubicBezTo>
                <a:close/>
                <a:moveTo>
                  <a:pt x="1625917" y="400240"/>
                </a:moveTo>
                <a:cubicBezTo>
                  <a:pt x="1622393" y="393287"/>
                  <a:pt x="1618869" y="386334"/>
                  <a:pt x="1615249" y="379381"/>
                </a:cubicBezTo>
                <a:lnTo>
                  <a:pt x="1627346" y="372999"/>
                </a:lnTo>
                <a:cubicBezTo>
                  <a:pt x="1630966" y="379952"/>
                  <a:pt x="1634585" y="387001"/>
                  <a:pt x="1638110" y="394049"/>
                </a:cubicBezTo>
                <a:lnTo>
                  <a:pt x="1625823" y="400145"/>
                </a:lnTo>
                <a:close/>
                <a:moveTo>
                  <a:pt x="662464" y="397383"/>
                </a:moveTo>
                <a:lnTo>
                  <a:pt x="659130" y="384048"/>
                </a:lnTo>
                <a:cubicBezTo>
                  <a:pt x="666655" y="382143"/>
                  <a:pt x="674084" y="380143"/>
                  <a:pt x="681514" y="378047"/>
                </a:cubicBezTo>
                <a:lnTo>
                  <a:pt x="685324" y="391192"/>
                </a:lnTo>
                <a:cubicBezTo>
                  <a:pt x="677799" y="393383"/>
                  <a:pt x="670084" y="395478"/>
                  <a:pt x="662464" y="397383"/>
                </a:cubicBezTo>
                <a:close/>
                <a:moveTo>
                  <a:pt x="708088" y="384143"/>
                </a:moveTo>
                <a:lnTo>
                  <a:pt x="703707" y="371189"/>
                </a:lnTo>
                <a:cubicBezTo>
                  <a:pt x="711041" y="368713"/>
                  <a:pt x="718280" y="366046"/>
                  <a:pt x="725424" y="363284"/>
                </a:cubicBezTo>
                <a:lnTo>
                  <a:pt x="730473" y="376047"/>
                </a:lnTo>
                <a:cubicBezTo>
                  <a:pt x="723138" y="379000"/>
                  <a:pt x="715613" y="381667"/>
                  <a:pt x="708088" y="384238"/>
                </a:cubicBezTo>
                <a:close/>
                <a:moveTo>
                  <a:pt x="752380" y="366522"/>
                </a:moveTo>
                <a:lnTo>
                  <a:pt x="746569" y="354140"/>
                </a:lnTo>
                <a:cubicBezTo>
                  <a:pt x="753618" y="350806"/>
                  <a:pt x="760571" y="347377"/>
                  <a:pt x="767144" y="343757"/>
                </a:cubicBezTo>
                <a:lnTo>
                  <a:pt x="773716" y="355759"/>
                </a:lnTo>
                <a:cubicBezTo>
                  <a:pt x="766858" y="359473"/>
                  <a:pt x="759714" y="363093"/>
                  <a:pt x="752380" y="366522"/>
                </a:cubicBezTo>
                <a:close/>
                <a:moveTo>
                  <a:pt x="1604296" y="358807"/>
                </a:moveTo>
                <a:cubicBezTo>
                  <a:pt x="1600581" y="351949"/>
                  <a:pt x="1596771" y="345186"/>
                  <a:pt x="1592866" y="338423"/>
                </a:cubicBezTo>
                <a:lnTo>
                  <a:pt x="1604772" y="331565"/>
                </a:lnTo>
                <a:cubicBezTo>
                  <a:pt x="1608677" y="338423"/>
                  <a:pt x="1612583" y="345281"/>
                  <a:pt x="1616298" y="352234"/>
                </a:cubicBezTo>
                <a:lnTo>
                  <a:pt x="1604296" y="358807"/>
                </a:lnTo>
                <a:close/>
                <a:moveTo>
                  <a:pt x="794385" y="343757"/>
                </a:moveTo>
                <a:lnTo>
                  <a:pt x="787051" y="332137"/>
                </a:lnTo>
                <a:cubicBezTo>
                  <a:pt x="792385" y="328708"/>
                  <a:pt x="797719" y="325184"/>
                  <a:pt x="802958" y="321373"/>
                </a:cubicBezTo>
                <a:lnTo>
                  <a:pt x="806006" y="319183"/>
                </a:lnTo>
                <a:lnTo>
                  <a:pt x="814102" y="330232"/>
                </a:lnTo>
                <a:lnTo>
                  <a:pt x="810863" y="332518"/>
                </a:lnTo>
                <a:cubicBezTo>
                  <a:pt x="805434" y="336423"/>
                  <a:pt x="799910" y="340138"/>
                  <a:pt x="794290" y="343662"/>
                </a:cubicBezTo>
                <a:close/>
                <a:moveTo>
                  <a:pt x="1580960" y="318325"/>
                </a:moveTo>
                <a:cubicBezTo>
                  <a:pt x="1576959" y="311658"/>
                  <a:pt x="1572863" y="305086"/>
                  <a:pt x="1568673" y="298513"/>
                </a:cubicBezTo>
                <a:lnTo>
                  <a:pt x="1580198" y="291179"/>
                </a:lnTo>
                <a:cubicBezTo>
                  <a:pt x="1584389" y="297847"/>
                  <a:pt x="1588580" y="304514"/>
                  <a:pt x="1592675" y="311277"/>
                </a:cubicBezTo>
                <a:lnTo>
                  <a:pt x="1580960" y="318325"/>
                </a:lnTo>
                <a:close/>
                <a:moveTo>
                  <a:pt x="832866" y="315373"/>
                </a:moveTo>
                <a:lnTo>
                  <a:pt x="824008" y="304895"/>
                </a:lnTo>
                <a:cubicBezTo>
                  <a:pt x="829723" y="300038"/>
                  <a:pt x="835533" y="294894"/>
                  <a:pt x="841153" y="289465"/>
                </a:cubicBezTo>
                <a:lnTo>
                  <a:pt x="850583" y="299371"/>
                </a:lnTo>
                <a:cubicBezTo>
                  <a:pt x="844677" y="304990"/>
                  <a:pt x="838676" y="310325"/>
                  <a:pt x="832771" y="315373"/>
                </a:cubicBezTo>
                <a:close/>
                <a:moveTo>
                  <a:pt x="867442" y="282607"/>
                </a:moveTo>
                <a:lnTo>
                  <a:pt x="857536" y="273177"/>
                </a:lnTo>
                <a:cubicBezTo>
                  <a:pt x="862870" y="267557"/>
                  <a:pt x="868108" y="261842"/>
                  <a:pt x="873252" y="256032"/>
                </a:cubicBezTo>
                <a:lnTo>
                  <a:pt x="883539" y="265081"/>
                </a:lnTo>
                <a:cubicBezTo>
                  <a:pt x="878300" y="270986"/>
                  <a:pt x="872966" y="276892"/>
                  <a:pt x="867442" y="282607"/>
                </a:cubicBezTo>
                <a:close/>
                <a:moveTo>
                  <a:pt x="1555909" y="278987"/>
                </a:moveTo>
                <a:cubicBezTo>
                  <a:pt x="1551527" y="272510"/>
                  <a:pt x="1547146" y="266129"/>
                  <a:pt x="1542574" y="259842"/>
                </a:cubicBezTo>
                <a:lnTo>
                  <a:pt x="1553718" y="251936"/>
                </a:lnTo>
                <a:cubicBezTo>
                  <a:pt x="1558290" y="258318"/>
                  <a:pt x="1562767" y="264890"/>
                  <a:pt x="1567244" y="271367"/>
                </a:cubicBezTo>
                <a:lnTo>
                  <a:pt x="1555909" y="278987"/>
                </a:lnTo>
                <a:close/>
                <a:moveTo>
                  <a:pt x="898969" y="247078"/>
                </a:moveTo>
                <a:lnTo>
                  <a:pt x="888492" y="238316"/>
                </a:lnTo>
                <a:cubicBezTo>
                  <a:pt x="893445" y="232315"/>
                  <a:pt x="898398" y="226314"/>
                  <a:pt x="903256" y="220218"/>
                </a:cubicBezTo>
                <a:lnTo>
                  <a:pt x="913924" y="228791"/>
                </a:lnTo>
                <a:cubicBezTo>
                  <a:pt x="908971" y="234982"/>
                  <a:pt x="904018" y="241078"/>
                  <a:pt x="898969" y="247078"/>
                </a:cubicBezTo>
                <a:close/>
                <a:moveTo>
                  <a:pt x="1528763" y="240983"/>
                </a:moveTo>
                <a:cubicBezTo>
                  <a:pt x="1524095" y="234791"/>
                  <a:pt x="1519238" y="228695"/>
                  <a:pt x="1514380" y="222599"/>
                </a:cubicBezTo>
                <a:lnTo>
                  <a:pt x="1525048" y="214027"/>
                </a:lnTo>
                <a:cubicBezTo>
                  <a:pt x="1530001" y="220218"/>
                  <a:pt x="1534858" y="226409"/>
                  <a:pt x="1539621" y="232696"/>
                </a:cubicBezTo>
                <a:lnTo>
                  <a:pt x="1528668" y="240983"/>
                </a:lnTo>
                <a:close/>
                <a:moveTo>
                  <a:pt x="928592" y="210407"/>
                </a:moveTo>
                <a:lnTo>
                  <a:pt x="917829" y="201930"/>
                </a:lnTo>
                <a:lnTo>
                  <a:pt x="932307" y="183451"/>
                </a:lnTo>
                <a:lnTo>
                  <a:pt x="943070" y="191929"/>
                </a:lnTo>
                <a:lnTo>
                  <a:pt x="928592" y="210407"/>
                </a:lnTo>
                <a:close/>
                <a:moveTo>
                  <a:pt x="1499521" y="204788"/>
                </a:moveTo>
                <a:cubicBezTo>
                  <a:pt x="1494473" y="198882"/>
                  <a:pt x="1489329" y="193072"/>
                  <a:pt x="1484091" y="187452"/>
                </a:cubicBezTo>
                <a:lnTo>
                  <a:pt x="1494187" y="178213"/>
                </a:lnTo>
                <a:cubicBezTo>
                  <a:pt x="1499521" y="184023"/>
                  <a:pt x="1504760" y="189928"/>
                  <a:pt x="1509998" y="195929"/>
                </a:cubicBezTo>
                <a:lnTo>
                  <a:pt x="1499616" y="204883"/>
                </a:lnTo>
                <a:close/>
                <a:moveTo>
                  <a:pt x="957644" y="173546"/>
                </a:moveTo>
                <a:lnTo>
                  <a:pt x="946976" y="164973"/>
                </a:lnTo>
                <a:cubicBezTo>
                  <a:pt x="951929" y="158877"/>
                  <a:pt x="956881" y="152686"/>
                  <a:pt x="961930" y="146685"/>
                </a:cubicBezTo>
                <a:lnTo>
                  <a:pt x="972503" y="155448"/>
                </a:lnTo>
                <a:cubicBezTo>
                  <a:pt x="967549" y="161449"/>
                  <a:pt x="962597" y="167449"/>
                  <a:pt x="957739" y="173546"/>
                </a:cubicBezTo>
                <a:close/>
                <a:moveTo>
                  <a:pt x="1467993" y="170593"/>
                </a:moveTo>
                <a:cubicBezTo>
                  <a:pt x="1462564" y="165068"/>
                  <a:pt x="1457039" y="159734"/>
                  <a:pt x="1451325" y="154400"/>
                </a:cubicBezTo>
                <a:lnTo>
                  <a:pt x="1460659" y="144399"/>
                </a:lnTo>
                <a:cubicBezTo>
                  <a:pt x="1466469" y="149828"/>
                  <a:pt x="1472089" y="155353"/>
                  <a:pt x="1477708" y="160972"/>
                </a:cubicBezTo>
                <a:lnTo>
                  <a:pt x="1467993" y="170593"/>
                </a:lnTo>
                <a:close/>
                <a:moveTo>
                  <a:pt x="1434179" y="138874"/>
                </a:moveTo>
                <a:cubicBezTo>
                  <a:pt x="1428369" y="133826"/>
                  <a:pt x="1422368" y="128873"/>
                  <a:pt x="1416367" y="124016"/>
                </a:cubicBezTo>
                <a:lnTo>
                  <a:pt x="1424940" y="113347"/>
                </a:lnTo>
                <a:cubicBezTo>
                  <a:pt x="1431132" y="118300"/>
                  <a:pt x="1437227" y="123349"/>
                  <a:pt x="1443133" y="128492"/>
                </a:cubicBezTo>
                <a:lnTo>
                  <a:pt x="1434179" y="138874"/>
                </a:lnTo>
                <a:close/>
                <a:moveTo>
                  <a:pt x="987552" y="137731"/>
                </a:moveTo>
                <a:lnTo>
                  <a:pt x="977265" y="128683"/>
                </a:lnTo>
                <a:lnTo>
                  <a:pt x="979456" y="126206"/>
                </a:lnTo>
                <a:cubicBezTo>
                  <a:pt x="983742" y="121348"/>
                  <a:pt x="988600" y="116396"/>
                  <a:pt x="993838" y="111347"/>
                </a:cubicBezTo>
                <a:lnTo>
                  <a:pt x="1003363" y="121158"/>
                </a:lnTo>
                <a:cubicBezTo>
                  <a:pt x="998410" y="126016"/>
                  <a:pt x="993838" y="130778"/>
                  <a:pt x="989743" y="135255"/>
                </a:cubicBezTo>
                <a:lnTo>
                  <a:pt x="987552" y="137731"/>
                </a:lnTo>
                <a:close/>
                <a:moveTo>
                  <a:pt x="1397984" y="109919"/>
                </a:moveTo>
                <a:cubicBezTo>
                  <a:pt x="1391793" y="105346"/>
                  <a:pt x="1385506" y="100965"/>
                  <a:pt x="1379030" y="96583"/>
                </a:cubicBezTo>
                <a:lnTo>
                  <a:pt x="1386649" y="85153"/>
                </a:lnTo>
                <a:cubicBezTo>
                  <a:pt x="1393222" y="89535"/>
                  <a:pt x="1399699" y="94107"/>
                  <a:pt x="1406081" y="98774"/>
                </a:cubicBezTo>
                <a:lnTo>
                  <a:pt x="1397984" y="109823"/>
                </a:lnTo>
                <a:close/>
                <a:moveTo>
                  <a:pt x="1020508" y="105632"/>
                </a:moveTo>
                <a:lnTo>
                  <a:pt x="1011650" y="95155"/>
                </a:lnTo>
                <a:cubicBezTo>
                  <a:pt x="1017556" y="90106"/>
                  <a:pt x="1023747" y="85153"/>
                  <a:pt x="1030224" y="80200"/>
                </a:cubicBezTo>
                <a:lnTo>
                  <a:pt x="1038511" y="91059"/>
                </a:lnTo>
                <a:cubicBezTo>
                  <a:pt x="1032225" y="95821"/>
                  <a:pt x="1026224" y="100679"/>
                  <a:pt x="1020508" y="105537"/>
                </a:cubicBezTo>
                <a:close/>
                <a:moveTo>
                  <a:pt x="1366743" y="88582"/>
                </a:moveTo>
                <a:lnTo>
                  <a:pt x="1346930" y="76009"/>
                </a:lnTo>
                <a:lnTo>
                  <a:pt x="1354265" y="64389"/>
                </a:lnTo>
                <a:lnTo>
                  <a:pt x="1374172" y="76962"/>
                </a:lnTo>
                <a:lnTo>
                  <a:pt x="1366838" y="88582"/>
                </a:lnTo>
                <a:close/>
                <a:moveTo>
                  <a:pt x="1057275" y="77533"/>
                </a:moveTo>
                <a:lnTo>
                  <a:pt x="1049465" y="66294"/>
                </a:lnTo>
                <a:cubicBezTo>
                  <a:pt x="1055942" y="61817"/>
                  <a:pt x="1062609" y="57436"/>
                  <a:pt x="1069372" y="53245"/>
                </a:cubicBezTo>
                <a:lnTo>
                  <a:pt x="1076611" y="64865"/>
                </a:lnTo>
                <a:cubicBezTo>
                  <a:pt x="1070039" y="68961"/>
                  <a:pt x="1063466" y="73247"/>
                  <a:pt x="1057180" y="77533"/>
                </a:cubicBezTo>
                <a:close/>
                <a:moveTo>
                  <a:pt x="1327023" y="63532"/>
                </a:moveTo>
                <a:lnTo>
                  <a:pt x="1307211" y="50959"/>
                </a:lnTo>
                <a:lnTo>
                  <a:pt x="1314545" y="39338"/>
                </a:lnTo>
                <a:lnTo>
                  <a:pt x="1334357" y="51911"/>
                </a:lnTo>
                <a:lnTo>
                  <a:pt x="1327023" y="63532"/>
                </a:lnTo>
                <a:close/>
                <a:moveTo>
                  <a:pt x="1096613" y="53054"/>
                </a:moveTo>
                <a:lnTo>
                  <a:pt x="1089946" y="41053"/>
                </a:lnTo>
                <a:cubicBezTo>
                  <a:pt x="1096899" y="37147"/>
                  <a:pt x="1103948" y="33433"/>
                  <a:pt x="1111091" y="30004"/>
                </a:cubicBezTo>
                <a:lnTo>
                  <a:pt x="1117092" y="42291"/>
                </a:lnTo>
                <a:cubicBezTo>
                  <a:pt x="1110234" y="45625"/>
                  <a:pt x="1103376" y="49244"/>
                  <a:pt x="1096613" y="53054"/>
                </a:cubicBezTo>
                <a:close/>
                <a:moveTo>
                  <a:pt x="1287304" y="38481"/>
                </a:moveTo>
                <a:lnTo>
                  <a:pt x="1267397" y="25908"/>
                </a:lnTo>
                <a:lnTo>
                  <a:pt x="1274731" y="14288"/>
                </a:lnTo>
                <a:lnTo>
                  <a:pt x="1294543" y="26860"/>
                </a:lnTo>
                <a:lnTo>
                  <a:pt x="1287208" y="38481"/>
                </a:lnTo>
                <a:close/>
                <a:moveTo>
                  <a:pt x="1138047" y="32861"/>
                </a:moveTo>
                <a:lnTo>
                  <a:pt x="1132809" y="20193"/>
                </a:lnTo>
                <a:cubicBezTo>
                  <a:pt x="1140428" y="17050"/>
                  <a:pt x="1147953" y="14192"/>
                  <a:pt x="1155287" y="11716"/>
                </a:cubicBezTo>
                <a:lnTo>
                  <a:pt x="1159669" y="24670"/>
                </a:lnTo>
                <a:cubicBezTo>
                  <a:pt x="1152715" y="27051"/>
                  <a:pt x="1145382" y="29718"/>
                  <a:pt x="1138143" y="32766"/>
                </a:cubicBezTo>
                <a:close/>
                <a:moveTo>
                  <a:pt x="1181576" y="18478"/>
                </a:moveTo>
                <a:lnTo>
                  <a:pt x="1178433" y="5144"/>
                </a:lnTo>
                <a:cubicBezTo>
                  <a:pt x="1186624" y="3239"/>
                  <a:pt x="1194721" y="1810"/>
                  <a:pt x="1202341" y="952"/>
                </a:cubicBezTo>
                <a:lnTo>
                  <a:pt x="1203865" y="14573"/>
                </a:lnTo>
                <a:cubicBezTo>
                  <a:pt x="1196721" y="15335"/>
                  <a:pt x="1189292" y="16669"/>
                  <a:pt x="1181576" y="18574"/>
                </a:cubicBezTo>
                <a:close/>
                <a:moveTo>
                  <a:pt x="1247870" y="17145"/>
                </a:moveTo>
                <a:cubicBezTo>
                  <a:pt x="1241203" y="15240"/>
                  <a:pt x="1233964" y="14097"/>
                  <a:pt x="1226249" y="13716"/>
                </a:cubicBezTo>
                <a:lnTo>
                  <a:pt x="1226916" y="0"/>
                </a:lnTo>
                <a:cubicBezTo>
                  <a:pt x="1235678" y="476"/>
                  <a:pt x="1243965" y="1810"/>
                  <a:pt x="1251585" y="4000"/>
                </a:cubicBezTo>
                <a:lnTo>
                  <a:pt x="1247775" y="17145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0" name="Google Shape;309;p41"/>
          <p:cNvSpPr/>
          <p:nvPr/>
        </p:nvSpPr>
        <p:spPr>
          <a:xfrm rot="7168200">
            <a:off x="630000" y="3826080"/>
            <a:ext cx="694440" cy="1544040"/>
          </a:xfrm>
          <a:custGeom>
            <a:avLst/>
            <a:gdLst>
              <a:gd name="textAreaLeft" fmla="*/ 0 w 694440"/>
              <a:gd name="textAreaRight" fmla="*/ 694800 w 694440"/>
              <a:gd name="textAreaTop" fmla="*/ 0 h 1544040"/>
              <a:gd name="textAreaBottom" fmla="*/ 1544400 h 1544040"/>
            </a:gdLst>
            <a:ahLst/>
            <a:cxnLst/>
            <a:rect l="textAreaLeft" t="textAreaTop" r="textAreaRight" b="textAreaBottom"/>
            <a:pathLst>
              <a:path w="303148" h="673968">
                <a:moveTo>
                  <a:pt x="6276" y="41516"/>
                </a:moveTo>
                <a:cubicBezTo>
                  <a:pt x="-13726" y="87903"/>
                  <a:pt x="18278" y="138576"/>
                  <a:pt x="43519" y="182296"/>
                </a:cubicBezTo>
                <a:cubicBezTo>
                  <a:pt x="93620" y="269164"/>
                  <a:pt x="120957" y="368890"/>
                  <a:pt x="122290" y="469093"/>
                </a:cubicBezTo>
                <a:cubicBezTo>
                  <a:pt x="122862" y="513861"/>
                  <a:pt x="118576" y="560057"/>
                  <a:pt x="133530" y="602348"/>
                </a:cubicBezTo>
                <a:cubicBezTo>
                  <a:pt x="148484" y="644544"/>
                  <a:pt x="190775" y="681787"/>
                  <a:pt x="234590" y="672547"/>
                </a:cubicBezTo>
                <a:cubicBezTo>
                  <a:pt x="266213" y="665880"/>
                  <a:pt x="289264" y="636829"/>
                  <a:pt x="297836" y="605682"/>
                </a:cubicBezTo>
                <a:cubicBezTo>
                  <a:pt x="306409" y="574535"/>
                  <a:pt x="303075" y="541483"/>
                  <a:pt x="298503" y="509479"/>
                </a:cubicBezTo>
                <a:cubicBezTo>
                  <a:pt x="279358" y="373462"/>
                  <a:pt x="237067" y="247923"/>
                  <a:pt x="187346" y="120669"/>
                </a:cubicBezTo>
                <a:cubicBezTo>
                  <a:pt x="173630" y="85522"/>
                  <a:pt x="166201" y="50470"/>
                  <a:pt x="136387" y="25228"/>
                </a:cubicBezTo>
                <a:cubicBezTo>
                  <a:pt x="96859" y="-8300"/>
                  <a:pt x="29993" y="-13634"/>
                  <a:pt x="6181" y="4161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Quinoa by Slidesgo">
  <a:themeElements>
    <a:clrScheme name="Simple Light">
      <a:dk1>
        <a:srgbClr val="000000"/>
      </a:dk1>
      <a:lt1>
        <a:srgbClr val="084E29"/>
      </a:lt1>
      <a:dk2>
        <a:srgbClr val="96E8F9"/>
      </a:dk2>
      <a:lt2>
        <a:srgbClr val="F2A818"/>
      </a:lt2>
      <a:accent1>
        <a:srgbClr val="F5F2D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5F2D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38C22"/>
      </a:accent2>
      <a:accent3>
        <a:srgbClr val="202024"/>
      </a:accent3>
      <a:accent4>
        <a:srgbClr val="626269"/>
      </a:accent4>
      <a:accent5>
        <a:srgbClr val="9A9AA2"/>
      </a:accent5>
      <a:accent6>
        <a:srgbClr val="D5CFC1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938</Words>
  <Application>Microsoft Office PowerPoint</Application>
  <PresentationFormat>Presentación en pantalla (16:9)</PresentationFormat>
  <Paragraphs>104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Quinoa by Slidesgo</vt:lpstr>
      <vt:lpstr>Quinoa by Slidesgo</vt:lpstr>
      <vt:lpstr>Quinoa by Slidesgo</vt:lpstr>
      <vt:lpstr>Quinoa by Slidesgo</vt:lpstr>
      <vt:lpstr>1_Office Theme</vt:lpstr>
      <vt:lpstr>Office Theme</vt:lpstr>
      <vt:lpstr>Notebook Lesson</vt:lpstr>
      <vt:lpstr>Pisanio template</vt:lpstr>
      <vt:lpstr>Análisis y acercamiento a la lectura del libro 'El Señor de las Moscas'</vt:lpstr>
      <vt:lpstr>Contexto</vt:lpstr>
      <vt:lpstr>PREGUNTA REFLEXIVA</vt:lpstr>
      <vt:lpstr>Temas</vt:lpstr>
      <vt:lpstr>Temas centrales</vt:lpstr>
      <vt:lpstr>Conflicto entre civilización y barbarie</vt:lpstr>
      <vt:lpstr>Civilización vs Barbarie</vt:lpstr>
      <vt:lpstr>Liderazgo y poder</vt:lpstr>
      <vt:lpstr>Naturaleza Humana</vt:lpstr>
      <vt:lpstr>Miedo y Locura</vt:lpstr>
      <vt:lpstr>Desintegración social</vt:lpstr>
      <vt:lpstr>Personajes</vt:lpstr>
      <vt:lpstr>Ralph</vt:lpstr>
      <vt:lpstr>Piggy</vt:lpstr>
      <vt:lpstr>Conclusiones</vt:lpstr>
      <vt:lpstr>CIERRE CLASE 3: DISTINCÍÓN CONCEPTUAL</vt:lpstr>
      <vt:lpstr>CIERRE CLASE 3: DISTINCÍÓN CONCEPTUAL</vt:lpstr>
      <vt:lpstr>ÚLTIMA PREGUNTA: ¿Qué nos dice “El Señor de las Moscas” sobre la relación entre naturaleza humana y organización política?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SIMON SUAZO DURAN</cp:lastModifiedBy>
  <cp:revision>2</cp:revision>
  <dcterms:modified xsi:type="dcterms:W3CDTF">2026-03-17T11:44:25Z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2025-03-09T21:33:10Z</dcterms:created>
  <dc:creator>Unknown Creator</dc:creator>
  <dc:description/>
  <dc:language>en-US</dc:language>
  <cp:lastModifiedBy>Unknown Creator</cp:lastModifiedBy>
  <dcterms:modified xsi:type="dcterms:W3CDTF">2025-03-09T21:33:10Z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  <property fmtid="{D5CDD505-2E9C-101B-9397-08002B2CF9AE}" pid="3" name="MSIP_Label_9f4e9a4a-eb20-4aad-9a64-8872817c1a6f_Enabled">
    <vt:lpwstr>true</vt:lpwstr>
  </property>
  <property fmtid="{D5CDD505-2E9C-101B-9397-08002B2CF9AE}" pid="4" name="MSIP_Label_9f4e9a4a-eb20-4aad-9a64-8872817c1a6f_SetDate">
    <vt:lpwstr>2026-03-17T11:44:24Z</vt:lpwstr>
  </property>
  <property fmtid="{D5CDD505-2E9C-101B-9397-08002B2CF9AE}" pid="5" name="MSIP_Label_9f4e9a4a-eb20-4aad-9a64-8872817c1a6f_Method">
    <vt:lpwstr>Standard</vt:lpwstr>
  </property>
  <property fmtid="{D5CDD505-2E9C-101B-9397-08002B2CF9AE}" pid="6" name="MSIP_Label_9f4e9a4a-eb20-4aad-9a64-8872817c1a6f_Name">
    <vt:lpwstr>defa4170-0d19-0005-0004-bc88714345d2</vt:lpwstr>
  </property>
  <property fmtid="{D5CDD505-2E9C-101B-9397-08002B2CF9AE}" pid="7" name="MSIP_Label_9f4e9a4a-eb20-4aad-9a64-8872817c1a6f_SiteId">
    <vt:lpwstr>7a599002-001c-432c-846e-1ddca9f6b299</vt:lpwstr>
  </property>
  <property fmtid="{D5CDD505-2E9C-101B-9397-08002B2CF9AE}" pid="8" name="MSIP_Label_9f4e9a4a-eb20-4aad-9a64-8872817c1a6f_ActionId">
    <vt:lpwstr>7b10e199-24ab-4c86-8d34-9ea4f34a1ea5</vt:lpwstr>
  </property>
  <property fmtid="{D5CDD505-2E9C-101B-9397-08002B2CF9AE}" pid="9" name="MSIP_Label_9f4e9a4a-eb20-4aad-9a64-8872817c1a6f_ContentBits">
    <vt:lpwstr>0</vt:lpwstr>
  </property>
  <property fmtid="{D5CDD505-2E9C-101B-9397-08002B2CF9AE}" pid="10" name="MSIP_Label_9f4e9a4a-eb20-4aad-9a64-8872817c1a6f_Tag">
    <vt:lpwstr>10, 3, 0, 2</vt:lpwstr>
  </property>
</Properties>
</file>